
<file path=[Content_Types].xml><?xml version="1.0" encoding="utf-8"?>
<Types xmlns="http://schemas.openxmlformats.org/package/2006/content-types">
  <Default Extension="glb" ContentType="model/gltf.binary"/>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41"/>
  </p:notesMasterIdLst>
  <p:sldIdLst>
    <p:sldId id="268" r:id="rId3"/>
    <p:sldId id="260" r:id="rId4"/>
    <p:sldId id="546" r:id="rId5"/>
    <p:sldId id="573" r:id="rId6"/>
    <p:sldId id="574" r:id="rId7"/>
    <p:sldId id="597" r:id="rId8"/>
    <p:sldId id="275" r:id="rId9"/>
    <p:sldId id="596" r:id="rId10"/>
    <p:sldId id="575" r:id="rId11"/>
    <p:sldId id="261" r:id="rId12"/>
    <p:sldId id="276" r:id="rId13"/>
    <p:sldId id="590" r:id="rId14"/>
    <p:sldId id="270" r:id="rId15"/>
    <p:sldId id="272" r:id="rId16"/>
    <p:sldId id="585" r:id="rId17"/>
    <p:sldId id="591" r:id="rId18"/>
    <p:sldId id="277" r:id="rId19"/>
    <p:sldId id="581" r:id="rId20"/>
    <p:sldId id="279" r:id="rId21"/>
    <p:sldId id="592" r:id="rId22"/>
    <p:sldId id="593" r:id="rId23"/>
    <p:sldId id="586" r:id="rId24"/>
    <p:sldId id="280" r:id="rId25"/>
    <p:sldId id="281" r:id="rId26"/>
    <p:sldId id="282" r:id="rId27"/>
    <p:sldId id="594" r:id="rId28"/>
    <p:sldId id="587" r:id="rId29"/>
    <p:sldId id="588" r:id="rId30"/>
    <p:sldId id="278" r:id="rId31"/>
    <p:sldId id="271" r:id="rId32"/>
    <p:sldId id="598" r:id="rId33"/>
    <p:sldId id="589" r:id="rId34"/>
    <p:sldId id="287" r:id="rId35"/>
    <p:sldId id="599" r:id="rId36"/>
    <p:sldId id="595" r:id="rId37"/>
    <p:sldId id="274" r:id="rId38"/>
    <p:sldId id="262" r:id="rId39"/>
    <p:sldId id="60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8068"/>
    <a:srgbClr val="A9E0F9"/>
    <a:srgbClr val="9F7D68"/>
    <a:srgbClr val="E6E6E6"/>
    <a:srgbClr val="DED6C2"/>
    <a:srgbClr val="FCF3D2"/>
    <a:srgbClr val="F8E8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764" autoAdjust="0"/>
  </p:normalViewPr>
  <p:slideViewPr>
    <p:cSldViewPr showGuides="1">
      <p:cViewPr>
        <p:scale>
          <a:sx n="33" d="100"/>
          <a:sy n="33" d="100"/>
        </p:scale>
        <p:origin x="3594" y="156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3D836F-56EE-4579-9E3B-E29EEDCF2592}" type="doc">
      <dgm:prSet loTypeId="urn:microsoft.com/office/officeart/2005/8/layout/radial5" loCatId="relationship" qsTypeId="urn:microsoft.com/office/officeart/2005/8/quickstyle/simple5" qsCatId="simple" csTypeId="urn:microsoft.com/office/officeart/2005/8/colors/colorful5" csCatId="colorful" phldr="1"/>
      <dgm:spPr/>
      <dgm:t>
        <a:bodyPr/>
        <a:lstStyle/>
        <a:p>
          <a:endParaRPr lang="en-US"/>
        </a:p>
      </dgm:t>
    </dgm:pt>
    <dgm:pt modelId="{39D70146-3675-44F6-BD4D-75D852312771}">
      <dgm:prSet custT="1"/>
      <dgm:spPr/>
      <dgm:t>
        <a:bodyPr/>
        <a:lstStyle/>
        <a:p>
          <a:r>
            <a:rPr lang="en-US" sz="4800" b="1">
              <a:solidFill>
                <a:schemeClr val="bg1"/>
              </a:solidFill>
              <a:latin typeface="Times New Roman" panose="02020603050405020304" pitchFamily="18" charset="0"/>
              <a:cs typeface="Times New Roman" panose="02020603050405020304" pitchFamily="18" charset="0"/>
            </a:rPr>
            <a:t>Sài Gòn</a:t>
          </a:r>
        </a:p>
      </dgm:t>
    </dgm:pt>
    <dgm:pt modelId="{7461E521-AC18-4E32-B70B-20241C4BD30B}" type="parTrans" cxnId="{C9208195-EC09-40E1-A66F-3FE98DEE307E}">
      <dgm:prSet/>
      <dgm:spPr/>
      <dgm:t>
        <a:bodyPr/>
        <a:lstStyle/>
        <a:p>
          <a:endParaRPr lang="en-US" sz="3200" b="1">
            <a:latin typeface="Times New Roman" panose="02020603050405020304" pitchFamily="18" charset="0"/>
            <a:cs typeface="Times New Roman" panose="02020603050405020304" pitchFamily="18" charset="0"/>
          </a:endParaRPr>
        </a:p>
      </dgm:t>
    </dgm:pt>
    <dgm:pt modelId="{9604BC49-03F8-42B2-81EA-13BE55B33152}" type="sibTrans" cxnId="{C9208195-EC09-40E1-A66F-3FE98DEE307E}">
      <dgm:prSet/>
      <dgm:spPr/>
      <dgm:t>
        <a:bodyPr/>
        <a:lstStyle/>
        <a:p>
          <a:endParaRPr lang="en-US" sz="3200" b="1">
            <a:latin typeface="Times New Roman" panose="02020603050405020304" pitchFamily="18" charset="0"/>
            <a:cs typeface="Times New Roman" panose="02020603050405020304" pitchFamily="18" charset="0"/>
          </a:endParaRPr>
        </a:p>
      </dgm:t>
    </dgm:pt>
    <dgm:pt modelId="{4AF65E84-62E6-4653-B20B-E078266AD67D}">
      <dgm:prSet custT="1"/>
      <dgm:spPr/>
      <dgm:t>
        <a:bodyPr/>
        <a:lstStyle/>
        <a:p>
          <a:r>
            <a:rPr lang="en-US" sz="3200" b="1">
              <a:solidFill>
                <a:sysClr val="windowText" lastClr="000000"/>
              </a:solidFill>
              <a:latin typeface="Times New Roman" panose="02020603050405020304" pitchFamily="18" charset="0"/>
              <a:cs typeface="Times New Roman" panose="02020603050405020304" pitchFamily="18" charset="0"/>
            </a:rPr>
            <a:t>Sứ Quán Mĩ</a:t>
          </a:r>
        </a:p>
      </dgm:t>
    </dgm:pt>
    <dgm:pt modelId="{472ED6FB-0D05-415C-A368-8689A7DECB78}" type="parTrans" cxnId="{9BBBC0AE-619B-4A94-8E87-7CC1E47378ED}">
      <dgm:prSet custT="1"/>
      <dgm:spPr/>
      <dgm:t>
        <a:bodyPr/>
        <a:lstStyle/>
        <a:p>
          <a:endParaRPr lang="en-US" sz="2400" b="1">
            <a:latin typeface="Times New Roman" panose="02020603050405020304" pitchFamily="18" charset="0"/>
            <a:cs typeface="Times New Roman" panose="02020603050405020304" pitchFamily="18" charset="0"/>
          </a:endParaRPr>
        </a:p>
      </dgm:t>
    </dgm:pt>
    <dgm:pt modelId="{19F30270-99BA-4AD4-BB30-BA5F32F19B38}" type="sibTrans" cxnId="{9BBBC0AE-619B-4A94-8E87-7CC1E47378ED}">
      <dgm:prSet/>
      <dgm:spPr/>
      <dgm:t>
        <a:bodyPr/>
        <a:lstStyle/>
        <a:p>
          <a:endParaRPr lang="en-US" sz="3200" b="1">
            <a:latin typeface="Times New Roman" panose="02020603050405020304" pitchFamily="18" charset="0"/>
            <a:cs typeface="Times New Roman" panose="02020603050405020304" pitchFamily="18" charset="0"/>
          </a:endParaRPr>
        </a:p>
      </dgm:t>
    </dgm:pt>
    <dgm:pt modelId="{42402AC1-0E60-48F1-8D75-44A4C15B5C03}">
      <dgm:prSet custT="1"/>
      <dgm:spPr/>
      <dgm:t>
        <a:bodyPr/>
        <a:lstStyle/>
        <a:p>
          <a:r>
            <a:rPr lang="en-US" sz="3200" b="1">
              <a:solidFill>
                <a:sysClr val="windowText" lastClr="000000"/>
              </a:solidFill>
              <a:latin typeface="Times New Roman" panose="02020603050405020304" pitchFamily="18" charset="0"/>
              <a:cs typeface="Times New Roman" panose="02020603050405020304" pitchFamily="18" charset="0"/>
            </a:rPr>
            <a:t>Đài phát thanh</a:t>
          </a:r>
        </a:p>
      </dgm:t>
    </dgm:pt>
    <dgm:pt modelId="{63B15DAD-2FCD-4505-B590-A46914A30CC0}" type="parTrans" cxnId="{6AED1F8D-C258-484E-B5E0-AFDF776452DA}">
      <dgm:prSet custT="1"/>
      <dgm:spPr/>
      <dgm:t>
        <a:bodyPr/>
        <a:lstStyle/>
        <a:p>
          <a:endParaRPr lang="en-US" sz="2400" b="1">
            <a:latin typeface="Times New Roman" panose="02020603050405020304" pitchFamily="18" charset="0"/>
            <a:cs typeface="Times New Roman" panose="02020603050405020304" pitchFamily="18" charset="0"/>
          </a:endParaRPr>
        </a:p>
      </dgm:t>
    </dgm:pt>
    <dgm:pt modelId="{268961D0-C81A-498E-B36E-1FC4F82BC528}" type="sibTrans" cxnId="{6AED1F8D-C258-484E-B5E0-AFDF776452DA}">
      <dgm:prSet/>
      <dgm:spPr/>
      <dgm:t>
        <a:bodyPr/>
        <a:lstStyle/>
        <a:p>
          <a:endParaRPr lang="en-US" sz="3200" b="1">
            <a:latin typeface="Times New Roman" panose="02020603050405020304" pitchFamily="18" charset="0"/>
            <a:cs typeface="Times New Roman" panose="02020603050405020304" pitchFamily="18" charset="0"/>
          </a:endParaRPr>
        </a:p>
      </dgm:t>
    </dgm:pt>
    <dgm:pt modelId="{A35DEDE6-3588-481C-BA7D-B8FDE96955EE}">
      <dgm:prSet custT="1"/>
      <dgm:spPr/>
      <dgm:t>
        <a:bodyPr/>
        <a:lstStyle/>
        <a:p>
          <a:r>
            <a:rPr lang="vi-VN" sz="2800" b="1">
              <a:solidFill>
                <a:sysClr val="windowText" lastClr="000000"/>
              </a:solidFill>
              <a:latin typeface="Times New Roman" panose="02020603050405020304" pitchFamily="18" charset="0"/>
              <a:cs typeface="Times New Roman" panose="02020603050405020304" pitchFamily="18" charset="0"/>
            </a:rPr>
            <a:t>Sân bay </a:t>
          </a:r>
          <a:r>
            <a:rPr lang="vi-VN" sz="2400" b="1">
              <a:solidFill>
                <a:sysClr val="windowText" lastClr="000000"/>
              </a:solidFill>
              <a:latin typeface="Times New Roman" panose="02020603050405020304" pitchFamily="18" charset="0"/>
              <a:cs typeface="Times New Roman" panose="02020603050405020304" pitchFamily="18" charset="0"/>
            </a:rPr>
            <a:t>Tân Sơn Nhất</a:t>
          </a:r>
          <a:endParaRPr lang="en-US" sz="2800" b="1">
            <a:solidFill>
              <a:sysClr val="windowText" lastClr="000000"/>
            </a:solidFill>
            <a:latin typeface="Times New Roman" panose="02020603050405020304" pitchFamily="18" charset="0"/>
            <a:cs typeface="Times New Roman" panose="02020603050405020304" pitchFamily="18" charset="0"/>
          </a:endParaRPr>
        </a:p>
      </dgm:t>
    </dgm:pt>
    <dgm:pt modelId="{55FB89B4-29C4-4E39-959F-7844A590C8E1}" type="parTrans" cxnId="{C801D3AA-F9F1-4E55-A683-55CFFAEB4A48}">
      <dgm:prSet custT="1"/>
      <dgm:spPr/>
      <dgm:t>
        <a:bodyPr/>
        <a:lstStyle/>
        <a:p>
          <a:endParaRPr lang="en-US" sz="2400" b="1">
            <a:latin typeface="Times New Roman" panose="02020603050405020304" pitchFamily="18" charset="0"/>
            <a:cs typeface="Times New Roman" panose="02020603050405020304" pitchFamily="18" charset="0"/>
          </a:endParaRPr>
        </a:p>
      </dgm:t>
    </dgm:pt>
    <dgm:pt modelId="{E17AA107-E882-48DA-A79D-30DAE5184DA3}" type="sibTrans" cxnId="{C801D3AA-F9F1-4E55-A683-55CFFAEB4A48}">
      <dgm:prSet/>
      <dgm:spPr/>
      <dgm:t>
        <a:bodyPr/>
        <a:lstStyle/>
        <a:p>
          <a:endParaRPr lang="en-US" sz="3200" b="1">
            <a:latin typeface="Times New Roman" panose="02020603050405020304" pitchFamily="18" charset="0"/>
            <a:cs typeface="Times New Roman" panose="02020603050405020304" pitchFamily="18" charset="0"/>
          </a:endParaRPr>
        </a:p>
      </dgm:t>
    </dgm:pt>
    <dgm:pt modelId="{9BD9B21B-4714-46C6-A794-4D5CF4424EC2}">
      <dgm:prSet custT="1"/>
      <dgm:spPr/>
      <dgm:t>
        <a:bodyPr/>
        <a:lstStyle/>
        <a:p>
          <a:r>
            <a:rPr lang="en-US" sz="2800" b="1">
              <a:solidFill>
                <a:sysClr val="windowText" lastClr="000000"/>
              </a:solidFill>
              <a:latin typeface="Times New Roman" panose="02020603050405020304" pitchFamily="18" charset="0"/>
              <a:cs typeface="Times New Roman" panose="02020603050405020304" pitchFamily="18" charset="0"/>
            </a:rPr>
            <a:t>Tổng nha Cảnh sát</a:t>
          </a:r>
        </a:p>
      </dgm:t>
    </dgm:pt>
    <dgm:pt modelId="{4A6102A6-95D5-48E8-B964-1D39FAF98A27}" type="parTrans" cxnId="{59F584CD-4397-4924-B32B-065AC15E7720}">
      <dgm:prSet custT="1"/>
      <dgm:spPr/>
      <dgm:t>
        <a:bodyPr/>
        <a:lstStyle/>
        <a:p>
          <a:endParaRPr lang="en-US" sz="2400" b="1">
            <a:latin typeface="Times New Roman" panose="02020603050405020304" pitchFamily="18" charset="0"/>
            <a:cs typeface="Times New Roman" panose="02020603050405020304" pitchFamily="18" charset="0"/>
          </a:endParaRPr>
        </a:p>
      </dgm:t>
    </dgm:pt>
    <dgm:pt modelId="{ADEC24C6-ACD5-46DB-8251-C377F80C8A9C}" type="sibTrans" cxnId="{59F584CD-4397-4924-B32B-065AC15E7720}">
      <dgm:prSet/>
      <dgm:spPr/>
      <dgm:t>
        <a:bodyPr/>
        <a:lstStyle/>
        <a:p>
          <a:endParaRPr lang="en-US" sz="3200" b="1">
            <a:latin typeface="Times New Roman" panose="02020603050405020304" pitchFamily="18" charset="0"/>
            <a:cs typeface="Times New Roman" panose="02020603050405020304" pitchFamily="18" charset="0"/>
          </a:endParaRPr>
        </a:p>
      </dgm:t>
    </dgm:pt>
    <dgm:pt modelId="{AA342D6A-1C2C-4D85-A57E-C9EEFEC21128}">
      <dgm:prSet custT="1"/>
      <dgm:spPr/>
      <dgm:t>
        <a:bodyPr/>
        <a:lstStyle/>
        <a:p>
          <a:r>
            <a:rPr lang="vi-VN" sz="2400" b="1">
              <a:solidFill>
                <a:sysClr val="windowText" lastClr="000000"/>
              </a:solidFill>
              <a:latin typeface="Times New Roman" panose="02020603050405020304" pitchFamily="18" charset="0"/>
              <a:cs typeface="Times New Roman" panose="02020603050405020304" pitchFamily="18" charset="0"/>
            </a:rPr>
            <a:t>Bộ Tổng tham mưu quân đội Sài Gòn</a:t>
          </a:r>
          <a:endParaRPr lang="en-US" sz="2400" b="1">
            <a:solidFill>
              <a:sysClr val="windowText" lastClr="000000"/>
            </a:solidFill>
            <a:latin typeface="Times New Roman" panose="02020603050405020304" pitchFamily="18" charset="0"/>
            <a:cs typeface="Times New Roman" panose="02020603050405020304" pitchFamily="18" charset="0"/>
          </a:endParaRPr>
        </a:p>
      </dgm:t>
    </dgm:pt>
    <dgm:pt modelId="{D0A9A088-2DED-4563-8890-5F3419E827ED}" type="parTrans" cxnId="{7C6EA72D-9CE5-4537-9B2F-B399A29CB66A}">
      <dgm:prSet/>
      <dgm:spPr/>
      <dgm:t>
        <a:bodyPr/>
        <a:lstStyle/>
        <a:p>
          <a:endParaRPr lang="en-US"/>
        </a:p>
      </dgm:t>
    </dgm:pt>
    <dgm:pt modelId="{614CCC61-2B02-4A14-AE4D-CA9E1B922A86}" type="sibTrans" cxnId="{7C6EA72D-9CE5-4537-9B2F-B399A29CB66A}">
      <dgm:prSet/>
      <dgm:spPr/>
      <dgm:t>
        <a:bodyPr/>
        <a:lstStyle/>
        <a:p>
          <a:endParaRPr lang="en-US"/>
        </a:p>
      </dgm:t>
    </dgm:pt>
    <dgm:pt modelId="{DA6E122E-7B10-461A-BBF9-2E7DE758830A}">
      <dgm:prSet custT="1"/>
      <dgm:spPr/>
      <dgm:t>
        <a:bodyPr/>
        <a:lstStyle/>
        <a:p>
          <a:r>
            <a:rPr lang="vi-VN" sz="2800" b="1">
              <a:solidFill>
                <a:sysClr val="windowText" lastClr="000000"/>
              </a:solidFill>
              <a:latin typeface="Times New Roman" panose="02020603050405020304" pitchFamily="18" charset="0"/>
              <a:cs typeface="Times New Roman" panose="02020603050405020304" pitchFamily="18" charset="0"/>
            </a:rPr>
            <a:t>Bộ tư lệnh Hải quân</a:t>
          </a:r>
          <a:endParaRPr lang="en-US" sz="2800" b="1">
            <a:solidFill>
              <a:sysClr val="windowText" lastClr="000000"/>
            </a:solidFill>
            <a:latin typeface="Times New Roman" panose="02020603050405020304" pitchFamily="18" charset="0"/>
            <a:cs typeface="Times New Roman" panose="02020603050405020304" pitchFamily="18" charset="0"/>
          </a:endParaRPr>
        </a:p>
      </dgm:t>
    </dgm:pt>
    <dgm:pt modelId="{7461FC3C-2592-4616-B391-EF0F3F224D46}" type="parTrans" cxnId="{E22F0DD2-102B-43F8-8CAE-B996104B9F96}">
      <dgm:prSet/>
      <dgm:spPr/>
      <dgm:t>
        <a:bodyPr/>
        <a:lstStyle/>
        <a:p>
          <a:endParaRPr lang="en-US"/>
        </a:p>
      </dgm:t>
    </dgm:pt>
    <dgm:pt modelId="{12F53F88-D93A-4A9F-A055-976590E5A753}" type="sibTrans" cxnId="{E22F0DD2-102B-43F8-8CAE-B996104B9F96}">
      <dgm:prSet/>
      <dgm:spPr/>
      <dgm:t>
        <a:bodyPr/>
        <a:lstStyle/>
        <a:p>
          <a:endParaRPr lang="en-US"/>
        </a:p>
      </dgm:t>
    </dgm:pt>
    <dgm:pt modelId="{8CA7992F-9963-4611-93B0-CD0274BF975D}" type="pres">
      <dgm:prSet presAssocID="{C03D836F-56EE-4579-9E3B-E29EEDCF2592}" presName="Name0" presStyleCnt="0">
        <dgm:presLayoutVars>
          <dgm:chMax val="1"/>
          <dgm:dir/>
          <dgm:animLvl val="ctr"/>
          <dgm:resizeHandles val="exact"/>
        </dgm:presLayoutVars>
      </dgm:prSet>
      <dgm:spPr/>
    </dgm:pt>
    <dgm:pt modelId="{F29B36D7-F11E-4C7B-9586-0DF2CC44A04A}" type="pres">
      <dgm:prSet presAssocID="{39D70146-3675-44F6-BD4D-75D852312771}" presName="centerShape" presStyleLbl="node0" presStyleIdx="0" presStyleCnt="1"/>
      <dgm:spPr/>
    </dgm:pt>
    <dgm:pt modelId="{230F35BD-7EB6-4320-ABE1-1F4E049D25E6}" type="pres">
      <dgm:prSet presAssocID="{472ED6FB-0D05-415C-A368-8689A7DECB78}" presName="parTrans" presStyleLbl="sibTrans2D1" presStyleIdx="0" presStyleCnt="6"/>
      <dgm:spPr/>
    </dgm:pt>
    <dgm:pt modelId="{C4127BAD-3247-4E65-895A-A28BC7C93721}" type="pres">
      <dgm:prSet presAssocID="{472ED6FB-0D05-415C-A368-8689A7DECB78}" presName="connectorText" presStyleLbl="sibTrans2D1" presStyleIdx="0" presStyleCnt="6"/>
      <dgm:spPr/>
    </dgm:pt>
    <dgm:pt modelId="{272280CB-A133-4103-8F9E-7234C1436A4B}" type="pres">
      <dgm:prSet presAssocID="{4AF65E84-62E6-4653-B20B-E078266AD67D}" presName="node" presStyleLbl="node1" presStyleIdx="0" presStyleCnt="6">
        <dgm:presLayoutVars>
          <dgm:bulletEnabled val="1"/>
        </dgm:presLayoutVars>
      </dgm:prSet>
      <dgm:spPr/>
    </dgm:pt>
    <dgm:pt modelId="{CFF788DF-DD77-4C3A-B399-148FB0F36EAC}" type="pres">
      <dgm:prSet presAssocID="{D0A9A088-2DED-4563-8890-5F3419E827ED}" presName="parTrans" presStyleLbl="sibTrans2D1" presStyleIdx="1" presStyleCnt="6"/>
      <dgm:spPr/>
    </dgm:pt>
    <dgm:pt modelId="{6B2E54BF-B247-4827-8F70-68F7BD291671}" type="pres">
      <dgm:prSet presAssocID="{D0A9A088-2DED-4563-8890-5F3419E827ED}" presName="connectorText" presStyleLbl="sibTrans2D1" presStyleIdx="1" presStyleCnt="6"/>
      <dgm:spPr/>
    </dgm:pt>
    <dgm:pt modelId="{D23BBBCA-F93E-47C9-B55A-9B627DE1B0D6}" type="pres">
      <dgm:prSet presAssocID="{AA342D6A-1C2C-4D85-A57E-C9EEFEC21128}" presName="node" presStyleLbl="node1" presStyleIdx="1" presStyleCnt="6">
        <dgm:presLayoutVars>
          <dgm:bulletEnabled val="1"/>
        </dgm:presLayoutVars>
      </dgm:prSet>
      <dgm:spPr/>
    </dgm:pt>
    <dgm:pt modelId="{2A297915-9CB0-41BA-A4B2-51FC24FFAF24}" type="pres">
      <dgm:prSet presAssocID="{63B15DAD-2FCD-4505-B590-A46914A30CC0}" presName="parTrans" presStyleLbl="sibTrans2D1" presStyleIdx="2" presStyleCnt="6"/>
      <dgm:spPr/>
    </dgm:pt>
    <dgm:pt modelId="{19F181B3-AB33-46D6-87D0-A3BA86F0240F}" type="pres">
      <dgm:prSet presAssocID="{63B15DAD-2FCD-4505-B590-A46914A30CC0}" presName="connectorText" presStyleLbl="sibTrans2D1" presStyleIdx="2" presStyleCnt="6"/>
      <dgm:spPr/>
    </dgm:pt>
    <dgm:pt modelId="{95F0F54F-05EC-48E6-8A94-A01702B45098}" type="pres">
      <dgm:prSet presAssocID="{42402AC1-0E60-48F1-8D75-44A4C15B5C03}" presName="node" presStyleLbl="node1" presStyleIdx="2" presStyleCnt="6">
        <dgm:presLayoutVars>
          <dgm:bulletEnabled val="1"/>
        </dgm:presLayoutVars>
      </dgm:prSet>
      <dgm:spPr/>
    </dgm:pt>
    <dgm:pt modelId="{14841A2F-61C2-4121-9385-9F35C306DB25}" type="pres">
      <dgm:prSet presAssocID="{55FB89B4-29C4-4E39-959F-7844A590C8E1}" presName="parTrans" presStyleLbl="sibTrans2D1" presStyleIdx="3" presStyleCnt="6"/>
      <dgm:spPr/>
    </dgm:pt>
    <dgm:pt modelId="{4CB06A5F-90AB-4C53-A4FB-F08CDC28B55E}" type="pres">
      <dgm:prSet presAssocID="{55FB89B4-29C4-4E39-959F-7844A590C8E1}" presName="connectorText" presStyleLbl="sibTrans2D1" presStyleIdx="3" presStyleCnt="6"/>
      <dgm:spPr/>
    </dgm:pt>
    <dgm:pt modelId="{70DF622A-C0FE-434E-9EC0-F2C6AD5F5389}" type="pres">
      <dgm:prSet presAssocID="{A35DEDE6-3588-481C-BA7D-B8FDE96955EE}" presName="node" presStyleLbl="node1" presStyleIdx="3" presStyleCnt="6">
        <dgm:presLayoutVars>
          <dgm:bulletEnabled val="1"/>
        </dgm:presLayoutVars>
      </dgm:prSet>
      <dgm:spPr/>
    </dgm:pt>
    <dgm:pt modelId="{277AF5CA-0E0F-4F86-96A9-80E079657BF8}" type="pres">
      <dgm:prSet presAssocID="{4A6102A6-95D5-48E8-B964-1D39FAF98A27}" presName="parTrans" presStyleLbl="sibTrans2D1" presStyleIdx="4" presStyleCnt="6"/>
      <dgm:spPr/>
    </dgm:pt>
    <dgm:pt modelId="{22E74932-C0E5-43AC-86B0-2C1E1275D9AE}" type="pres">
      <dgm:prSet presAssocID="{4A6102A6-95D5-48E8-B964-1D39FAF98A27}" presName="connectorText" presStyleLbl="sibTrans2D1" presStyleIdx="4" presStyleCnt="6"/>
      <dgm:spPr/>
    </dgm:pt>
    <dgm:pt modelId="{CC7490FF-6E56-4B91-96F7-CB018818DC2F}" type="pres">
      <dgm:prSet presAssocID="{9BD9B21B-4714-46C6-A794-4D5CF4424EC2}" presName="node" presStyleLbl="node1" presStyleIdx="4" presStyleCnt="6">
        <dgm:presLayoutVars>
          <dgm:bulletEnabled val="1"/>
        </dgm:presLayoutVars>
      </dgm:prSet>
      <dgm:spPr/>
    </dgm:pt>
    <dgm:pt modelId="{3DFB9D10-502E-4107-B44E-AA3B131504CB}" type="pres">
      <dgm:prSet presAssocID="{7461FC3C-2592-4616-B391-EF0F3F224D46}" presName="parTrans" presStyleLbl="sibTrans2D1" presStyleIdx="5" presStyleCnt="6"/>
      <dgm:spPr/>
    </dgm:pt>
    <dgm:pt modelId="{6770DC2F-D102-4F7F-B021-ADE6AFC1DA4D}" type="pres">
      <dgm:prSet presAssocID="{7461FC3C-2592-4616-B391-EF0F3F224D46}" presName="connectorText" presStyleLbl="sibTrans2D1" presStyleIdx="5" presStyleCnt="6"/>
      <dgm:spPr/>
    </dgm:pt>
    <dgm:pt modelId="{B7766523-BA66-45AB-A8E1-9C4E66B53484}" type="pres">
      <dgm:prSet presAssocID="{DA6E122E-7B10-461A-BBF9-2E7DE758830A}" presName="node" presStyleLbl="node1" presStyleIdx="5" presStyleCnt="6">
        <dgm:presLayoutVars>
          <dgm:bulletEnabled val="1"/>
        </dgm:presLayoutVars>
      </dgm:prSet>
      <dgm:spPr/>
    </dgm:pt>
  </dgm:ptLst>
  <dgm:cxnLst>
    <dgm:cxn modelId="{5C252907-3EF9-4FA5-97A0-C1E52D163E09}" type="presOf" srcId="{55FB89B4-29C4-4E39-959F-7844A590C8E1}" destId="{4CB06A5F-90AB-4C53-A4FB-F08CDC28B55E}" srcOrd="1" destOrd="0" presId="urn:microsoft.com/office/officeart/2005/8/layout/radial5"/>
    <dgm:cxn modelId="{965C4313-F9AF-49A9-9244-E866E3B564A0}" type="presOf" srcId="{472ED6FB-0D05-415C-A368-8689A7DECB78}" destId="{230F35BD-7EB6-4320-ABE1-1F4E049D25E6}" srcOrd="0" destOrd="0" presId="urn:microsoft.com/office/officeart/2005/8/layout/radial5"/>
    <dgm:cxn modelId="{929F7725-0444-4863-9972-2D5B257FD752}" type="presOf" srcId="{A35DEDE6-3588-481C-BA7D-B8FDE96955EE}" destId="{70DF622A-C0FE-434E-9EC0-F2C6AD5F5389}" srcOrd="0" destOrd="0" presId="urn:microsoft.com/office/officeart/2005/8/layout/radial5"/>
    <dgm:cxn modelId="{6D8B062C-6629-40FE-AAAB-D92BC37DDDD7}" type="presOf" srcId="{D0A9A088-2DED-4563-8890-5F3419E827ED}" destId="{CFF788DF-DD77-4C3A-B399-148FB0F36EAC}" srcOrd="0" destOrd="0" presId="urn:microsoft.com/office/officeart/2005/8/layout/radial5"/>
    <dgm:cxn modelId="{7C6EA72D-9CE5-4537-9B2F-B399A29CB66A}" srcId="{39D70146-3675-44F6-BD4D-75D852312771}" destId="{AA342D6A-1C2C-4D85-A57E-C9EEFEC21128}" srcOrd="1" destOrd="0" parTransId="{D0A9A088-2DED-4563-8890-5F3419E827ED}" sibTransId="{614CCC61-2B02-4A14-AE4D-CA9E1B922A86}"/>
    <dgm:cxn modelId="{82D1613E-9555-4B82-8C76-5668E60D61B7}" type="presOf" srcId="{DA6E122E-7B10-461A-BBF9-2E7DE758830A}" destId="{B7766523-BA66-45AB-A8E1-9C4E66B53484}" srcOrd="0" destOrd="0" presId="urn:microsoft.com/office/officeart/2005/8/layout/radial5"/>
    <dgm:cxn modelId="{6D1A9C5C-029D-4038-86D9-07E785054034}" type="presOf" srcId="{4A6102A6-95D5-48E8-B964-1D39FAF98A27}" destId="{22E74932-C0E5-43AC-86B0-2C1E1275D9AE}" srcOrd="1" destOrd="0" presId="urn:microsoft.com/office/officeart/2005/8/layout/radial5"/>
    <dgm:cxn modelId="{A49DAA67-657D-40C8-AF4A-30F1D3150330}" type="presOf" srcId="{9BD9B21B-4714-46C6-A794-4D5CF4424EC2}" destId="{CC7490FF-6E56-4B91-96F7-CB018818DC2F}" srcOrd="0" destOrd="0" presId="urn:microsoft.com/office/officeart/2005/8/layout/radial5"/>
    <dgm:cxn modelId="{ECC58269-8F74-40A4-A0A4-2715CAE1AF65}" type="presOf" srcId="{C03D836F-56EE-4579-9E3B-E29EEDCF2592}" destId="{8CA7992F-9963-4611-93B0-CD0274BF975D}" srcOrd="0" destOrd="0" presId="urn:microsoft.com/office/officeart/2005/8/layout/radial5"/>
    <dgm:cxn modelId="{98571552-86B0-4890-A1CA-0BA91235C97A}" type="presOf" srcId="{42402AC1-0E60-48F1-8D75-44A4C15B5C03}" destId="{95F0F54F-05EC-48E6-8A94-A01702B45098}" srcOrd="0" destOrd="0" presId="urn:microsoft.com/office/officeart/2005/8/layout/radial5"/>
    <dgm:cxn modelId="{6311D274-0913-4FCD-A5C3-7C5228D44684}" type="presOf" srcId="{63B15DAD-2FCD-4505-B590-A46914A30CC0}" destId="{19F181B3-AB33-46D6-87D0-A3BA86F0240F}" srcOrd="1" destOrd="0" presId="urn:microsoft.com/office/officeart/2005/8/layout/radial5"/>
    <dgm:cxn modelId="{39B9197A-0060-47C8-B240-AA1A16C305D8}" type="presOf" srcId="{472ED6FB-0D05-415C-A368-8689A7DECB78}" destId="{C4127BAD-3247-4E65-895A-A28BC7C93721}" srcOrd="1" destOrd="0" presId="urn:microsoft.com/office/officeart/2005/8/layout/radial5"/>
    <dgm:cxn modelId="{B369FE7D-A1C9-4704-ACD1-4C99FD6007AE}" type="presOf" srcId="{39D70146-3675-44F6-BD4D-75D852312771}" destId="{F29B36D7-F11E-4C7B-9586-0DF2CC44A04A}" srcOrd="0" destOrd="0" presId="urn:microsoft.com/office/officeart/2005/8/layout/radial5"/>
    <dgm:cxn modelId="{6AED1F8D-C258-484E-B5E0-AFDF776452DA}" srcId="{39D70146-3675-44F6-BD4D-75D852312771}" destId="{42402AC1-0E60-48F1-8D75-44A4C15B5C03}" srcOrd="2" destOrd="0" parTransId="{63B15DAD-2FCD-4505-B590-A46914A30CC0}" sibTransId="{268961D0-C81A-498E-B36E-1FC4F82BC528}"/>
    <dgm:cxn modelId="{C9208195-EC09-40E1-A66F-3FE98DEE307E}" srcId="{C03D836F-56EE-4579-9E3B-E29EEDCF2592}" destId="{39D70146-3675-44F6-BD4D-75D852312771}" srcOrd="0" destOrd="0" parTransId="{7461E521-AC18-4E32-B70B-20241C4BD30B}" sibTransId="{9604BC49-03F8-42B2-81EA-13BE55B33152}"/>
    <dgm:cxn modelId="{9435D5A6-858F-43B5-912A-500DD475851C}" type="presOf" srcId="{63B15DAD-2FCD-4505-B590-A46914A30CC0}" destId="{2A297915-9CB0-41BA-A4B2-51FC24FFAF24}" srcOrd="0" destOrd="0" presId="urn:microsoft.com/office/officeart/2005/8/layout/radial5"/>
    <dgm:cxn modelId="{C801D3AA-F9F1-4E55-A683-55CFFAEB4A48}" srcId="{39D70146-3675-44F6-BD4D-75D852312771}" destId="{A35DEDE6-3588-481C-BA7D-B8FDE96955EE}" srcOrd="3" destOrd="0" parTransId="{55FB89B4-29C4-4E39-959F-7844A590C8E1}" sibTransId="{E17AA107-E882-48DA-A79D-30DAE5184DA3}"/>
    <dgm:cxn modelId="{9BBBC0AE-619B-4A94-8E87-7CC1E47378ED}" srcId="{39D70146-3675-44F6-BD4D-75D852312771}" destId="{4AF65E84-62E6-4653-B20B-E078266AD67D}" srcOrd="0" destOrd="0" parTransId="{472ED6FB-0D05-415C-A368-8689A7DECB78}" sibTransId="{19F30270-99BA-4AD4-BB30-BA5F32F19B38}"/>
    <dgm:cxn modelId="{2DF412B7-C241-421B-9854-AF62A9880597}" type="presOf" srcId="{7461FC3C-2592-4616-B391-EF0F3F224D46}" destId="{3DFB9D10-502E-4107-B44E-AA3B131504CB}" srcOrd="0" destOrd="0" presId="urn:microsoft.com/office/officeart/2005/8/layout/radial5"/>
    <dgm:cxn modelId="{BC2809C5-8EF2-41E5-8BCC-D6ACF1C1082C}" type="presOf" srcId="{4A6102A6-95D5-48E8-B964-1D39FAF98A27}" destId="{277AF5CA-0E0F-4F86-96A9-80E079657BF8}" srcOrd="0" destOrd="0" presId="urn:microsoft.com/office/officeart/2005/8/layout/radial5"/>
    <dgm:cxn modelId="{F6563FC7-3846-408F-98C0-B52D971D14DE}" type="presOf" srcId="{55FB89B4-29C4-4E39-959F-7844A590C8E1}" destId="{14841A2F-61C2-4121-9385-9F35C306DB25}" srcOrd="0" destOrd="0" presId="urn:microsoft.com/office/officeart/2005/8/layout/radial5"/>
    <dgm:cxn modelId="{59F584CD-4397-4924-B32B-065AC15E7720}" srcId="{39D70146-3675-44F6-BD4D-75D852312771}" destId="{9BD9B21B-4714-46C6-A794-4D5CF4424EC2}" srcOrd="4" destOrd="0" parTransId="{4A6102A6-95D5-48E8-B964-1D39FAF98A27}" sibTransId="{ADEC24C6-ACD5-46DB-8251-C377F80C8A9C}"/>
    <dgm:cxn modelId="{E22F0DD2-102B-43F8-8CAE-B996104B9F96}" srcId="{39D70146-3675-44F6-BD4D-75D852312771}" destId="{DA6E122E-7B10-461A-BBF9-2E7DE758830A}" srcOrd="5" destOrd="0" parTransId="{7461FC3C-2592-4616-B391-EF0F3F224D46}" sibTransId="{12F53F88-D93A-4A9F-A055-976590E5A753}"/>
    <dgm:cxn modelId="{08865BD6-F432-43B8-B8D4-930A0A49A62D}" type="presOf" srcId="{AA342D6A-1C2C-4D85-A57E-C9EEFEC21128}" destId="{D23BBBCA-F93E-47C9-B55A-9B627DE1B0D6}" srcOrd="0" destOrd="0" presId="urn:microsoft.com/office/officeart/2005/8/layout/radial5"/>
    <dgm:cxn modelId="{573300E7-E510-4D87-BD5F-DBB702715526}" type="presOf" srcId="{D0A9A088-2DED-4563-8890-5F3419E827ED}" destId="{6B2E54BF-B247-4827-8F70-68F7BD291671}" srcOrd="1" destOrd="0" presId="urn:microsoft.com/office/officeart/2005/8/layout/radial5"/>
    <dgm:cxn modelId="{E75E50F9-AD51-4A39-96BF-A657D4908412}" type="presOf" srcId="{4AF65E84-62E6-4653-B20B-E078266AD67D}" destId="{272280CB-A133-4103-8F9E-7234C1436A4B}" srcOrd="0" destOrd="0" presId="urn:microsoft.com/office/officeart/2005/8/layout/radial5"/>
    <dgm:cxn modelId="{9E2192F9-8C21-4D45-9919-4AF6E8597E81}" type="presOf" srcId="{7461FC3C-2592-4616-B391-EF0F3F224D46}" destId="{6770DC2F-D102-4F7F-B021-ADE6AFC1DA4D}" srcOrd="1" destOrd="0" presId="urn:microsoft.com/office/officeart/2005/8/layout/radial5"/>
    <dgm:cxn modelId="{72A8363B-E1D8-4A7D-8166-CB265760876B}" type="presParOf" srcId="{8CA7992F-9963-4611-93B0-CD0274BF975D}" destId="{F29B36D7-F11E-4C7B-9586-0DF2CC44A04A}" srcOrd="0" destOrd="0" presId="urn:microsoft.com/office/officeart/2005/8/layout/radial5"/>
    <dgm:cxn modelId="{9CE00CCF-F98E-4E36-8AC8-99EFDDD300B2}" type="presParOf" srcId="{8CA7992F-9963-4611-93B0-CD0274BF975D}" destId="{230F35BD-7EB6-4320-ABE1-1F4E049D25E6}" srcOrd="1" destOrd="0" presId="urn:microsoft.com/office/officeart/2005/8/layout/radial5"/>
    <dgm:cxn modelId="{6E657604-86E5-47B8-9C08-84E9F661303B}" type="presParOf" srcId="{230F35BD-7EB6-4320-ABE1-1F4E049D25E6}" destId="{C4127BAD-3247-4E65-895A-A28BC7C93721}" srcOrd="0" destOrd="0" presId="urn:microsoft.com/office/officeart/2005/8/layout/radial5"/>
    <dgm:cxn modelId="{9A6FD01A-9D19-46BC-870D-F5BA35D3DF5B}" type="presParOf" srcId="{8CA7992F-9963-4611-93B0-CD0274BF975D}" destId="{272280CB-A133-4103-8F9E-7234C1436A4B}" srcOrd="2" destOrd="0" presId="urn:microsoft.com/office/officeart/2005/8/layout/radial5"/>
    <dgm:cxn modelId="{A23D18E2-CD95-409C-97E3-40F460AE7C32}" type="presParOf" srcId="{8CA7992F-9963-4611-93B0-CD0274BF975D}" destId="{CFF788DF-DD77-4C3A-B399-148FB0F36EAC}" srcOrd="3" destOrd="0" presId="urn:microsoft.com/office/officeart/2005/8/layout/radial5"/>
    <dgm:cxn modelId="{F0C8B8CD-0A88-4FC9-9EC3-2FF124F143F1}" type="presParOf" srcId="{CFF788DF-DD77-4C3A-B399-148FB0F36EAC}" destId="{6B2E54BF-B247-4827-8F70-68F7BD291671}" srcOrd="0" destOrd="0" presId="urn:microsoft.com/office/officeart/2005/8/layout/radial5"/>
    <dgm:cxn modelId="{F485B0CC-0374-4F73-BE3D-7A8626BA15B8}" type="presParOf" srcId="{8CA7992F-9963-4611-93B0-CD0274BF975D}" destId="{D23BBBCA-F93E-47C9-B55A-9B627DE1B0D6}" srcOrd="4" destOrd="0" presId="urn:microsoft.com/office/officeart/2005/8/layout/radial5"/>
    <dgm:cxn modelId="{3501DB0F-64E7-42AA-B8A4-1DD5956C94B1}" type="presParOf" srcId="{8CA7992F-9963-4611-93B0-CD0274BF975D}" destId="{2A297915-9CB0-41BA-A4B2-51FC24FFAF24}" srcOrd="5" destOrd="0" presId="urn:microsoft.com/office/officeart/2005/8/layout/radial5"/>
    <dgm:cxn modelId="{8C52B47C-A289-40B6-9B7E-F7386E4D657E}" type="presParOf" srcId="{2A297915-9CB0-41BA-A4B2-51FC24FFAF24}" destId="{19F181B3-AB33-46D6-87D0-A3BA86F0240F}" srcOrd="0" destOrd="0" presId="urn:microsoft.com/office/officeart/2005/8/layout/radial5"/>
    <dgm:cxn modelId="{58725E2D-EB8F-4AFE-A55E-9A46AB4E9B51}" type="presParOf" srcId="{8CA7992F-9963-4611-93B0-CD0274BF975D}" destId="{95F0F54F-05EC-48E6-8A94-A01702B45098}" srcOrd="6" destOrd="0" presId="urn:microsoft.com/office/officeart/2005/8/layout/radial5"/>
    <dgm:cxn modelId="{8EACA807-8D40-41CA-809E-5B4704B50456}" type="presParOf" srcId="{8CA7992F-9963-4611-93B0-CD0274BF975D}" destId="{14841A2F-61C2-4121-9385-9F35C306DB25}" srcOrd="7" destOrd="0" presId="urn:microsoft.com/office/officeart/2005/8/layout/radial5"/>
    <dgm:cxn modelId="{ED250159-9251-41AE-B445-40027074BE8E}" type="presParOf" srcId="{14841A2F-61C2-4121-9385-9F35C306DB25}" destId="{4CB06A5F-90AB-4C53-A4FB-F08CDC28B55E}" srcOrd="0" destOrd="0" presId="urn:microsoft.com/office/officeart/2005/8/layout/radial5"/>
    <dgm:cxn modelId="{E499497C-1B7C-4E69-8888-7D18BB216BA4}" type="presParOf" srcId="{8CA7992F-9963-4611-93B0-CD0274BF975D}" destId="{70DF622A-C0FE-434E-9EC0-F2C6AD5F5389}" srcOrd="8" destOrd="0" presId="urn:microsoft.com/office/officeart/2005/8/layout/radial5"/>
    <dgm:cxn modelId="{9FF4F3B7-840C-4136-92F4-C3522B951680}" type="presParOf" srcId="{8CA7992F-9963-4611-93B0-CD0274BF975D}" destId="{277AF5CA-0E0F-4F86-96A9-80E079657BF8}" srcOrd="9" destOrd="0" presId="urn:microsoft.com/office/officeart/2005/8/layout/radial5"/>
    <dgm:cxn modelId="{C765D2A5-183F-4496-9247-170643E80E69}" type="presParOf" srcId="{277AF5CA-0E0F-4F86-96A9-80E079657BF8}" destId="{22E74932-C0E5-43AC-86B0-2C1E1275D9AE}" srcOrd="0" destOrd="0" presId="urn:microsoft.com/office/officeart/2005/8/layout/radial5"/>
    <dgm:cxn modelId="{5721C3D7-A3FD-4D12-B084-1055EC26CD10}" type="presParOf" srcId="{8CA7992F-9963-4611-93B0-CD0274BF975D}" destId="{CC7490FF-6E56-4B91-96F7-CB018818DC2F}" srcOrd="10" destOrd="0" presId="urn:microsoft.com/office/officeart/2005/8/layout/radial5"/>
    <dgm:cxn modelId="{BE42A0F9-2EE0-4DAF-A714-B224B9D50395}" type="presParOf" srcId="{8CA7992F-9963-4611-93B0-CD0274BF975D}" destId="{3DFB9D10-502E-4107-B44E-AA3B131504CB}" srcOrd="11" destOrd="0" presId="urn:microsoft.com/office/officeart/2005/8/layout/radial5"/>
    <dgm:cxn modelId="{A2AA3F60-C5C7-46E1-B31E-A79EFD0440B0}" type="presParOf" srcId="{3DFB9D10-502E-4107-B44E-AA3B131504CB}" destId="{6770DC2F-D102-4F7F-B021-ADE6AFC1DA4D}" srcOrd="0" destOrd="0" presId="urn:microsoft.com/office/officeart/2005/8/layout/radial5"/>
    <dgm:cxn modelId="{C06925F5-AB2A-4BA3-9C9E-BB456485E967}" type="presParOf" srcId="{8CA7992F-9963-4611-93B0-CD0274BF975D}" destId="{B7766523-BA66-45AB-A8E1-9C4E66B53484}" srcOrd="12"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9B36D7-F11E-4C7B-9586-0DF2CC44A04A}">
      <dsp:nvSpPr>
        <dsp:cNvPr id="0" name=""/>
        <dsp:cNvSpPr/>
      </dsp:nvSpPr>
      <dsp:spPr>
        <a:xfrm>
          <a:off x="5194101" y="2527101"/>
          <a:ext cx="1803796" cy="1803796"/>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b="1" kern="1200">
              <a:solidFill>
                <a:schemeClr val="bg1"/>
              </a:solidFill>
              <a:latin typeface="Times New Roman" panose="02020603050405020304" pitchFamily="18" charset="0"/>
              <a:cs typeface="Times New Roman" panose="02020603050405020304" pitchFamily="18" charset="0"/>
            </a:rPr>
            <a:t>Sài Gòn</a:t>
          </a:r>
        </a:p>
      </dsp:txBody>
      <dsp:txXfrm>
        <a:off x="5458261" y="2791261"/>
        <a:ext cx="1275476" cy="1275476"/>
      </dsp:txXfrm>
    </dsp:sp>
    <dsp:sp modelId="{230F35BD-7EB6-4320-ABE1-1F4E049D25E6}">
      <dsp:nvSpPr>
        <dsp:cNvPr id="0" name=""/>
        <dsp:cNvSpPr/>
      </dsp:nvSpPr>
      <dsp:spPr>
        <a:xfrm rot="16200000">
          <a:off x="5905067" y="1871013"/>
          <a:ext cx="381864" cy="613290"/>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s New Roman" panose="02020603050405020304" pitchFamily="18" charset="0"/>
            <a:cs typeface="Times New Roman" panose="02020603050405020304" pitchFamily="18" charset="0"/>
          </a:endParaRPr>
        </a:p>
      </dsp:txBody>
      <dsp:txXfrm>
        <a:off x="5962347" y="2050951"/>
        <a:ext cx="267305" cy="367974"/>
      </dsp:txXfrm>
    </dsp:sp>
    <dsp:sp modelId="{272280CB-A133-4103-8F9E-7234C1436A4B}">
      <dsp:nvSpPr>
        <dsp:cNvPr id="0" name=""/>
        <dsp:cNvSpPr/>
      </dsp:nvSpPr>
      <dsp:spPr>
        <a:xfrm>
          <a:off x="5194101" y="2804"/>
          <a:ext cx="1803796" cy="1803796"/>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solidFill>
                <a:sysClr val="windowText" lastClr="000000"/>
              </a:solidFill>
              <a:latin typeface="Times New Roman" panose="02020603050405020304" pitchFamily="18" charset="0"/>
              <a:cs typeface="Times New Roman" panose="02020603050405020304" pitchFamily="18" charset="0"/>
            </a:rPr>
            <a:t>Sứ Quán Mĩ</a:t>
          </a:r>
        </a:p>
      </dsp:txBody>
      <dsp:txXfrm>
        <a:off x="5458261" y="266964"/>
        <a:ext cx="1275476" cy="1275476"/>
      </dsp:txXfrm>
    </dsp:sp>
    <dsp:sp modelId="{CFF788DF-DD77-4C3A-B399-148FB0F36EAC}">
      <dsp:nvSpPr>
        <dsp:cNvPr id="0" name=""/>
        <dsp:cNvSpPr/>
      </dsp:nvSpPr>
      <dsp:spPr>
        <a:xfrm rot="19800000">
          <a:off x="6988760" y="2496684"/>
          <a:ext cx="381864" cy="613290"/>
        </a:xfrm>
        <a:prstGeom prst="rightArrow">
          <a:avLst>
            <a:gd name="adj1" fmla="val 60000"/>
            <a:gd name="adj2" fmla="val 50000"/>
          </a:avLst>
        </a:prstGeom>
        <a:gradFill rotWithShape="0">
          <a:gsLst>
            <a:gs pos="0">
              <a:schemeClr val="accent5">
                <a:hueOff val="4122086"/>
                <a:satOff val="-3152"/>
                <a:lumOff val="-431"/>
                <a:alphaOff val="0"/>
                <a:satMod val="103000"/>
                <a:lumMod val="102000"/>
                <a:tint val="94000"/>
              </a:schemeClr>
            </a:gs>
            <a:gs pos="50000">
              <a:schemeClr val="accent5">
                <a:hueOff val="4122086"/>
                <a:satOff val="-3152"/>
                <a:lumOff val="-431"/>
                <a:alphaOff val="0"/>
                <a:satMod val="110000"/>
                <a:lumMod val="100000"/>
                <a:shade val="100000"/>
              </a:schemeClr>
            </a:gs>
            <a:gs pos="100000">
              <a:schemeClr val="accent5">
                <a:hueOff val="4122086"/>
                <a:satOff val="-3152"/>
                <a:lumOff val="-43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6996434" y="2647982"/>
        <a:ext cx="267305" cy="367974"/>
      </dsp:txXfrm>
    </dsp:sp>
    <dsp:sp modelId="{D23BBBCA-F93E-47C9-B55A-9B627DE1B0D6}">
      <dsp:nvSpPr>
        <dsp:cNvPr id="0" name=""/>
        <dsp:cNvSpPr/>
      </dsp:nvSpPr>
      <dsp:spPr>
        <a:xfrm>
          <a:off x="7380206" y="1264953"/>
          <a:ext cx="1803796" cy="1803796"/>
        </a:xfrm>
        <a:prstGeom prst="ellipse">
          <a:avLst/>
        </a:prstGeom>
        <a:gradFill rotWithShape="0">
          <a:gsLst>
            <a:gs pos="0">
              <a:schemeClr val="accent5">
                <a:hueOff val="4122086"/>
                <a:satOff val="-3152"/>
                <a:lumOff val="-431"/>
                <a:alphaOff val="0"/>
                <a:satMod val="103000"/>
                <a:lumMod val="102000"/>
                <a:tint val="94000"/>
              </a:schemeClr>
            </a:gs>
            <a:gs pos="50000">
              <a:schemeClr val="accent5">
                <a:hueOff val="4122086"/>
                <a:satOff val="-3152"/>
                <a:lumOff val="-431"/>
                <a:alphaOff val="0"/>
                <a:satMod val="110000"/>
                <a:lumMod val="100000"/>
                <a:shade val="100000"/>
              </a:schemeClr>
            </a:gs>
            <a:gs pos="100000">
              <a:schemeClr val="accent5">
                <a:hueOff val="4122086"/>
                <a:satOff val="-3152"/>
                <a:lumOff val="-43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vi-VN" sz="2400" b="1" kern="1200">
              <a:solidFill>
                <a:sysClr val="windowText" lastClr="000000"/>
              </a:solidFill>
              <a:latin typeface="Times New Roman" panose="02020603050405020304" pitchFamily="18" charset="0"/>
              <a:cs typeface="Times New Roman" panose="02020603050405020304" pitchFamily="18" charset="0"/>
            </a:rPr>
            <a:t>Bộ Tổng tham mưu quân đội Sài Gòn</a:t>
          </a:r>
          <a:endParaRPr lang="en-US" sz="2400" b="1" kern="1200">
            <a:solidFill>
              <a:sysClr val="windowText" lastClr="000000"/>
            </a:solidFill>
            <a:latin typeface="Times New Roman" panose="02020603050405020304" pitchFamily="18" charset="0"/>
            <a:cs typeface="Times New Roman" panose="02020603050405020304" pitchFamily="18" charset="0"/>
          </a:endParaRPr>
        </a:p>
      </dsp:txBody>
      <dsp:txXfrm>
        <a:off x="7644366" y="1529113"/>
        <a:ext cx="1275476" cy="1275476"/>
      </dsp:txXfrm>
    </dsp:sp>
    <dsp:sp modelId="{2A297915-9CB0-41BA-A4B2-51FC24FFAF24}">
      <dsp:nvSpPr>
        <dsp:cNvPr id="0" name=""/>
        <dsp:cNvSpPr/>
      </dsp:nvSpPr>
      <dsp:spPr>
        <a:xfrm rot="1800000">
          <a:off x="6988760" y="3748024"/>
          <a:ext cx="381864" cy="613290"/>
        </a:xfrm>
        <a:prstGeom prst="rightArrow">
          <a:avLst>
            <a:gd name="adj1" fmla="val 60000"/>
            <a:gd name="adj2" fmla="val 50000"/>
          </a:avLst>
        </a:prstGeom>
        <a:gradFill rotWithShape="0">
          <a:gsLst>
            <a:gs pos="0">
              <a:schemeClr val="accent5">
                <a:hueOff val="8244173"/>
                <a:satOff val="-6304"/>
                <a:lumOff val="-863"/>
                <a:alphaOff val="0"/>
                <a:satMod val="103000"/>
                <a:lumMod val="102000"/>
                <a:tint val="94000"/>
              </a:schemeClr>
            </a:gs>
            <a:gs pos="50000">
              <a:schemeClr val="accent5">
                <a:hueOff val="8244173"/>
                <a:satOff val="-6304"/>
                <a:lumOff val="-863"/>
                <a:alphaOff val="0"/>
                <a:satMod val="110000"/>
                <a:lumMod val="100000"/>
                <a:shade val="100000"/>
              </a:schemeClr>
            </a:gs>
            <a:gs pos="100000">
              <a:schemeClr val="accent5">
                <a:hueOff val="8244173"/>
                <a:satOff val="-6304"/>
                <a:lumOff val="-8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s New Roman" panose="02020603050405020304" pitchFamily="18" charset="0"/>
            <a:cs typeface="Times New Roman" panose="02020603050405020304" pitchFamily="18" charset="0"/>
          </a:endParaRPr>
        </a:p>
      </dsp:txBody>
      <dsp:txXfrm>
        <a:off x="6996434" y="3842042"/>
        <a:ext cx="267305" cy="367974"/>
      </dsp:txXfrm>
    </dsp:sp>
    <dsp:sp modelId="{95F0F54F-05EC-48E6-8A94-A01702B45098}">
      <dsp:nvSpPr>
        <dsp:cNvPr id="0" name=""/>
        <dsp:cNvSpPr/>
      </dsp:nvSpPr>
      <dsp:spPr>
        <a:xfrm>
          <a:off x="7380206" y="3789249"/>
          <a:ext cx="1803796" cy="1803796"/>
        </a:xfrm>
        <a:prstGeom prst="ellipse">
          <a:avLst/>
        </a:prstGeom>
        <a:gradFill rotWithShape="0">
          <a:gsLst>
            <a:gs pos="0">
              <a:schemeClr val="accent5">
                <a:hueOff val="8244173"/>
                <a:satOff val="-6304"/>
                <a:lumOff val="-863"/>
                <a:alphaOff val="0"/>
                <a:satMod val="103000"/>
                <a:lumMod val="102000"/>
                <a:tint val="94000"/>
              </a:schemeClr>
            </a:gs>
            <a:gs pos="50000">
              <a:schemeClr val="accent5">
                <a:hueOff val="8244173"/>
                <a:satOff val="-6304"/>
                <a:lumOff val="-863"/>
                <a:alphaOff val="0"/>
                <a:satMod val="110000"/>
                <a:lumMod val="100000"/>
                <a:shade val="100000"/>
              </a:schemeClr>
            </a:gs>
            <a:gs pos="100000">
              <a:schemeClr val="accent5">
                <a:hueOff val="8244173"/>
                <a:satOff val="-6304"/>
                <a:lumOff val="-8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a:solidFill>
                <a:sysClr val="windowText" lastClr="000000"/>
              </a:solidFill>
              <a:latin typeface="Times New Roman" panose="02020603050405020304" pitchFamily="18" charset="0"/>
              <a:cs typeface="Times New Roman" panose="02020603050405020304" pitchFamily="18" charset="0"/>
            </a:rPr>
            <a:t>Đài phát thanh</a:t>
          </a:r>
        </a:p>
      </dsp:txBody>
      <dsp:txXfrm>
        <a:off x="7644366" y="4053409"/>
        <a:ext cx="1275476" cy="1275476"/>
      </dsp:txXfrm>
    </dsp:sp>
    <dsp:sp modelId="{14841A2F-61C2-4121-9385-9F35C306DB25}">
      <dsp:nvSpPr>
        <dsp:cNvPr id="0" name=""/>
        <dsp:cNvSpPr/>
      </dsp:nvSpPr>
      <dsp:spPr>
        <a:xfrm rot="5400000">
          <a:off x="5905067" y="4373695"/>
          <a:ext cx="381864" cy="613290"/>
        </a:xfrm>
        <a:prstGeom prst="rightArrow">
          <a:avLst>
            <a:gd name="adj1" fmla="val 60000"/>
            <a:gd name="adj2" fmla="val 50000"/>
          </a:avLst>
        </a:prstGeom>
        <a:gradFill rotWithShape="0">
          <a:gsLst>
            <a:gs pos="0">
              <a:schemeClr val="accent5">
                <a:hueOff val="12366259"/>
                <a:satOff val="-9456"/>
                <a:lumOff val="-1294"/>
                <a:alphaOff val="0"/>
                <a:satMod val="103000"/>
                <a:lumMod val="102000"/>
                <a:tint val="94000"/>
              </a:schemeClr>
            </a:gs>
            <a:gs pos="50000">
              <a:schemeClr val="accent5">
                <a:hueOff val="12366259"/>
                <a:satOff val="-9456"/>
                <a:lumOff val="-1294"/>
                <a:alphaOff val="0"/>
                <a:satMod val="110000"/>
                <a:lumMod val="100000"/>
                <a:shade val="100000"/>
              </a:schemeClr>
            </a:gs>
            <a:gs pos="100000">
              <a:schemeClr val="accent5">
                <a:hueOff val="12366259"/>
                <a:satOff val="-9456"/>
                <a:lumOff val="-129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s New Roman" panose="02020603050405020304" pitchFamily="18" charset="0"/>
            <a:cs typeface="Times New Roman" panose="02020603050405020304" pitchFamily="18" charset="0"/>
          </a:endParaRPr>
        </a:p>
      </dsp:txBody>
      <dsp:txXfrm>
        <a:off x="5962347" y="4439074"/>
        <a:ext cx="267305" cy="367974"/>
      </dsp:txXfrm>
    </dsp:sp>
    <dsp:sp modelId="{70DF622A-C0FE-434E-9EC0-F2C6AD5F5389}">
      <dsp:nvSpPr>
        <dsp:cNvPr id="0" name=""/>
        <dsp:cNvSpPr/>
      </dsp:nvSpPr>
      <dsp:spPr>
        <a:xfrm>
          <a:off x="5194101" y="5051398"/>
          <a:ext cx="1803796" cy="1803796"/>
        </a:xfrm>
        <a:prstGeom prst="ellipse">
          <a:avLst/>
        </a:prstGeom>
        <a:gradFill rotWithShape="0">
          <a:gsLst>
            <a:gs pos="0">
              <a:schemeClr val="accent5">
                <a:hueOff val="12366259"/>
                <a:satOff val="-9456"/>
                <a:lumOff val="-1294"/>
                <a:alphaOff val="0"/>
                <a:satMod val="103000"/>
                <a:lumMod val="102000"/>
                <a:tint val="94000"/>
              </a:schemeClr>
            </a:gs>
            <a:gs pos="50000">
              <a:schemeClr val="accent5">
                <a:hueOff val="12366259"/>
                <a:satOff val="-9456"/>
                <a:lumOff val="-1294"/>
                <a:alphaOff val="0"/>
                <a:satMod val="110000"/>
                <a:lumMod val="100000"/>
                <a:shade val="100000"/>
              </a:schemeClr>
            </a:gs>
            <a:gs pos="100000">
              <a:schemeClr val="accent5">
                <a:hueOff val="12366259"/>
                <a:satOff val="-9456"/>
                <a:lumOff val="-129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vi-VN" sz="2800" b="1" kern="1200">
              <a:solidFill>
                <a:sysClr val="windowText" lastClr="000000"/>
              </a:solidFill>
              <a:latin typeface="Times New Roman" panose="02020603050405020304" pitchFamily="18" charset="0"/>
              <a:cs typeface="Times New Roman" panose="02020603050405020304" pitchFamily="18" charset="0"/>
            </a:rPr>
            <a:t>Sân bay </a:t>
          </a:r>
          <a:r>
            <a:rPr lang="vi-VN" sz="2400" b="1" kern="1200">
              <a:solidFill>
                <a:sysClr val="windowText" lastClr="000000"/>
              </a:solidFill>
              <a:latin typeface="Times New Roman" panose="02020603050405020304" pitchFamily="18" charset="0"/>
              <a:cs typeface="Times New Roman" panose="02020603050405020304" pitchFamily="18" charset="0"/>
            </a:rPr>
            <a:t>Tân Sơn Nhất</a:t>
          </a:r>
          <a:endParaRPr lang="en-US" sz="2800" b="1" kern="1200">
            <a:solidFill>
              <a:sysClr val="windowText" lastClr="000000"/>
            </a:solidFill>
            <a:latin typeface="Times New Roman" panose="02020603050405020304" pitchFamily="18" charset="0"/>
            <a:cs typeface="Times New Roman" panose="02020603050405020304" pitchFamily="18" charset="0"/>
          </a:endParaRPr>
        </a:p>
      </dsp:txBody>
      <dsp:txXfrm>
        <a:off x="5458261" y="5315558"/>
        <a:ext cx="1275476" cy="1275476"/>
      </dsp:txXfrm>
    </dsp:sp>
    <dsp:sp modelId="{277AF5CA-0E0F-4F86-96A9-80E079657BF8}">
      <dsp:nvSpPr>
        <dsp:cNvPr id="0" name=""/>
        <dsp:cNvSpPr/>
      </dsp:nvSpPr>
      <dsp:spPr>
        <a:xfrm rot="9000000">
          <a:off x="4821374" y="3748024"/>
          <a:ext cx="381864" cy="613290"/>
        </a:xfrm>
        <a:prstGeom prst="rightArrow">
          <a:avLst>
            <a:gd name="adj1" fmla="val 60000"/>
            <a:gd name="adj2" fmla="val 50000"/>
          </a:avLst>
        </a:prstGeom>
        <a:gradFill rotWithShape="0">
          <a:gsLst>
            <a:gs pos="0">
              <a:schemeClr val="accent5">
                <a:hueOff val="16488345"/>
                <a:satOff val="-12608"/>
                <a:lumOff val="-1726"/>
                <a:alphaOff val="0"/>
                <a:satMod val="103000"/>
                <a:lumMod val="102000"/>
                <a:tint val="94000"/>
              </a:schemeClr>
            </a:gs>
            <a:gs pos="50000">
              <a:schemeClr val="accent5">
                <a:hueOff val="16488345"/>
                <a:satOff val="-12608"/>
                <a:lumOff val="-1726"/>
                <a:alphaOff val="0"/>
                <a:satMod val="110000"/>
                <a:lumMod val="100000"/>
                <a:shade val="100000"/>
              </a:schemeClr>
            </a:gs>
            <a:gs pos="100000">
              <a:schemeClr val="accent5">
                <a:hueOff val="16488345"/>
                <a:satOff val="-12608"/>
                <a:lumOff val="-172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s New Roman" panose="02020603050405020304" pitchFamily="18" charset="0"/>
            <a:cs typeface="Times New Roman" panose="02020603050405020304" pitchFamily="18" charset="0"/>
          </a:endParaRPr>
        </a:p>
      </dsp:txBody>
      <dsp:txXfrm rot="10800000">
        <a:off x="4928259" y="3842042"/>
        <a:ext cx="267305" cy="367974"/>
      </dsp:txXfrm>
    </dsp:sp>
    <dsp:sp modelId="{CC7490FF-6E56-4B91-96F7-CB018818DC2F}">
      <dsp:nvSpPr>
        <dsp:cNvPr id="0" name=""/>
        <dsp:cNvSpPr/>
      </dsp:nvSpPr>
      <dsp:spPr>
        <a:xfrm>
          <a:off x="3007996" y="3789249"/>
          <a:ext cx="1803796" cy="1803796"/>
        </a:xfrm>
        <a:prstGeom prst="ellipse">
          <a:avLst/>
        </a:prstGeom>
        <a:gradFill rotWithShape="0">
          <a:gsLst>
            <a:gs pos="0">
              <a:schemeClr val="accent5">
                <a:hueOff val="16488345"/>
                <a:satOff val="-12608"/>
                <a:lumOff val="-1726"/>
                <a:alphaOff val="0"/>
                <a:satMod val="103000"/>
                <a:lumMod val="102000"/>
                <a:tint val="94000"/>
              </a:schemeClr>
            </a:gs>
            <a:gs pos="50000">
              <a:schemeClr val="accent5">
                <a:hueOff val="16488345"/>
                <a:satOff val="-12608"/>
                <a:lumOff val="-1726"/>
                <a:alphaOff val="0"/>
                <a:satMod val="110000"/>
                <a:lumMod val="100000"/>
                <a:shade val="100000"/>
              </a:schemeClr>
            </a:gs>
            <a:gs pos="100000">
              <a:schemeClr val="accent5">
                <a:hueOff val="16488345"/>
                <a:satOff val="-12608"/>
                <a:lumOff val="-172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solidFill>
                <a:sysClr val="windowText" lastClr="000000"/>
              </a:solidFill>
              <a:latin typeface="Times New Roman" panose="02020603050405020304" pitchFamily="18" charset="0"/>
              <a:cs typeface="Times New Roman" panose="02020603050405020304" pitchFamily="18" charset="0"/>
            </a:rPr>
            <a:t>Tổng nha Cảnh sát</a:t>
          </a:r>
        </a:p>
      </dsp:txBody>
      <dsp:txXfrm>
        <a:off x="3272156" y="4053409"/>
        <a:ext cx="1275476" cy="1275476"/>
      </dsp:txXfrm>
    </dsp:sp>
    <dsp:sp modelId="{3DFB9D10-502E-4107-B44E-AA3B131504CB}">
      <dsp:nvSpPr>
        <dsp:cNvPr id="0" name=""/>
        <dsp:cNvSpPr/>
      </dsp:nvSpPr>
      <dsp:spPr>
        <a:xfrm rot="12600000">
          <a:off x="4821374" y="2496684"/>
          <a:ext cx="381864" cy="613290"/>
        </a:xfrm>
        <a:prstGeom prst="rightArrow">
          <a:avLst>
            <a:gd name="adj1" fmla="val 60000"/>
            <a:gd name="adj2" fmla="val 50000"/>
          </a:avLst>
        </a:prstGeom>
        <a:gradFill rotWithShape="0">
          <a:gsLst>
            <a:gs pos="0">
              <a:schemeClr val="accent5">
                <a:hueOff val="20610432"/>
                <a:satOff val="-15760"/>
                <a:lumOff val="-2157"/>
                <a:alphaOff val="0"/>
                <a:satMod val="103000"/>
                <a:lumMod val="102000"/>
                <a:tint val="94000"/>
              </a:schemeClr>
            </a:gs>
            <a:gs pos="50000">
              <a:schemeClr val="accent5">
                <a:hueOff val="20610432"/>
                <a:satOff val="-15760"/>
                <a:lumOff val="-2157"/>
                <a:alphaOff val="0"/>
                <a:satMod val="110000"/>
                <a:lumMod val="100000"/>
                <a:shade val="100000"/>
              </a:schemeClr>
            </a:gs>
            <a:gs pos="100000">
              <a:schemeClr val="accent5">
                <a:hueOff val="20610432"/>
                <a:satOff val="-15760"/>
                <a:lumOff val="-21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rot="10800000">
        <a:off x="4928259" y="2647982"/>
        <a:ext cx="267305" cy="367974"/>
      </dsp:txXfrm>
    </dsp:sp>
    <dsp:sp modelId="{B7766523-BA66-45AB-A8E1-9C4E66B53484}">
      <dsp:nvSpPr>
        <dsp:cNvPr id="0" name=""/>
        <dsp:cNvSpPr/>
      </dsp:nvSpPr>
      <dsp:spPr>
        <a:xfrm>
          <a:off x="3007996" y="1264953"/>
          <a:ext cx="1803796" cy="1803796"/>
        </a:xfrm>
        <a:prstGeom prst="ellipse">
          <a:avLst/>
        </a:prstGeom>
        <a:gradFill rotWithShape="0">
          <a:gsLst>
            <a:gs pos="0">
              <a:schemeClr val="accent5">
                <a:hueOff val="20610432"/>
                <a:satOff val="-15760"/>
                <a:lumOff val="-2157"/>
                <a:alphaOff val="0"/>
                <a:satMod val="103000"/>
                <a:lumMod val="102000"/>
                <a:tint val="94000"/>
              </a:schemeClr>
            </a:gs>
            <a:gs pos="50000">
              <a:schemeClr val="accent5">
                <a:hueOff val="20610432"/>
                <a:satOff val="-15760"/>
                <a:lumOff val="-2157"/>
                <a:alphaOff val="0"/>
                <a:satMod val="110000"/>
                <a:lumMod val="100000"/>
                <a:shade val="100000"/>
              </a:schemeClr>
            </a:gs>
            <a:gs pos="100000">
              <a:schemeClr val="accent5">
                <a:hueOff val="20610432"/>
                <a:satOff val="-15760"/>
                <a:lumOff val="-21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vi-VN" sz="2800" b="1" kern="1200">
              <a:solidFill>
                <a:sysClr val="windowText" lastClr="000000"/>
              </a:solidFill>
              <a:latin typeface="Times New Roman" panose="02020603050405020304" pitchFamily="18" charset="0"/>
              <a:cs typeface="Times New Roman" panose="02020603050405020304" pitchFamily="18" charset="0"/>
            </a:rPr>
            <a:t>Bộ tư lệnh Hải quân</a:t>
          </a:r>
          <a:endParaRPr lang="en-US" sz="2800" b="1" kern="1200">
            <a:solidFill>
              <a:sysClr val="windowText" lastClr="000000"/>
            </a:solidFill>
            <a:latin typeface="Times New Roman" panose="02020603050405020304" pitchFamily="18" charset="0"/>
            <a:cs typeface="Times New Roman" panose="02020603050405020304" pitchFamily="18" charset="0"/>
          </a:endParaRPr>
        </a:p>
      </dsp:txBody>
      <dsp:txXfrm>
        <a:off x="3272156" y="1529113"/>
        <a:ext cx="1275476" cy="1275476"/>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392CBB-7BE6-466D-A680-0D6112009861}" type="datetimeFigureOut">
              <a:rPr lang="en-US" smtClean="0"/>
              <a:t>2/23/2023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32CA42-B809-4F15-BE9D-2AA109F2086D}" type="slidenum">
              <a:rPr lang="en-US" smtClean="0"/>
              <a:t>‹#›</a:t>
            </a:fld>
            <a:endParaRPr lang="en-US"/>
          </a:p>
        </p:txBody>
      </p:sp>
    </p:spTree>
    <p:extLst>
      <p:ext uri="{BB962C8B-B14F-4D97-AF65-F5344CB8AC3E}">
        <p14:creationId xmlns:p14="http://schemas.microsoft.com/office/powerpoint/2010/main" val="3322934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giới thiệu: Vào Tết mậu thân 1968 quân </a:t>
            </a:r>
            <a:r>
              <a:rPr lang="en-US" sz="1200" b="1">
                <a:latin typeface="Times New Roman" panose="02020603050405020304" pitchFamily="18" charset="0"/>
                <a:cs typeface="Times New Roman" panose="02020603050405020304" pitchFamily="18" charset="0"/>
              </a:rPr>
              <a:t>và dân miền Nam đã tiến hành cuộc Tổng tiến công và nổi dậy, trong đó tiêu biểu là trạnh đánh vào Sứ quán Mĩ ở Sài Gòn.</a:t>
            </a:r>
            <a:endParaRPr lang="en-US"/>
          </a:p>
        </p:txBody>
      </p:sp>
      <p:sp>
        <p:nvSpPr>
          <p:cNvPr id="4" name="Slide Number Placeholder 3"/>
          <p:cNvSpPr>
            <a:spLocks noGrp="1"/>
          </p:cNvSpPr>
          <p:nvPr>
            <p:ph type="sldNum" sz="quarter" idx="5"/>
          </p:nvPr>
        </p:nvSpPr>
        <p:spPr/>
        <p:txBody>
          <a:bodyPr/>
          <a:lstStyle/>
          <a:p>
            <a:fld id="{9332CA42-B809-4F15-BE9D-2AA109F2086D}" type="slidenum">
              <a:rPr lang="en-US" smtClean="0"/>
              <a:t>9</a:t>
            </a:fld>
            <a:endParaRPr lang="en-US"/>
          </a:p>
        </p:txBody>
      </p:sp>
    </p:spTree>
    <p:extLst>
      <p:ext uri="{BB962C8B-B14F-4D97-AF65-F5344CB8AC3E}">
        <p14:creationId xmlns:p14="http://schemas.microsoft.com/office/powerpoint/2010/main" val="1461861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lumMod val="95000"/>
                    <a:lumOff val="5000"/>
                  </a:schemeClr>
                </a:solidFill>
                <a:latin typeface="+mj-lt"/>
                <a:cs typeface="Times New Roman" pitchFamily="18" charset="0"/>
              </a:rPr>
              <a:t>Tạo bước ngoặt cho cuộc kháng chiến chống Mĩ, cứu nước, gây cho địch nhiều thiệt hại, tạo thế thắng lợi cho quân dân ta. </a:t>
            </a:r>
          </a:p>
          <a:p>
            <a:endParaRPr lang="en-US"/>
          </a:p>
        </p:txBody>
      </p:sp>
      <p:sp>
        <p:nvSpPr>
          <p:cNvPr id="4" name="Slide Number Placeholder 3"/>
          <p:cNvSpPr>
            <a:spLocks noGrp="1"/>
          </p:cNvSpPr>
          <p:nvPr>
            <p:ph type="sldNum" sz="quarter" idx="5"/>
          </p:nvPr>
        </p:nvSpPr>
        <p:spPr/>
        <p:txBody>
          <a:bodyPr/>
          <a:lstStyle/>
          <a:p>
            <a:fld id="{9332CA42-B809-4F15-BE9D-2AA109F2086D}" type="slidenum">
              <a:rPr lang="en-US" smtClean="0"/>
              <a:t>30</a:t>
            </a:fld>
            <a:endParaRPr lang="en-US"/>
          </a:p>
        </p:txBody>
      </p:sp>
    </p:spTree>
    <p:extLst>
      <p:ext uri="{BB962C8B-B14F-4D97-AF65-F5344CB8AC3E}">
        <p14:creationId xmlns:p14="http://schemas.microsoft.com/office/powerpoint/2010/main" val="33388406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2/23/2023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5" name="Picture 4">
            <a:extLst>
              <a:ext uri="{FF2B5EF4-FFF2-40B4-BE49-F238E27FC236}">
                <a16:creationId xmlns:a16="http://schemas.microsoft.com/office/drawing/2014/main" id="{69D1E5E5-9008-48EB-AD5A-1B2127EC76D0}"/>
              </a:ext>
            </a:extLst>
          </p:cNvPr>
          <p:cNvPicPr>
            <a:picLocks noChangeAspect="1"/>
          </p:cNvPicPr>
          <p:nvPr userDrawn="1"/>
        </p:nvPicPr>
        <p:blipFill>
          <a:blip r:embed="rId2">
            <a:lum bright="6000"/>
          </a:blip>
          <a:srcRect t="7786" b="7786"/>
          <a:stretch>
            <a:fillRect/>
          </a:stretch>
        </p:blipFill>
        <p:spPr>
          <a:xfrm>
            <a:off x="0" y="0"/>
            <a:ext cx="12192000" cy="6858000"/>
          </a:xfrm>
          <a:prstGeom prst="rect">
            <a:avLst/>
          </a:prstGeom>
        </p:spPr>
      </p:pic>
      <p:pic>
        <p:nvPicPr>
          <p:cNvPr id="6" name="Picture 8">
            <a:extLst>
              <a:ext uri="{FF2B5EF4-FFF2-40B4-BE49-F238E27FC236}">
                <a16:creationId xmlns:a16="http://schemas.microsoft.com/office/drawing/2014/main" id="{362483CF-1B79-4003-850E-73808ECE4837}"/>
              </a:ext>
            </a:extLst>
          </p:cNvPr>
          <p:cNvPicPr>
            <a:picLocks noChangeAspect="1"/>
          </p:cNvPicPr>
          <p:nvPr userDrawn="1"/>
        </p:nvPicPr>
        <p:blipFill>
          <a:blip r:embed="rId3"/>
          <a:srcRect/>
          <a:stretch>
            <a:fillRect/>
          </a:stretch>
        </p:blipFill>
        <p:spPr>
          <a:xfrm rot="12041192">
            <a:off x="10790826" y="3725897"/>
            <a:ext cx="7414630" cy="5486400"/>
          </a:xfrm>
          <a:prstGeom prst="rect">
            <a:avLst/>
          </a:prstGeom>
        </p:spPr>
      </p:pic>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138"/>
        <p:cNvGrpSpPr/>
        <p:nvPr/>
      </p:nvGrpSpPr>
      <p:grpSpPr>
        <a:xfrm>
          <a:off x="0" y="0"/>
          <a:ext cx="0" cy="0"/>
          <a:chOff x="0" y="0"/>
          <a:chExt cx="0" cy="0"/>
        </a:xfrm>
      </p:grpSpPr>
    </p:spTree>
    <p:extLst>
      <p:ext uri="{BB962C8B-B14F-4D97-AF65-F5344CB8AC3E}">
        <p14:creationId xmlns:p14="http://schemas.microsoft.com/office/powerpoint/2010/main" val="573866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139"/>
        <p:cNvGrpSpPr/>
        <p:nvPr/>
      </p:nvGrpSpPr>
      <p:grpSpPr>
        <a:xfrm>
          <a:off x="0" y="0"/>
          <a:ext cx="0" cy="0"/>
          <a:chOff x="0" y="0"/>
          <a:chExt cx="0" cy="0"/>
        </a:xfrm>
      </p:grpSpPr>
    </p:spTree>
    <p:extLst>
      <p:ext uri="{BB962C8B-B14F-4D97-AF65-F5344CB8AC3E}">
        <p14:creationId xmlns:p14="http://schemas.microsoft.com/office/powerpoint/2010/main" val="3020159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4">
  <p:cSld name="Background 4">
    <p:bg>
      <p:bgPr>
        <a:blipFill>
          <a:blip r:embed="rId2">
            <a:alphaModFix/>
          </a:blip>
          <a:stretch>
            <a:fillRect/>
          </a:stretch>
        </a:blipFill>
        <a:effectLst/>
      </p:bgPr>
    </p:bg>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180327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5">
  <p:cSld name="Background 5">
    <p:bg>
      <p:bgPr>
        <a:blipFill>
          <a:blip r:embed="rId2">
            <a:alphaModFix/>
          </a:blip>
          <a:stretch>
            <a:fillRect/>
          </a:stretch>
        </a:blipFill>
        <a:effectLst/>
      </p:bgPr>
    </p:bg>
    <p:spTree>
      <p:nvGrpSpPr>
        <p:cNvPr id="1" name="Shape 141"/>
        <p:cNvGrpSpPr/>
        <p:nvPr/>
      </p:nvGrpSpPr>
      <p:grpSpPr>
        <a:xfrm>
          <a:off x="0" y="0"/>
          <a:ext cx="0" cy="0"/>
          <a:chOff x="0" y="0"/>
          <a:chExt cx="0" cy="0"/>
        </a:xfrm>
      </p:grpSpPr>
    </p:spTree>
    <p:extLst>
      <p:ext uri="{BB962C8B-B14F-4D97-AF65-F5344CB8AC3E}">
        <p14:creationId xmlns:p14="http://schemas.microsoft.com/office/powerpoint/2010/main" val="3401320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6">
  <p:cSld name="Background 6">
    <p:bg>
      <p:bgPr>
        <a:blipFill>
          <a:blip r:embed="rId2">
            <a:alphaModFix/>
          </a:blip>
          <a:stretch>
            <a:fillRect/>
          </a:stretch>
        </a:blipFill>
        <a:effectLst/>
      </p:bgPr>
    </p:bg>
    <p:spTree>
      <p:nvGrpSpPr>
        <p:cNvPr id="1" name="Shape 142"/>
        <p:cNvGrpSpPr/>
        <p:nvPr/>
      </p:nvGrpSpPr>
      <p:grpSpPr>
        <a:xfrm>
          <a:off x="0" y="0"/>
          <a:ext cx="0" cy="0"/>
          <a:chOff x="0" y="0"/>
          <a:chExt cx="0" cy="0"/>
        </a:xfrm>
      </p:grpSpPr>
    </p:spTree>
    <p:extLst>
      <p:ext uri="{BB962C8B-B14F-4D97-AF65-F5344CB8AC3E}">
        <p14:creationId xmlns:p14="http://schemas.microsoft.com/office/powerpoint/2010/main" val="3682345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2/23/2023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B74DAB8C-59CF-470E-A07E-171270F97A24}"/>
              </a:ext>
            </a:extLst>
          </p:cNvPr>
          <p:cNvPicPr>
            <a:picLocks noChangeAspect="1"/>
          </p:cNvPicPr>
          <p:nvPr userDrawn="1"/>
        </p:nvPicPr>
        <p:blipFill>
          <a:blip r:embed="rId2">
            <a:lum bright="6000"/>
          </a:blip>
          <a:srcRect t="7786" b="7786"/>
          <a:stretch>
            <a:fillRect/>
          </a:stretch>
        </p:blipFill>
        <p:spPr>
          <a:xfrm>
            <a:off x="0" y="0"/>
            <a:ext cx="12192000" cy="6858000"/>
          </a:xfrm>
          <a:prstGeom prst="rect">
            <a:avLst/>
          </a:prstGeom>
        </p:spPr>
      </p:pic>
      <p:pic>
        <p:nvPicPr>
          <p:cNvPr id="7" name="Picture 8">
            <a:extLst>
              <a:ext uri="{FF2B5EF4-FFF2-40B4-BE49-F238E27FC236}">
                <a16:creationId xmlns:a16="http://schemas.microsoft.com/office/drawing/2014/main" id="{894E1AD4-1F78-42C8-9408-13510BA6B9D9}"/>
              </a:ext>
            </a:extLst>
          </p:cNvPr>
          <p:cNvPicPr>
            <a:picLocks noChangeAspect="1"/>
          </p:cNvPicPr>
          <p:nvPr userDrawn="1"/>
        </p:nvPicPr>
        <p:blipFill>
          <a:blip r:embed="rId3"/>
          <a:srcRect/>
          <a:stretch>
            <a:fillRect/>
          </a:stretch>
        </p:blipFill>
        <p:spPr>
          <a:xfrm rot="9558808" flipH="1">
            <a:off x="-5670772" y="3725896"/>
            <a:ext cx="7414630" cy="5486400"/>
          </a:xfrm>
          <a:prstGeom prst="rect">
            <a:avLst/>
          </a:prstGeom>
        </p:spPr>
      </p:pic>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2/23/2023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2/23/2023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2/23/2023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886367" y="1768200"/>
            <a:ext cx="6345600" cy="2736800"/>
          </a:xfrm>
          <a:prstGeom prst="rect">
            <a:avLst/>
          </a:prstGeom>
        </p:spPr>
        <p:txBody>
          <a:bodyPr spcFirstLastPara="1" wrap="square" lIns="91425" tIns="91425" rIns="91425" bIns="91425" anchor="b" anchorCtr="0">
            <a:noAutofit/>
          </a:bodyPr>
          <a:lstStyle>
            <a:lvl1pPr lvl="0" algn="r">
              <a:lnSpc>
                <a:spcPct val="80000"/>
              </a:lnSpc>
              <a:spcBef>
                <a:spcPts val="0"/>
              </a:spcBef>
              <a:spcAft>
                <a:spcPts val="0"/>
              </a:spcAft>
              <a:buSzPts val="5200"/>
              <a:buNone/>
              <a:defRPr sz="10666">
                <a:solidFill>
                  <a:srgbClr val="142850"/>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886233" y="4505000"/>
            <a:ext cx="6345600" cy="5848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2800"/>
              <a:buFont typeface="Quicksand SemiBold"/>
              <a:buNone/>
              <a:defRPr sz="2133">
                <a:solidFill>
                  <a:srgbClr val="142850"/>
                </a:solidFill>
                <a:latin typeface="Quicksand Medium"/>
                <a:ea typeface="Quicksand Medium"/>
                <a:cs typeface="Quicksand Medium"/>
                <a:sym typeface="Quicksand Medium"/>
              </a:defRPr>
            </a:lvl1pPr>
            <a:lvl2pPr lvl="1" algn="ctr">
              <a:lnSpc>
                <a:spcPct val="100000"/>
              </a:lnSpc>
              <a:spcBef>
                <a:spcPts val="0"/>
              </a:spcBef>
              <a:spcAft>
                <a:spcPts val="0"/>
              </a:spcAft>
              <a:buSzPts val="2800"/>
              <a:buFont typeface="Quicksand SemiBold"/>
              <a:buNone/>
              <a:defRPr sz="3733">
                <a:latin typeface="Quicksand SemiBold"/>
                <a:ea typeface="Quicksand SemiBold"/>
                <a:cs typeface="Quicksand SemiBold"/>
                <a:sym typeface="Quicksand SemiBold"/>
              </a:defRPr>
            </a:lvl2pPr>
            <a:lvl3pPr lvl="2" algn="ctr">
              <a:lnSpc>
                <a:spcPct val="100000"/>
              </a:lnSpc>
              <a:spcBef>
                <a:spcPts val="0"/>
              </a:spcBef>
              <a:spcAft>
                <a:spcPts val="0"/>
              </a:spcAft>
              <a:buSzPts val="2800"/>
              <a:buFont typeface="Quicksand SemiBold"/>
              <a:buNone/>
              <a:defRPr sz="3733">
                <a:latin typeface="Quicksand SemiBold"/>
                <a:ea typeface="Quicksand SemiBold"/>
                <a:cs typeface="Quicksand SemiBold"/>
                <a:sym typeface="Quicksand SemiBold"/>
              </a:defRPr>
            </a:lvl3pPr>
            <a:lvl4pPr lvl="3" algn="ctr">
              <a:lnSpc>
                <a:spcPct val="100000"/>
              </a:lnSpc>
              <a:spcBef>
                <a:spcPts val="0"/>
              </a:spcBef>
              <a:spcAft>
                <a:spcPts val="0"/>
              </a:spcAft>
              <a:buSzPts val="2800"/>
              <a:buFont typeface="Quicksand SemiBold"/>
              <a:buNone/>
              <a:defRPr sz="3733">
                <a:latin typeface="Quicksand SemiBold"/>
                <a:ea typeface="Quicksand SemiBold"/>
                <a:cs typeface="Quicksand SemiBold"/>
                <a:sym typeface="Quicksand SemiBold"/>
              </a:defRPr>
            </a:lvl4pPr>
            <a:lvl5pPr lvl="4" algn="ctr">
              <a:lnSpc>
                <a:spcPct val="100000"/>
              </a:lnSpc>
              <a:spcBef>
                <a:spcPts val="0"/>
              </a:spcBef>
              <a:spcAft>
                <a:spcPts val="0"/>
              </a:spcAft>
              <a:buSzPts val="2800"/>
              <a:buFont typeface="Quicksand SemiBold"/>
              <a:buNone/>
              <a:defRPr sz="3733">
                <a:latin typeface="Quicksand SemiBold"/>
                <a:ea typeface="Quicksand SemiBold"/>
                <a:cs typeface="Quicksand SemiBold"/>
                <a:sym typeface="Quicksand SemiBold"/>
              </a:defRPr>
            </a:lvl5pPr>
            <a:lvl6pPr lvl="5" algn="ctr">
              <a:lnSpc>
                <a:spcPct val="100000"/>
              </a:lnSpc>
              <a:spcBef>
                <a:spcPts val="0"/>
              </a:spcBef>
              <a:spcAft>
                <a:spcPts val="0"/>
              </a:spcAft>
              <a:buSzPts val="2800"/>
              <a:buFont typeface="Quicksand SemiBold"/>
              <a:buNone/>
              <a:defRPr sz="3733">
                <a:latin typeface="Quicksand SemiBold"/>
                <a:ea typeface="Quicksand SemiBold"/>
                <a:cs typeface="Quicksand SemiBold"/>
                <a:sym typeface="Quicksand SemiBold"/>
              </a:defRPr>
            </a:lvl6pPr>
            <a:lvl7pPr lvl="6" algn="ctr">
              <a:lnSpc>
                <a:spcPct val="100000"/>
              </a:lnSpc>
              <a:spcBef>
                <a:spcPts val="0"/>
              </a:spcBef>
              <a:spcAft>
                <a:spcPts val="0"/>
              </a:spcAft>
              <a:buSzPts val="2800"/>
              <a:buFont typeface="Quicksand SemiBold"/>
              <a:buNone/>
              <a:defRPr sz="3733">
                <a:latin typeface="Quicksand SemiBold"/>
                <a:ea typeface="Quicksand SemiBold"/>
                <a:cs typeface="Quicksand SemiBold"/>
                <a:sym typeface="Quicksand SemiBold"/>
              </a:defRPr>
            </a:lvl7pPr>
            <a:lvl8pPr lvl="7" algn="ctr">
              <a:lnSpc>
                <a:spcPct val="100000"/>
              </a:lnSpc>
              <a:spcBef>
                <a:spcPts val="0"/>
              </a:spcBef>
              <a:spcAft>
                <a:spcPts val="0"/>
              </a:spcAft>
              <a:buSzPts val="2800"/>
              <a:buFont typeface="Quicksand SemiBold"/>
              <a:buNone/>
              <a:defRPr sz="3733">
                <a:latin typeface="Quicksand SemiBold"/>
                <a:ea typeface="Quicksand SemiBold"/>
                <a:cs typeface="Quicksand SemiBold"/>
                <a:sym typeface="Quicksand SemiBold"/>
              </a:defRPr>
            </a:lvl8pPr>
            <a:lvl9pPr lvl="8" algn="ctr">
              <a:lnSpc>
                <a:spcPct val="100000"/>
              </a:lnSpc>
              <a:spcBef>
                <a:spcPts val="0"/>
              </a:spcBef>
              <a:spcAft>
                <a:spcPts val="0"/>
              </a:spcAft>
              <a:buSzPts val="2800"/>
              <a:buFont typeface="Quicksand SemiBold"/>
              <a:buNone/>
              <a:defRPr sz="3733">
                <a:latin typeface="Quicksand SemiBold"/>
                <a:ea typeface="Quicksand SemiBold"/>
                <a:cs typeface="Quicksand SemiBold"/>
                <a:sym typeface="Quicksand SemiBold"/>
              </a:defRPr>
            </a:lvl9pPr>
          </a:lstStyle>
          <a:p>
            <a:endParaRPr/>
          </a:p>
        </p:txBody>
      </p:sp>
    </p:spTree>
    <p:extLst>
      <p:ext uri="{BB962C8B-B14F-4D97-AF65-F5344CB8AC3E}">
        <p14:creationId xmlns:p14="http://schemas.microsoft.com/office/powerpoint/2010/main" val="3112863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2317421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36"/>
        <p:cNvGrpSpPr/>
        <p:nvPr/>
      </p:nvGrpSpPr>
      <p:grpSpPr>
        <a:xfrm>
          <a:off x="0" y="0"/>
          <a:ext cx="0" cy="0"/>
          <a:chOff x="0" y="0"/>
          <a:chExt cx="0" cy="0"/>
        </a:xfrm>
      </p:grpSpPr>
    </p:spTree>
    <p:extLst>
      <p:ext uri="{BB962C8B-B14F-4D97-AF65-F5344CB8AC3E}">
        <p14:creationId xmlns:p14="http://schemas.microsoft.com/office/powerpoint/2010/main" val="2384802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137"/>
        <p:cNvGrpSpPr/>
        <p:nvPr/>
      </p:nvGrpSpPr>
      <p:grpSpPr>
        <a:xfrm>
          <a:off x="0" y="0"/>
          <a:ext cx="0" cy="0"/>
          <a:chOff x="0" y="0"/>
          <a:chExt cx="0" cy="0"/>
        </a:xfrm>
      </p:grpSpPr>
    </p:spTree>
    <p:extLst>
      <p:ext uri="{BB962C8B-B14F-4D97-AF65-F5344CB8AC3E}">
        <p14:creationId xmlns:p14="http://schemas.microsoft.com/office/powerpoint/2010/main" val="163303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ags" Target="../tags/tag5.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ags" Target="../tags/tag4.xml"/><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84EEF0EE-6A5C-4E7B-B98C-C6B64D47A6D5}"/>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2/23/2023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D1DE859-B3FE-472B-A728-508D25F189C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506199" y="-4876799"/>
            <a:ext cx="838200" cy="838200"/>
          </a:xfrm>
          <a:prstGeom prst="ellipse">
            <a:avLst/>
          </a:prstGeom>
        </p:spPr>
      </p:pic>
      <p:pic>
        <p:nvPicPr>
          <p:cNvPr id="16" name="Picture 15">
            <a:extLst>
              <a:ext uri="{FF2B5EF4-FFF2-40B4-BE49-F238E27FC236}">
                <a16:creationId xmlns:a16="http://schemas.microsoft.com/office/drawing/2014/main" id="{D20674F3-ABB9-449B-8678-7ECCF49FF29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0955000" y="11582400"/>
            <a:ext cx="838200" cy="838200"/>
          </a:xfrm>
          <a:prstGeom prst="ellipse">
            <a:avLst/>
          </a:prstGeom>
        </p:spPr>
      </p:pic>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E31F7DFA-D1DE-4EE8-A095-0A227291384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142850"/>
              </a:buClr>
              <a:buSzPts val="4000"/>
              <a:buFont typeface="Caveat Brush"/>
              <a:buNone/>
              <a:defRPr sz="4000">
                <a:solidFill>
                  <a:srgbClr val="142850"/>
                </a:solidFill>
                <a:latin typeface="Caveat Brush"/>
                <a:ea typeface="Caveat Brush"/>
                <a:cs typeface="Caveat Brush"/>
                <a:sym typeface="Caveat Brush"/>
              </a:defRPr>
            </a:lvl1pPr>
            <a:lvl2pPr lvl="1">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2pPr>
            <a:lvl3pPr lvl="2">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3pPr>
            <a:lvl4pPr lvl="3">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4pPr>
            <a:lvl5pPr lvl="4">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5pPr>
            <a:lvl6pPr lvl="5">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6pPr>
            <a:lvl7pPr lvl="6">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7pPr>
            <a:lvl8pPr lvl="7">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8pPr>
            <a:lvl9pPr lvl="8">
              <a:spcBef>
                <a:spcPts val="0"/>
              </a:spcBef>
              <a:spcAft>
                <a:spcPts val="0"/>
              </a:spcAft>
              <a:buClr>
                <a:srgbClr val="142850"/>
              </a:buClr>
              <a:buSzPts val="3500"/>
              <a:buFont typeface="Caveat Brush"/>
              <a:buNone/>
              <a:defRPr sz="3500">
                <a:solidFill>
                  <a:srgbClr val="142850"/>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960000" y="1999533"/>
            <a:ext cx="10272000" cy="4138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1pPr>
            <a:lvl2pPr marL="914400" lvl="1" indent="-3175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2pPr>
            <a:lvl3pPr marL="1371600" lvl="2" indent="-3175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3pPr>
            <a:lvl4pPr marL="1828800" lvl="3" indent="-3175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4pPr>
            <a:lvl5pPr marL="2286000" lvl="4" indent="-3175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5pPr>
            <a:lvl6pPr marL="2743200" lvl="5" indent="-3175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6pPr>
            <a:lvl7pPr marL="3200400" lvl="6" indent="-3175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7pPr>
            <a:lvl8pPr marL="3657600" lvl="7" indent="-3175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8pPr>
            <a:lvl9pPr marL="4114800" lvl="8" indent="-317500">
              <a:lnSpc>
                <a:spcPct val="100000"/>
              </a:lnSpc>
              <a:spcBef>
                <a:spcPts val="0"/>
              </a:spcBef>
              <a:spcAft>
                <a:spcPts val="0"/>
              </a:spcAft>
              <a:buClr>
                <a:srgbClr val="142850"/>
              </a:buClr>
              <a:buSzPts val="1400"/>
              <a:buFont typeface="Quicksand"/>
              <a:buChar char="■"/>
              <a:defRPr>
                <a:solidFill>
                  <a:srgbClr val="142850"/>
                </a:solidFill>
                <a:latin typeface="Quicksand"/>
                <a:ea typeface="Quicksand"/>
                <a:cs typeface="Quicksand"/>
                <a:sym typeface="Quicksand"/>
              </a:defRPr>
            </a:lvl9pPr>
          </a:lstStyle>
          <a:p>
            <a:endParaRPr/>
          </a:p>
        </p:txBody>
      </p:sp>
      <p:sp>
        <p:nvSpPr>
          <p:cNvPr id="15" name="Oval 14">
            <a:extLst>
              <a:ext uri="{FF2B5EF4-FFF2-40B4-BE49-F238E27FC236}">
                <a16:creationId xmlns:a16="http://schemas.microsoft.com/office/drawing/2014/main" id="{3A035A71-0348-403F-B2D1-AC43F1A25E18}"/>
              </a:ext>
            </a:extLst>
          </p:cNvPr>
          <p:cNvSpPr>
            <a:spLocks noChangeAspect="1"/>
          </p:cNvSpPr>
          <p:nvPr userDrawn="1">
            <p:custDataLst>
              <p:tags r:id="rId11"/>
            </p:custDataLst>
          </p:nvPr>
        </p:nvSpPr>
        <p:spPr>
          <a:xfrm>
            <a:off x="-3149600" y="8443528"/>
            <a:ext cx="1306285" cy="1219200"/>
          </a:xfrm>
          <a:prstGeom prst="ellipse">
            <a:avLst/>
          </a:prstGeom>
          <a:blipFill dpi="0" rotWithShape="0">
            <a:blip r:embed="rId14">
              <a:alphaModFix amt="0"/>
              <a:extLst>
                <a:ext uri="{28A0092B-C50C-407E-A947-70E740481C1C}">
                  <a14:useLocalDpi xmlns:a14="http://schemas.microsoft.com/office/drawing/2010/main" val="0"/>
                </a:ext>
              </a:extLst>
            </a:blip>
            <a:srcRect/>
            <a:stretch>
              <a:fillRect t="-3572" b="-3572"/>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625D0C43-3EB7-4445-B04C-2F56C7BC7CAF}"/>
              </a:ext>
            </a:extLst>
          </p:cNvPr>
          <p:cNvSpPr>
            <a:spLocks noChangeAspect="1"/>
          </p:cNvSpPr>
          <p:nvPr userDrawn="1">
            <p:custDataLst>
              <p:tags r:id="rId12"/>
            </p:custDataLst>
          </p:nvPr>
        </p:nvSpPr>
        <p:spPr>
          <a:xfrm>
            <a:off x="13563600" y="-1983433"/>
            <a:ext cx="1306285" cy="1219200"/>
          </a:xfrm>
          <a:prstGeom prst="ellipse">
            <a:avLst/>
          </a:prstGeom>
          <a:blipFill dpi="0" rotWithShape="0">
            <a:blip r:embed="rId14">
              <a:alphaModFix amt="0"/>
              <a:extLst>
                <a:ext uri="{28A0092B-C50C-407E-A947-70E740481C1C}">
                  <a14:useLocalDpi xmlns:a14="http://schemas.microsoft.com/office/drawing/2010/main" val="0"/>
                </a:ext>
              </a:extLst>
            </a:blip>
            <a:srcRect/>
            <a:stretch>
              <a:fillRect t="-3572" b="-3572"/>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F6866317-C53F-477B-9F8E-9CF973AF7A1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162800" y="-1792933"/>
            <a:ext cx="838200" cy="838200"/>
          </a:xfrm>
          <a:prstGeom prst="ellipse">
            <a:avLst/>
          </a:prstGeom>
        </p:spPr>
      </p:pic>
      <p:pic>
        <p:nvPicPr>
          <p:cNvPr id="10" name="Picture 9">
            <a:extLst>
              <a:ext uri="{FF2B5EF4-FFF2-40B4-BE49-F238E27FC236}">
                <a16:creationId xmlns:a16="http://schemas.microsoft.com/office/drawing/2014/main" id="{0291C1E3-430B-46C9-BD9F-8A555D6B62B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230600" y="9243628"/>
            <a:ext cx="838200" cy="838200"/>
          </a:xfrm>
          <a:prstGeom prst="ellipse">
            <a:avLst/>
          </a:prstGeom>
        </p:spPr>
      </p:pic>
    </p:spTree>
    <p:extLst>
      <p:ext uri="{BB962C8B-B14F-4D97-AF65-F5344CB8AC3E}">
        <p14:creationId xmlns:p14="http://schemas.microsoft.com/office/powerpoint/2010/main" val="347744681"/>
      </p:ext>
    </p:extLst>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svg"/><Relationship Id="rId18" Type="http://schemas.openxmlformats.org/officeDocument/2006/relationships/image" Target="../media/image22.png"/><Relationship Id="rId26" Type="http://schemas.openxmlformats.org/officeDocument/2006/relationships/image" Target="../media/image29.png"/><Relationship Id="rId3" Type="http://schemas.openxmlformats.org/officeDocument/2006/relationships/image" Target="../media/image2.jpeg"/><Relationship Id="rId21" Type="http://schemas.openxmlformats.org/officeDocument/2006/relationships/image" Target="../media/image25.svg"/><Relationship Id="rId7" Type="http://schemas.openxmlformats.org/officeDocument/2006/relationships/image" Target="../media/image13.png"/><Relationship Id="rId12" Type="http://schemas.openxmlformats.org/officeDocument/2006/relationships/image" Target="../media/image18.png"/><Relationship Id="rId17" Type="http://schemas.microsoft.com/office/2007/relationships/hdphoto" Target="../media/hdphoto2.wdp"/><Relationship Id="rId25" Type="http://schemas.microsoft.com/office/2007/relationships/hdphoto" Target="../media/hdphoto3.wdp"/><Relationship Id="rId2" Type="http://schemas.openxmlformats.org/officeDocument/2006/relationships/audio" Target="../media/audio1.wav"/><Relationship Id="rId16" Type="http://schemas.openxmlformats.org/officeDocument/2006/relationships/image" Target="../media/image21.png"/><Relationship Id="rId20"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7.png"/><Relationship Id="rId24" Type="http://schemas.openxmlformats.org/officeDocument/2006/relationships/image" Target="../media/image28.png"/><Relationship Id="rId5" Type="http://schemas.openxmlformats.org/officeDocument/2006/relationships/image" Target="../media/image12.svg"/><Relationship Id="rId15" Type="http://schemas.microsoft.com/office/2007/relationships/hdphoto" Target="../media/hdphoto1.wdp"/><Relationship Id="rId23" Type="http://schemas.openxmlformats.org/officeDocument/2006/relationships/image" Target="../media/image27.svg"/><Relationship Id="rId10" Type="http://schemas.openxmlformats.org/officeDocument/2006/relationships/image" Target="../media/image16.svg"/><Relationship Id="rId19" Type="http://schemas.openxmlformats.org/officeDocument/2006/relationships/image" Target="../media/image23.sv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6.png"/><Relationship Id="rId27" Type="http://schemas.microsoft.com/office/2007/relationships/hdphoto" Target="../media/hdphoto4.wdp"/></Relationships>
</file>

<file path=ppt/slides/_rels/slide10.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3.png"/><Relationship Id="rId7" Type="http://schemas.openxmlformats.org/officeDocument/2006/relationships/image" Target="../media/image5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53.png"/><Relationship Id="rId10" Type="http://schemas.microsoft.com/office/2007/relationships/hdphoto" Target="../media/hdphoto1.wdp"/><Relationship Id="rId4" Type="http://schemas.openxmlformats.org/officeDocument/2006/relationships/image" Target="../media/image56.jpeg"/><Relationship Id="rId9"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7.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6.wdp"/><Relationship Id="rId3" Type="http://schemas.openxmlformats.org/officeDocument/2006/relationships/image" Target="../media/image3.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2.jpeg"/><Relationship Id="rId11" Type="http://schemas.microsoft.com/office/2007/relationships/hdphoto" Target="../media/hdphoto5.wdp"/><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sv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2.xml"/><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73.jpg"/><Relationship Id="rId4" Type="http://schemas.openxmlformats.org/officeDocument/2006/relationships/image" Target="../media/image72.jp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3.png"/><Relationship Id="rId7" Type="http://schemas.openxmlformats.org/officeDocument/2006/relationships/image" Target="../media/image5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53.png"/><Relationship Id="rId10" Type="http://schemas.microsoft.com/office/2007/relationships/hdphoto" Target="../media/hdphoto1.wdp"/><Relationship Id="rId4" Type="http://schemas.openxmlformats.org/officeDocument/2006/relationships/image" Target="../media/image56.jpeg"/><Relationship Id="rId9"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5.svg"/></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1.png"/><Relationship Id="rId18" Type="http://schemas.openxmlformats.org/officeDocument/2006/relationships/image" Target="../media/image43.png"/><Relationship Id="rId3" Type="http://schemas.microsoft.com/office/2007/relationships/media" Target="../media/media2.mp3"/><Relationship Id="rId21" Type="http://schemas.openxmlformats.org/officeDocument/2006/relationships/image" Target="../media/image45.png"/><Relationship Id="rId7" Type="http://schemas.openxmlformats.org/officeDocument/2006/relationships/slide" Target="slide5.xml"/><Relationship Id="rId12" Type="http://schemas.microsoft.com/office/2007/relationships/hdphoto" Target="../media/hdphoto8.wdp"/><Relationship Id="rId17" Type="http://schemas.openxmlformats.org/officeDocument/2006/relationships/slide" Target="slide6.xml"/><Relationship Id="rId2" Type="http://schemas.microsoft.com/office/2007/relationships/media" Target="../media/media1.mp3"/><Relationship Id="rId16" Type="http://schemas.microsoft.com/office/2007/relationships/hdphoto" Target="../media/hdphoto10.wdp"/><Relationship Id="rId20" Type="http://schemas.openxmlformats.org/officeDocument/2006/relationships/image" Target="../media/image44.png"/><Relationship Id="rId1" Type="http://schemas.openxmlformats.org/officeDocument/2006/relationships/audio" Target="NULL" TargetMode="External"/><Relationship Id="rId6" Type="http://schemas.openxmlformats.org/officeDocument/2006/relationships/image" Target="../media/image38.png"/><Relationship Id="rId11" Type="http://schemas.openxmlformats.org/officeDocument/2006/relationships/image" Target="../media/image40.png"/><Relationship Id="rId5" Type="http://schemas.openxmlformats.org/officeDocument/2006/relationships/audio" Target="../media/audio2.wav"/><Relationship Id="rId15" Type="http://schemas.openxmlformats.org/officeDocument/2006/relationships/image" Target="../media/image42.png"/><Relationship Id="rId10" Type="http://schemas.openxmlformats.org/officeDocument/2006/relationships/slide" Target="slide4.xml"/><Relationship Id="rId19" Type="http://schemas.microsoft.com/office/2007/relationships/hdphoto" Target="../media/hdphoto11.wdp"/><Relationship Id="rId4" Type="http://schemas.openxmlformats.org/officeDocument/2006/relationships/slideLayout" Target="../slideLayouts/slideLayout7.xml"/><Relationship Id="rId9" Type="http://schemas.microsoft.com/office/2007/relationships/hdphoto" Target="../media/hdphoto7.wdp"/><Relationship Id="rId14" Type="http://schemas.microsoft.com/office/2007/relationships/hdphoto" Target="../media/hdphoto9.wdp"/><Relationship Id="rId22" Type="http://schemas.openxmlformats.org/officeDocument/2006/relationships/image" Target="../media/image46.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33.png"/><Relationship Id="rId12"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2.jpeg"/><Relationship Id="rId11" Type="http://schemas.microsoft.com/office/2007/relationships/hdphoto" Target="../media/hdphoto6.wdp"/><Relationship Id="rId5" Type="http://schemas.openxmlformats.org/officeDocument/2006/relationships/image" Target="../media/image31.png"/><Relationship Id="rId10" Type="http://schemas.openxmlformats.org/officeDocument/2006/relationships/image" Target="../media/image37.png"/><Relationship Id="rId4" Type="http://schemas.openxmlformats.org/officeDocument/2006/relationships/image" Target="../media/image30.jpeg"/><Relationship Id="rId9" Type="http://schemas.openxmlformats.org/officeDocument/2006/relationships/image" Target="../media/image35.svg"/></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5.wdp"/><Relationship Id="rId3" Type="http://schemas.openxmlformats.org/officeDocument/2006/relationships/image" Target="../media/image2.jpeg"/><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2.jpeg"/><Relationship Id="rId11" Type="http://schemas.microsoft.com/office/2007/relationships/hdphoto" Target="../media/hdphoto1.wdp"/><Relationship Id="rId5" Type="http://schemas.openxmlformats.org/officeDocument/2006/relationships/image" Target="../media/image31.png"/><Relationship Id="rId10" Type="http://schemas.openxmlformats.org/officeDocument/2006/relationships/image" Target="../media/image20.png"/><Relationship Id="rId4" Type="http://schemas.openxmlformats.org/officeDocument/2006/relationships/image" Target="../media/image30.jpeg"/><Relationship Id="rId9" Type="http://schemas.microsoft.com/office/2007/relationships/hdphoto" Target="../media/hdphoto6.wdp"/></Relationships>
</file>

<file path=ppt/slides/_rels/slide3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microsoft.com/office/2007/relationships/hdphoto" Target="../media/hdphoto6.wdp"/><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79.svg"/><Relationship Id="rId4" Type="http://schemas.openxmlformats.org/officeDocument/2006/relationships/image" Target="../media/image78.png"/><Relationship Id="rId9" Type="http://schemas.microsoft.com/office/2007/relationships/hdphoto" Target="../media/hdphoto1.wdp"/></Relationships>
</file>

<file path=ppt/slides/_rels/slide38.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svg"/><Relationship Id="rId18" Type="http://schemas.openxmlformats.org/officeDocument/2006/relationships/image" Target="../media/image22.png"/><Relationship Id="rId26" Type="http://schemas.openxmlformats.org/officeDocument/2006/relationships/image" Target="../media/image29.png"/><Relationship Id="rId3" Type="http://schemas.openxmlformats.org/officeDocument/2006/relationships/image" Target="../media/image2.jpeg"/><Relationship Id="rId21" Type="http://schemas.openxmlformats.org/officeDocument/2006/relationships/image" Target="../media/image25.svg"/><Relationship Id="rId7" Type="http://schemas.openxmlformats.org/officeDocument/2006/relationships/image" Target="../media/image13.png"/><Relationship Id="rId12" Type="http://schemas.openxmlformats.org/officeDocument/2006/relationships/image" Target="../media/image18.png"/><Relationship Id="rId17" Type="http://schemas.microsoft.com/office/2007/relationships/hdphoto" Target="../media/hdphoto2.wdp"/><Relationship Id="rId25" Type="http://schemas.microsoft.com/office/2007/relationships/hdphoto" Target="../media/hdphoto3.wdp"/><Relationship Id="rId2" Type="http://schemas.openxmlformats.org/officeDocument/2006/relationships/audio" Target="../media/audio1.wav"/><Relationship Id="rId16" Type="http://schemas.openxmlformats.org/officeDocument/2006/relationships/image" Target="../media/image21.png"/><Relationship Id="rId20"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7.png"/><Relationship Id="rId24" Type="http://schemas.openxmlformats.org/officeDocument/2006/relationships/image" Target="../media/image28.png"/><Relationship Id="rId5" Type="http://schemas.openxmlformats.org/officeDocument/2006/relationships/image" Target="../media/image12.svg"/><Relationship Id="rId15" Type="http://schemas.microsoft.com/office/2007/relationships/hdphoto" Target="../media/hdphoto1.wdp"/><Relationship Id="rId23" Type="http://schemas.openxmlformats.org/officeDocument/2006/relationships/image" Target="../media/image27.svg"/><Relationship Id="rId10" Type="http://schemas.openxmlformats.org/officeDocument/2006/relationships/image" Target="../media/image16.svg"/><Relationship Id="rId19" Type="http://schemas.openxmlformats.org/officeDocument/2006/relationships/image" Target="../media/image23.sv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6.png"/><Relationship Id="rId27"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9.png"/><Relationship Id="rId18" Type="http://schemas.microsoft.com/office/2007/relationships/hdphoto" Target="../media/hdphoto10.wdp"/><Relationship Id="rId3" Type="http://schemas.openxmlformats.org/officeDocument/2006/relationships/audio" Target="NULL" TargetMode="External"/><Relationship Id="rId21" Type="http://schemas.openxmlformats.org/officeDocument/2006/relationships/image" Target="../media/image40.png"/><Relationship Id="rId7" Type="http://schemas.openxmlformats.org/officeDocument/2006/relationships/audio" Target="../media/audio2.wav"/><Relationship Id="rId12" Type="http://schemas.microsoft.com/office/2017/06/relationships/model3d" Target="../media/model3d2.glb"/><Relationship Id="rId17" Type="http://schemas.openxmlformats.org/officeDocument/2006/relationships/image" Target="../media/image42.png"/><Relationship Id="rId2" Type="http://schemas.openxmlformats.org/officeDocument/2006/relationships/video" Target="../media/media3.mp4"/><Relationship Id="rId16" Type="http://schemas.microsoft.com/office/2007/relationships/hdphoto" Target="../media/hdphoto9.wdp"/><Relationship Id="rId20" Type="http://schemas.microsoft.com/office/2007/relationships/hdphoto" Target="../media/hdphoto11.wdp"/><Relationship Id="rId1" Type="http://schemas.microsoft.com/office/2007/relationships/media" Target="../media/media3.mp4"/><Relationship Id="rId6" Type="http://schemas.openxmlformats.org/officeDocument/2006/relationships/audio" Target="../media/audio3.wav"/><Relationship Id="rId11" Type="http://schemas.openxmlformats.org/officeDocument/2006/relationships/image" Target="../media/image48.png"/><Relationship Id="rId5" Type="http://schemas.openxmlformats.org/officeDocument/2006/relationships/slideLayout" Target="../slideLayouts/slideLayout7.xml"/><Relationship Id="rId15" Type="http://schemas.openxmlformats.org/officeDocument/2006/relationships/image" Target="../media/image41.png"/><Relationship Id="rId23" Type="http://schemas.openxmlformats.org/officeDocument/2006/relationships/slide" Target="slide3.xml"/><Relationship Id="rId10" Type="http://schemas.microsoft.com/office/2017/06/relationships/model3d" Target="../media/model3d1.glb"/><Relationship Id="rId19" Type="http://schemas.openxmlformats.org/officeDocument/2006/relationships/image" Target="../media/image43.png"/><Relationship Id="rId4" Type="http://schemas.microsoft.com/office/2007/relationships/media" Target="../media/media1.mp3"/><Relationship Id="rId9" Type="http://schemas.openxmlformats.org/officeDocument/2006/relationships/image" Target="../media/image47.png"/><Relationship Id="rId14" Type="http://schemas.openxmlformats.org/officeDocument/2006/relationships/image" Target="../media/image50.png"/><Relationship Id="rId22" Type="http://schemas.microsoft.com/office/2007/relationships/hdphoto" Target="../media/hdphoto8.wdp"/></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9.png"/><Relationship Id="rId18" Type="http://schemas.microsoft.com/office/2007/relationships/hdphoto" Target="../media/hdphoto7.wdp"/><Relationship Id="rId3" Type="http://schemas.openxmlformats.org/officeDocument/2006/relationships/audio" Target="NULL" TargetMode="External"/><Relationship Id="rId21" Type="http://schemas.openxmlformats.org/officeDocument/2006/relationships/image" Target="../media/image43.png"/><Relationship Id="rId7" Type="http://schemas.openxmlformats.org/officeDocument/2006/relationships/audio" Target="../media/audio3.wav"/><Relationship Id="rId12" Type="http://schemas.microsoft.com/office/2017/06/relationships/model3d" Target="../media/model3d2.glb"/><Relationship Id="rId17" Type="http://schemas.openxmlformats.org/officeDocument/2006/relationships/image" Target="../media/image39.png"/><Relationship Id="rId2" Type="http://schemas.openxmlformats.org/officeDocument/2006/relationships/video" Target="../media/media3.mp4"/><Relationship Id="rId16" Type="http://schemas.microsoft.com/office/2007/relationships/hdphoto" Target="../media/hdphoto9.wdp"/><Relationship Id="rId20" Type="http://schemas.microsoft.com/office/2007/relationships/hdphoto" Target="../media/hdphoto10.wdp"/><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48.png"/><Relationship Id="rId5" Type="http://schemas.openxmlformats.org/officeDocument/2006/relationships/slideLayout" Target="../slideLayouts/slideLayout7.xml"/><Relationship Id="rId15" Type="http://schemas.openxmlformats.org/officeDocument/2006/relationships/image" Target="../media/image41.png"/><Relationship Id="rId23" Type="http://schemas.openxmlformats.org/officeDocument/2006/relationships/slide" Target="slide3.xml"/><Relationship Id="rId10" Type="http://schemas.microsoft.com/office/2017/06/relationships/model3d" Target="../media/model3d1.glb"/><Relationship Id="rId19" Type="http://schemas.openxmlformats.org/officeDocument/2006/relationships/image" Target="../media/image42.png"/><Relationship Id="rId4" Type="http://schemas.microsoft.com/office/2007/relationships/media" Target="../media/media1.mp3"/><Relationship Id="rId9" Type="http://schemas.openxmlformats.org/officeDocument/2006/relationships/image" Target="../media/image47.png"/><Relationship Id="rId14" Type="http://schemas.openxmlformats.org/officeDocument/2006/relationships/image" Target="../media/image51.png"/><Relationship Id="rId22" Type="http://schemas.microsoft.com/office/2007/relationships/hdphoto" Target="../media/hdphoto11.wdp"/></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svg"/><Relationship Id="rId18" Type="http://schemas.openxmlformats.org/officeDocument/2006/relationships/image" Target="../media/image22.png"/><Relationship Id="rId26" Type="http://schemas.openxmlformats.org/officeDocument/2006/relationships/image" Target="../media/image29.png"/><Relationship Id="rId3" Type="http://schemas.openxmlformats.org/officeDocument/2006/relationships/image" Target="../media/image2.jpeg"/><Relationship Id="rId21" Type="http://schemas.openxmlformats.org/officeDocument/2006/relationships/image" Target="../media/image25.svg"/><Relationship Id="rId7" Type="http://schemas.openxmlformats.org/officeDocument/2006/relationships/image" Target="../media/image13.png"/><Relationship Id="rId12" Type="http://schemas.openxmlformats.org/officeDocument/2006/relationships/image" Target="../media/image18.png"/><Relationship Id="rId17" Type="http://schemas.microsoft.com/office/2007/relationships/hdphoto" Target="../media/hdphoto2.wdp"/><Relationship Id="rId25" Type="http://schemas.microsoft.com/office/2007/relationships/hdphoto" Target="../media/hdphoto3.wdp"/><Relationship Id="rId2" Type="http://schemas.openxmlformats.org/officeDocument/2006/relationships/audio" Target="../media/audio1.wav"/><Relationship Id="rId16" Type="http://schemas.openxmlformats.org/officeDocument/2006/relationships/image" Target="../media/image21.png"/><Relationship Id="rId20"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7.png"/><Relationship Id="rId24" Type="http://schemas.openxmlformats.org/officeDocument/2006/relationships/image" Target="../media/image28.png"/><Relationship Id="rId5" Type="http://schemas.openxmlformats.org/officeDocument/2006/relationships/image" Target="../media/image12.svg"/><Relationship Id="rId15" Type="http://schemas.microsoft.com/office/2007/relationships/hdphoto" Target="../media/hdphoto1.wdp"/><Relationship Id="rId23" Type="http://schemas.openxmlformats.org/officeDocument/2006/relationships/image" Target="../media/image27.svg"/><Relationship Id="rId10" Type="http://schemas.openxmlformats.org/officeDocument/2006/relationships/image" Target="../media/image16.svg"/><Relationship Id="rId19" Type="http://schemas.openxmlformats.org/officeDocument/2006/relationships/image" Target="../media/image23.sv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6.png"/><Relationship Id="rId27"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33.png"/><Relationship Id="rId12"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2.jpeg"/><Relationship Id="rId11" Type="http://schemas.microsoft.com/office/2007/relationships/hdphoto" Target="../media/hdphoto6.wdp"/><Relationship Id="rId5" Type="http://schemas.openxmlformats.org/officeDocument/2006/relationships/image" Target="../media/image31.png"/><Relationship Id="rId10" Type="http://schemas.openxmlformats.org/officeDocument/2006/relationships/image" Target="../media/image37.png"/><Relationship Id="rId4" Type="http://schemas.openxmlformats.org/officeDocument/2006/relationships/image" Target="../media/image30.jpeg"/><Relationship Id="rId9" Type="http://schemas.openxmlformats.org/officeDocument/2006/relationships/image" Target="../media/image35.sv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lum bright="6000"/>
          </a:blip>
          <a:srcRect t="7786" b="7786"/>
          <a:stretch>
            <a:fillRect/>
          </a:stretch>
        </p:blipFill>
        <p:spPr>
          <a:xfrm>
            <a:off x="0" y="0"/>
            <a:ext cx="12192000" cy="685800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10996" y="-42368"/>
            <a:ext cx="5341542" cy="2290186"/>
          </a:xfrm>
          <a:prstGeom prst="rect">
            <a:avLst/>
          </a:prstGeom>
        </p:spPr>
      </p:pic>
      <p:pic>
        <p:nvPicPr>
          <p:cNvPr id="8" name="Picture 8"/>
          <p:cNvPicPr>
            <a:picLocks noChangeAspect="1"/>
          </p:cNvPicPr>
          <p:nvPr/>
        </p:nvPicPr>
        <p:blipFill>
          <a:blip r:embed="rId6"/>
          <a:srcRect/>
          <a:stretch>
            <a:fillRect/>
          </a:stretch>
        </p:blipFill>
        <p:spPr>
          <a:xfrm rot="12041192">
            <a:off x="10790826" y="3725897"/>
            <a:ext cx="7414630" cy="5486400"/>
          </a:xfrm>
          <a:prstGeom prst="rect">
            <a:avLst/>
          </a:prstGeom>
        </p:spPr>
      </p:pic>
      <p:pic>
        <p:nvPicPr>
          <p:cNvPr id="3" name="Picture 3"/>
          <p:cNvPicPr>
            <a:picLocks noChangeAspect="1"/>
          </p:cNvPicPr>
          <p:nvPr/>
        </p:nvPicPr>
        <p:blipFill>
          <a:blip r:embed="rId7">
            <a:alphaModFix amt="50000"/>
          </a:blip>
          <a:srcRect/>
          <a:stretch>
            <a:fillRect/>
          </a:stretch>
        </p:blipFill>
        <p:spPr>
          <a:xfrm>
            <a:off x="6060744" y="1511233"/>
            <a:ext cx="5752451" cy="5486400"/>
          </a:xfrm>
          <a:prstGeom prst="rect">
            <a:avLst/>
          </a:prstGeom>
        </p:spPr>
      </p:pic>
      <p:grpSp>
        <p:nvGrpSpPr>
          <p:cNvPr id="5" name="Group 5"/>
          <p:cNvGrpSpPr>
            <a:grpSpLocks noChangeAspect="1"/>
          </p:cNvGrpSpPr>
          <p:nvPr/>
        </p:nvGrpSpPr>
        <p:grpSpPr>
          <a:xfrm>
            <a:off x="-1153255" y="-533400"/>
            <a:ext cx="8905003" cy="7924800"/>
            <a:chOff x="0" y="0"/>
            <a:chExt cx="6349238" cy="5650357"/>
          </a:xfrm>
          <a:effectLst>
            <a:outerShdw blurRad="63500" dist="165100" algn="l" rotWithShape="0">
              <a:prstClr val="black">
                <a:alpha val="40000"/>
              </a:prstClr>
            </a:outerShdw>
          </a:effectLst>
        </p:grpSpPr>
        <p:sp>
          <p:nvSpPr>
            <p:cNvPr id="6" name="Freeform 6"/>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79" y="1797050"/>
                  </a:cubicBezTo>
                  <a:cubicBezTo>
                    <a:pt x="7222108" y="1833372"/>
                    <a:pt x="7240015" y="1850009"/>
                    <a:pt x="7202296" y="1916684"/>
                  </a:cubicBezTo>
                  <a:cubicBezTo>
                    <a:pt x="7208900" y="1933448"/>
                    <a:pt x="7273035" y="1963420"/>
                    <a:pt x="7239634" y="2007743"/>
                  </a:cubicBezTo>
                  <a:cubicBezTo>
                    <a:pt x="7204201" y="2091436"/>
                    <a:pt x="7205852" y="2286381"/>
                    <a:pt x="7250048" y="2317750"/>
                  </a:cubicBezTo>
                  <a:cubicBezTo>
                    <a:pt x="7275576" y="2308987"/>
                    <a:pt x="7186167" y="2474976"/>
                    <a:pt x="7233031" y="2483866"/>
                  </a:cubicBezTo>
                  <a:cubicBezTo>
                    <a:pt x="7217790" y="2541143"/>
                    <a:pt x="7278496" y="2574417"/>
                    <a:pt x="7147940" y="2695575"/>
                  </a:cubicBezTo>
                  <a:cubicBezTo>
                    <a:pt x="7045959" y="2756535"/>
                    <a:pt x="7168641" y="2805176"/>
                    <a:pt x="7069073" y="2892044"/>
                  </a:cubicBezTo>
                  <a:cubicBezTo>
                    <a:pt x="7109587" y="2925826"/>
                    <a:pt x="7008621"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7" y="3707257"/>
                    <a:pt x="6727190" y="3726307"/>
                    <a:pt x="6704838" y="3771265"/>
                  </a:cubicBezTo>
                  <a:cubicBezTo>
                    <a:pt x="6674739" y="3791585"/>
                    <a:pt x="6736079" y="3823716"/>
                    <a:pt x="6667881" y="3824732"/>
                  </a:cubicBezTo>
                  <a:cubicBezTo>
                    <a:pt x="6676516" y="3870960"/>
                    <a:pt x="6621398" y="3859911"/>
                    <a:pt x="6607683" y="3879977"/>
                  </a:cubicBezTo>
                  <a:cubicBezTo>
                    <a:pt x="6650990" y="3906901"/>
                    <a:pt x="6618478" y="3901313"/>
                    <a:pt x="6653657" y="3916553"/>
                  </a:cubicBezTo>
                  <a:cubicBezTo>
                    <a:pt x="6651371" y="3988689"/>
                    <a:pt x="6546469" y="4092829"/>
                    <a:pt x="6552819" y="4182491"/>
                  </a:cubicBezTo>
                  <a:cubicBezTo>
                    <a:pt x="6516370" y="4270502"/>
                    <a:pt x="6542785" y="4306443"/>
                    <a:pt x="6490208" y="4402836"/>
                  </a:cubicBezTo>
                  <a:cubicBezTo>
                    <a:pt x="6527419" y="4414266"/>
                    <a:pt x="6500748" y="4427982"/>
                    <a:pt x="6457696" y="4505960"/>
                  </a:cubicBezTo>
                  <a:cubicBezTo>
                    <a:pt x="6503289" y="4531741"/>
                    <a:pt x="6486271" y="4590542"/>
                    <a:pt x="6438519" y="4659376"/>
                  </a:cubicBezTo>
                  <a:cubicBezTo>
                    <a:pt x="6519417" y="4706620"/>
                    <a:pt x="6472682" y="4854575"/>
                    <a:pt x="6428232" y="4913630"/>
                  </a:cubicBezTo>
                  <a:cubicBezTo>
                    <a:pt x="6441440" y="4962525"/>
                    <a:pt x="6419596" y="5014341"/>
                    <a:pt x="6364732" y="5057902"/>
                  </a:cubicBezTo>
                  <a:cubicBezTo>
                    <a:pt x="6326251" y="5158740"/>
                    <a:pt x="6311772" y="5242179"/>
                    <a:pt x="6153531" y="5344667"/>
                  </a:cubicBezTo>
                  <a:cubicBezTo>
                    <a:pt x="6108953" y="5423534"/>
                    <a:pt x="6112764" y="5474842"/>
                    <a:pt x="6025007" y="5580126"/>
                  </a:cubicBezTo>
                  <a:cubicBezTo>
                    <a:pt x="5990082" y="5617336"/>
                    <a:pt x="5948298"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8"/>
              <a:stretch>
                <a:fillRect l="-16784" r="-16784"/>
              </a:stretch>
            </a:blipFill>
          </p:spPr>
        </p:sp>
      </p:grpSp>
      <p:sp>
        <p:nvSpPr>
          <p:cNvPr id="18" name="TextBox 18"/>
          <p:cNvSpPr txBox="1"/>
          <p:nvPr/>
        </p:nvSpPr>
        <p:spPr>
          <a:xfrm>
            <a:off x="4709447" y="1618583"/>
            <a:ext cx="6751031" cy="1641475"/>
          </a:xfrm>
          <a:prstGeom prst="rect">
            <a:avLst/>
          </a:prstGeom>
        </p:spPr>
        <p:txBody>
          <a:bodyPr wrap="square" lIns="0" tIns="0" rIns="0" bIns="0" rtlCol="0" anchor="t">
            <a:spAutoFit/>
          </a:bodyPr>
          <a:lstStyle/>
          <a:p>
            <a:pPr algn="ctr">
              <a:lnSpc>
                <a:spcPts val="6448"/>
              </a:lnSpc>
            </a:pPr>
            <a:r>
              <a:rPr lang="en-US" sz="6400" b="1">
                <a:ln w="317500">
                  <a:solidFill>
                    <a:schemeClr val="accent4">
                      <a:lumMod val="40000"/>
                      <a:lumOff val="60000"/>
                    </a:schemeClr>
                  </a:solidFill>
                </a:ln>
                <a:gradFill flip="none" rotWithShape="1">
                  <a:gsLst>
                    <a:gs pos="0">
                      <a:srgbClr val="FFEBBB"/>
                    </a:gs>
                    <a:gs pos="100000">
                      <a:srgbClr val="F499A3"/>
                    </a:gs>
                  </a:gsLst>
                  <a:lin ang="5400000" scaled="1"/>
                  <a:tileRect/>
                </a:gradFill>
                <a:effectLst>
                  <a:outerShdw blurRad="50800" dist="38100" algn="l" rotWithShape="0">
                    <a:prstClr val="black">
                      <a:alpha val="40000"/>
                    </a:prstClr>
                  </a:outerShdw>
                </a:effectLst>
                <a:latin typeface="SVN-Rocker" panose="02040603050506020204" pitchFamily="18" charset="0"/>
              </a:rPr>
              <a:t>SẤM SÉT </a:t>
            </a:r>
          </a:p>
          <a:p>
            <a:pPr algn="ctr">
              <a:lnSpc>
                <a:spcPts val="6448"/>
              </a:lnSpc>
            </a:pPr>
            <a:r>
              <a:rPr lang="en-US" sz="6400" b="1">
                <a:ln w="317500">
                  <a:solidFill>
                    <a:schemeClr val="accent4">
                      <a:lumMod val="40000"/>
                      <a:lumOff val="60000"/>
                    </a:schemeClr>
                  </a:solidFill>
                </a:ln>
                <a:gradFill flip="none" rotWithShape="1">
                  <a:gsLst>
                    <a:gs pos="0">
                      <a:srgbClr val="FFEBBB"/>
                    </a:gs>
                    <a:gs pos="100000">
                      <a:srgbClr val="F499A3"/>
                    </a:gs>
                  </a:gsLst>
                  <a:lin ang="5400000" scaled="1"/>
                  <a:tileRect/>
                </a:gradFill>
                <a:effectLst>
                  <a:outerShdw blurRad="50800" dist="38100" algn="l" rotWithShape="0">
                    <a:prstClr val="black">
                      <a:alpha val="40000"/>
                    </a:prstClr>
                  </a:outerShdw>
                </a:effectLst>
                <a:latin typeface="SVN-Rocker" panose="02040603050506020204" pitchFamily="18" charset="0"/>
              </a:rPr>
              <a:t>ĐÊM GIAO THỪA</a:t>
            </a:r>
          </a:p>
        </p:txBody>
      </p:sp>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080000" y="3198586"/>
            <a:ext cx="7112000" cy="3659414"/>
          </a:xfrm>
          <a:prstGeom prst="rect">
            <a:avLst/>
          </a:prstGeom>
        </p:spPr>
      </p:pic>
      <p:pic>
        <p:nvPicPr>
          <p:cNvPr id="15" name="Picture 15"/>
          <p:cNvPicPr>
            <a:picLocks noChangeAspect="1"/>
          </p:cNvPicPr>
          <p:nvPr/>
        </p:nvPicPr>
        <p:blipFill rotWithShape="1">
          <a:blip r:embed="rId11"/>
          <a:srcRect t="38027"/>
          <a:stretch/>
        </p:blipFill>
        <p:spPr>
          <a:xfrm>
            <a:off x="8417099" y="3007251"/>
            <a:ext cx="4955111" cy="4095636"/>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40093">
            <a:off x="10337445" y="3682922"/>
            <a:ext cx="1636064" cy="456053"/>
          </a:xfrm>
          <a:prstGeom prst="rect">
            <a:avLst/>
          </a:prstGeom>
        </p:spPr>
      </p:pic>
      <p:pic>
        <p:nvPicPr>
          <p:cNvPr id="21" name="Picture 20">
            <a:extLst>
              <a:ext uri="{FF2B5EF4-FFF2-40B4-BE49-F238E27FC236}">
                <a16:creationId xmlns:a16="http://schemas.microsoft.com/office/drawing/2014/main" id="{200936DB-6E7D-4BA9-8276-3F8AB3C455C6}"/>
              </a:ext>
            </a:extLst>
          </p:cNvPr>
          <p:cNvPicPr>
            <a:picLocks noChangeAspect="1"/>
          </p:cNvPicPr>
          <p:nvPr/>
        </p:nvPicPr>
        <p:blipFill>
          <a:blip r:embed="rId14">
            <a:alphaModFix amt="70000"/>
            <a:extLst>
              <a:ext uri="{BEBA8EAE-BF5A-486C-A8C5-ECC9F3942E4B}">
                <a14:imgProps xmlns:a14="http://schemas.microsoft.com/office/drawing/2010/main">
                  <a14:imgLayer r:embed="rId15">
                    <a14:imgEffect>
                      <a14:backgroundRemoval t="2365" b="99662" l="2462" r="92308">
                        <a14:foregroundMark x1="21723" y1="11599" x2="21723" y2="11599"/>
                        <a14:foregroundMark x1="19631" y1="13288" x2="15077" y2="24887"/>
                        <a14:foregroundMark x1="21415" y1="9572" x2="26523" y2="17905"/>
                        <a14:foregroundMark x1="36862" y1="2477" x2="36800" y2="7883"/>
                        <a14:foregroundMark x1="58892" y1="29392" x2="61231" y2="28378"/>
                        <a14:foregroundMark x1="92369" y1="28829" x2="89354" y2="28829"/>
                        <a14:foregroundMark x1="73785" y1="24550" x2="73785" y2="24550"/>
                        <a14:foregroundMark x1="60677" y1="44257" x2="59323" y2="48311"/>
                        <a14:foregroundMark x1="61846" y1="68468" x2="62031" y2="71396"/>
                        <a14:foregroundMark x1="83631" y1="70946" x2="84123" y2="70946"/>
                        <a14:foregroundMark x1="49231" y1="89977" x2="49231" y2="89977"/>
                        <a14:foregroundMark x1="37600" y1="92793" x2="37600" y2="92793"/>
                        <a14:foregroundMark x1="39754" y1="98874" x2="39754" y2="98874"/>
                        <a14:foregroundMark x1="3692" y1="43581" x2="7323" y2="76577"/>
                        <a14:foregroundMark x1="7323" y1="76577" x2="6892" y2="85473"/>
                        <a14:foregroundMark x1="6892" y1="85473" x2="3077" y2="97410"/>
                        <a14:foregroundMark x1="13169" y1="28941" x2="8985" y2="29730"/>
                        <a14:foregroundMark x1="8985" y1="29730" x2="5046" y2="32658"/>
                        <a14:foregroundMark x1="5046" y1="32658" x2="2462" y2="37613"/>
                        <a14:foregroundMark x1="24185" y1="10811" x2="27077" y2="17793"/>
                        <a14:foregroundMark x1="27077" y1="17793" x2="27754" y2="18468"/>
                        <a14:foregroundMark x1="18585" y1="11599" x2="18585" y2="11599"/>
                        <a14:foregroundMark x1="19815" y1="9685" x2="18031" y2="11374"/>
                        <a14:foregroundMark x1="48800" y1="59797" x2="48800" y2="59797"/>
                        <a14:foregroundMark x1="53785" y1="57545" x2="53785" y2="57545"/>
                        <a14:foregroundMark x1="59077" y1="48761" x2="55938" y2="55518"/>
                        <a14:foregroundMark x1="55938" y1="55518" x2="51877" y2="58671"/>
                        <a14:foregroundMark x1="51877" y1="58671" x2="50954" y2="58784"/>
                        <a14:foregroundMark x1="45292" y1="34459" x2="45292" y2="34459"/>
                        <a14:foregroundMark x1="45415" y1="32320" x2="45415" y2="32320"/>
                        <a14:foregroundMark x1="45415" y1="32207" x2="45477" y2="34347"/>
                        <a14:foregroundMark x1="33538" y1="5068" x2="33538" y2="5518"/>
                        <a14:foregroundMark x1="40492" y1="3604" x2="40492" y2="3604"/>
                        <a14:foregroundMark x1="58462" y1="27477" x2="58462" y2="27477"/>
                        <a14:foregroundMark x1="46585" y1="53716" x2="46585" y2="53716"/>
                        <a14:foregroundMark x1="46954" y1="57770" x2="46954" y2="57770"/>
                        <a14:foregroundMark x1="13785" y1="29842" x2="13785" y2="29842"/>
                        <a14:foregroundMark x1="14462" y1="30068" x2="14462" y2="30068"/>
                        <a14:foregroundMark x1="26646" y1="99437" x2="26646" y2="99437"/>
                        <a14:foregroundMark x1="40000" y1="99662" x2="40000" y2="99662"/>
                        <a14:foregroundMark x1="62092" y1="28829" x2="62092" y2="28829"/>
                        <a14:backgroundMark x1="25108" y1="57995" x2="25108" y2="57995"/>
                        <a14:backgroundMark x1="26031" y1="64640" x2="26031" y2="64640"/>
                        <a14:backgroundMark x1="29231" y1="93356" x2="29231" y2="93356"/>
                        <a14:backgroundMark x1="28677" y1="78491" x2="28677" y2="78491"/>
                        <a14:backgroundMark x1="29600" y1="91892" x2="29600" y2="91892"/>
                        <a14:backgroundMark x1="42462" y1="76914" x2="42462" y2="76914"/>
                        <a14:backgroundMark x1="65046" y1="32207" x2="65046" y2="32207"/>
                        <a14:backgroundMark x1="77785" y1="33446" x2="77785" y2="33446"/>
                        <a14:backgroundMark x1="45169" y1="38176" x2="45046" y2="38401"/>
                        <a14:backgroundMark x1="50092" y1="54392" x2="50092" y2="54392"/>
                        <a14:backgroundMark x1="45600" y1="53829" x2="45600" y2="53829"/>
                        <a14:backgroundMark x1="64677" y1="68581" x2="64677" y2="68581"/>
                        <a14:backgroundMark x1="28985" y1="29054" x2="28985" y2="29054"/>
                        <a14:backgroundMark x1="14708" y1="28941" x2="14708" y2="28941"/>
                        <a14:backgroundMark x1="16246" y1="29279" x2="16246" y2="29279"/>
                        <a14:backgroundMark x1="28308" y1="77928" x2="28308" y2="77928"/>
                        <a14:backgroundMark x1="28062" y1="29054" x2="28062" y2="29054"/>
                        <a14:backgroundMark x1="14708" y1="86486" x2="14708" y2="86486"/>
                        <a14:backgroundMark x1="54954" y1="48198" x2="54954" y2="48198"/>
                        <a14:backgroundMark x1="1292" y1="68243" x2="1292" y2="68243"/>
                        <a14:backgroundMark x1="369" y1="92680" x2="369" y2="92680"/>
                        <a14:backgroundMark x1="56062" y1="45833" x2="56062" y2="45833"/>
                      </a14:backgroundRemoval>
                    </a14:imgEffect>
                    <a14:imgEffect>
                      <a14:artisticFilmGrain/>
                    </a14:imgEffect>
                    <a14:imgEffect>
                      <a14:brightnessContrast contrast="-40000"/>
                    </a14:imgEffect>
                  </a14:imgLayer>
                </a14:imgProps>
              </a:ext>
            </a:extLst>
          </a:blip>
          <a:stretch>
            <a:fillRect/>
          </a:stretch>
        </p:blipFill>
        <p:spPr>
          <a:xfrm>
            <a:off x="0" y="3335087"/>
            <a:ext cx="6446773" cy="3522913"/>
          </a:xfrm>
          <a:prstGeom prst="rect">
            <a:avLst/>
          </a:prstGeom>
        </p:spPr>
      </p:pic>
      <p:pic>
        <p:nvPicPr>
          <p:cNvPr id="14" name="Picture 14"/>
          <p:cNvPicPr>
            <a:picLocks noChangeAspect="1"/>
          </p:cNvPicPr>
          <p:nvPr/>
        </p:nvPicPr>
        <p:blipFill>
          <a:blip r:embed="rId16">
            <a:alphaModFix/>
            <a:extLst>
              <a:ext uri="{BEBA8EAE-BF5A-486C-A8C5-ECC9F3942E4B}">
                <a14:imgProps xmlns:a14="http://schemas.microsoft.com/office/drawing/2010/main">
                  <a14:imgLayer r:embed="rId17">
                    <a14:imgEffect>
                      <a14:sharpenSoften amount="50000"/>
                    </a14:imgEffect>
                    <a14:imgEffect>
                      <a14:brightnessContrast contrast="40000"/>
                    </a14:imgEffect>
                  </a14:imgLayer>
                </a14:imgProps>
              </a:ext>
            </a:extLst>
          </a:blip>
          <a:srcRect/>
          <a:stretch>
            <a:fillRect/>
          </a:stretch>
        </p:blipFill>
        <p:spPr>
          <a:xfrm rot="19154298">
            <a:off x="2620162" y="330516"/>
            <a:ext cx="8972271" cy="7368478"/>
          </a:xfrm>
          <a:prstGeom prst="rect">
            <a:avLst/>
          </a:prstGeom>
        </p:spPr>
      </p:pic>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9849858" y="5883883"/>
            <a:ext cx="3044160" cy="2894719"/>
          </a:xfrm>
          <a:prstGeom prst="rect">
            <a:avLst/>
          </a:prstGeom>
        </p:spPr>
      </p:pic>
      <p:pic>
        <p:nvPicPr>
          <p:cNvPr id="12" name="Picture 1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819467" y="-16709"/>
            <a:ext cx="2933059" cy="2970184"/>
          </a:xfrm>
          <a:prstGeom prst="rect">
            <a:avLst/>
          </a:prstGeom>
        </p:spPr>
      </p:pic>
      <p:sp>
        <p:nvSpPr>
          <p:cNvPr id="17" name="TextBox 17"/>
          <p:cNvSpPr txBox="1"/>
          <p:nvPr/>
        </p:nvSpPr>
        <p:spPr>
          <a:xfrm>
            <a:off x="7202256" y="771201"/>
            <a:ext cx="2702049" cy="380938"/>
          </a:xfrm>
          <a:prstGeom prst="rect">
            <a:avLst/>
          </a:prstGeom>
          <a:ln>
            <a:noFill/>
          </a:ln>
        </p:spPr>
        <p:txBody>
          <a:bodyPr lIns="0" tIns="0" rIns="0" bIns="0" rtlCol="0" anchor="t">
            <a:spAutoFit/>
          </a:bodyPr>
          <a:lstStyle/>
          <a:p>
            <a:pPr algn="ctr">
              <a:lnSpc>
                <a:spcPts val="2825"/>
              </a:lnSpc>
            </a:pPr>
            <a:r>
              <a:rPr lang="en-US" sz="3600">
                <a:ln w="12700">
                  <a:solidFill>
                    <a:schemeClr val="bg1"/>
                  </a:solidFill>
                </a:ln>
                <a:solidFill>
                  <a:srgbClr val="000000"/>
                </a:solidFill>
                <a:effectLst>
                  <a:outerShdw blurRad="50800" dist="38100" algn="l" rotWithShape="0">
                    <a:prstClr val="black">
                      <a:alpha val="40000"/>
                    </a:prstClr>
                  </a:outerShdw>
                </a:effectLst>
                <a:latin typeface="SVN-The Voice Heavy" panose="02040603050506020204" pitchFamily="18" charset="0"/>
              </a:rPr>
              <a:t>LỊCH SỬ</a:t>
            </a:r>
          </a:p>
        </p:txBody>
      </p:sp>
      <p:sp>
        <p:nvSpPr>
          <p:cNvPr id="19" name="TextBox 19"/>
          <p:cNvSpPr txBox="1"/>
          <p:nvPr/>
        </p:nvSpPr>
        <p:spPr>
          <a:xfrm>
            <a:off x="6554549" y="3220688"/>
            <a:ext cx="4872097" cy="295466"/>
          </a:xfrm>
          <a:prstGeom prst="rect">
            <a:avLst/>
          </a:prstGeom>
        </p:spPr>
        <p:txBody>
          <a:bodyPr lIns="0" tIns="0" rIns="0" bIns="0" rtlCol="0" anchor="t">
            <a:spAutoFit/>
          </a:bodyPr>
          <a:lstStyle/>
          <a:p>
            <a:pPr algn="ctr">
              <a:lnSpc>
                <a:spcPts val="2413"/>
              </a:lnSpc>
            </a:pPr>
            <a:r>
              <a:rPr lang="en-US" sz="1867">
                <a:effectLst>
                  <a:outerShdw blurRad="38100" dist="38100" dir="2700000" algn="tl">
                    <a:srgbClr val="000000">
                      <a:alpha val="43137"/>
                    </a:srgbClr>
                  </a:outerShdw>
                </a:effectLst>
                <a:latin typeface="SVN-Bali Script" panose="02000000000000000000" pitchFamily="2" charset="0"/>
              </a:rPr>
              <a:t>Trang: 49-50</a:t>
            </a:r>
          </a:p>
        </p:txBody>
      </p:sp>
      <p:sp>
        <p:nvSpPr>
          <p:cNvPr id="20" name="TextBox 20"/>
          <p:cNvSpPr txBox="1"/>
          <p:nvPr/>
        </p:nvSpPr>
        <p:spPr>
          <a:xfrm rot="1234530">
            <a:off x="10419981" y="3829806"/>
            <a:ext cx="1411811" cy="263983"/>
          </a:xfrm>
          <a:prstGeom prst="rect">
            <a:avLst/>
          </a:prstGeom>
        </p:spPr>
        <p:txBody>
          <a:bodyPr wrap="square" lIns="0" tIns="0" rIns="0" bIns="0" rtlCol="0" anchor="t">
            <a:spAutoFit/>
          </a:bodyPr>
          <a:lstStyle/>
          <a:p>
            <a:pPr algn="ctr">
              <a:lnSpc>
                <a:spcPts val="1860"/>
              </a:lnSpc>
            </a:pPr>
            <a:r>
              <a:rPr lang="en-US" sz="2933" b="1">
                <a:solidFill>
                  <a:srgbClr val="FFFFFF"/>
                </a:solidFill>
                <a:latin typeface="UTM Zirkon" panose="02040603050506020204" pitchFamily="18" charset="0"/>
              </a:rPr>
              <a:t>EduFive </a:t>
            </a:r>
          </a:p>
        </p:txBody>
      </p:sp>
      <p:pic>
        <p:nvPicPr>
          <p:cNvPr id="13" name="Picture 1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342639" y="777839"/>
            <a:ext cx="2379133" cy="3236916"/>
          </a:xfrm>
          <a:prstGeom prst="rect">
            <a:avLst/>
          </a:prstGeom>
        </p:spPr>
      </p:pic>
      <p:pic>
        <p:nvPicPr>
          <p:cNvPr id="22" name="Picture 4" descr="Bác Hồ chúc mừng năm mới Mậu Thân 1968 - Hồ Chí Minh">
            <a:extLst>
              <a:ext uri="{FF2B5EF4-FFF2-40B4-BE49-F238E27FC236}">
                <a16:creationId xmlns:a16="http://schemas.microsoft.com/office/drawing/2014/main" id="{FF21E837-09B6-446C-B581-E618EB5389F6}"/>
              </a:ext>
            </a:extLst>
          </p:cNvPr>
          <p:cNvPicPr>
            <a:picLocks noChangeAspect="1" noChangeArrowheads="1"/>
          </p:cNvPicPr>
          <p:nvPr/>
        </p:nvPicPr>
        <p:blipFill rotWithShape="1">
          <a:blip r:embed="rId24">
            <a:alphaModFix amt="85000"/>
            <a:extLst>
              <a:ext uri="{BEBA8EAE-BF5A-486C-A8C5-ECC9F3942E4B}">
                <a14:imgProps xmlns:a14="http://schemas.microsoft.com/office/drawing/2010/main">
                  <a14:imgLayer r:embed="rId25">
                    <a14:imgEffect>
                      <a14:backgroundRemoval t="19792" b="94048" l="38646" r="76250">
                        <a14:foregroundMark x1="53125" y1="20536" x2="53125" y2="20536"/>
                        <a14:foregroundMark x1="50625" y1="20982" x2="51771" y2="19940"/>
                        <a14:foregroundMark x1="57917" y1="33929" x2="57917" y2="33929"/>
                        <a14:foregroundMark x1="57500" y1="37798" x2="57292" y2="39137"/>
                        <a14:foregroundMark x1="57083" y1="41071" x2="56250" y2="44345"/>
                        <a14:foregroundMark x1="60208" y1="59077" x2="60625" y2="61756"/>
                        <a14:foregroundMark x1="57917" y1="61310" x2="59583" y2="72173"/>
                        <a14:foregroundMark x1="63438" y1="91815" x2="63438" y2="91815"/>
                        <a14:foregroundMark x1="68750" y1="94196" x2="65833" y2="93601"/>
                        <a14:foregroundMark x1="38646" y1="55506" x2="38646" y2="55506"/>
                        <a14:foregroundMark x1="65000" y1="90625" x2="63333" y2="91667"/>
                        <a14:foregroundMark x1="70104" y1="94048" x2="70104" y2="94048"/>
                        <a14:foregroundMark x1="66667" y1="75744" x2="66667" y2="75744"/>
                        <a14:foregroundMark x1="66458" y1="73363" x2="66458" y2="73363"/>
                        <a14:foregroundMark x1="65104" y1="72619" x2="65104" y2="72619"/>
                        <a14:foregroundMark x1="56042" y1="69345" x2="55104" y2="73661"/>
                        <a14:foregroundMark x1="65729" y1="72321" x2="65729" y2="72321"/>
                        <a14:foregroundMark x1="67292" y1="53423" x2="67292" y2="53423"/>
                        <a14:foregroundMark x1="66771" y1="54762" x2="65313" y2="57887"/>
                        <a14:foregroundMark x1="66042" y1="47917" x2="66042" y2="48810"/>
                        <a14:foregroundMark x1="65313" y1="45238" x2="65104" y2="46131"/>
                        <a14:foregroundMark x1="62396" y1="43006" x2="62396" y2="43006"/>
                        <a14:foregroundMark x1="58229" y1="36756" x2="57813" y2="37649"/>
                        <a14:foregroundMark x1="58542" y1="31845" x2="58542" y2="31845"/>
                        <a14:foregroundMark x1="58646" y1="32143" x2="58438" y2="35863"/>
                        <a14:foregroundMark x1="58229" y1="28423" x2="58646" y2="29911"/>
                        <a14:foregroundMark x1="55625" y1="22619" x2="56771" y2="24107"/>
                        <a14:foregroundMark x1="55937" y1="22173" x2="56875" y2="23363"/>
                        <a14:foregroundMark x1="56042" y1="22470" x2="57396" y2="24405"/>
                        <a14:foregroundMark x1="56042" y1="21577" x2="59271" y2="30506"/>
                        <a14:foregroundMark x1="59167" y1="30952" x2="58229" y2="34524"/>
                        <a14:backgroundMark x1="65938" y1="71429" x2="65938" y2="71429"/>
                        <a14:backgroundMark x1="66667" y1="69048" x2="66979" y2="70238"/>
                        <a14:backgroundMark x1="44167" y1="35268" x2="42813" y2="39583"/>
                      </a14:backgroundRemoval>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35979" t="17146" r="24562"/>
          <a:stretch/>
        </p:blipFill>
        <p:spPr bwMode="auto">
          <a:xfrm flipH="1">
            <a:off x="10201088" y="134227"/>
            <a:ext cx="1829793" cy="2689445"/>
          </a:xfrm>
          <a:prstGeom prst="ellipse">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3" name="TextBox 18">
            <a:extLst>
              <a:ext uri="{FF2B5EF4-FFF2-40B4-BE49-F238E27FC236}">
                <a16:creationId xmlns:a16="http://schemas.microsoft.com/office/drawing/2014/main" id="{135C8F47-08BC-4FAB-B891-A6BA7CB30CC9}"/>
              </a:ext>
            </a:extLst>
          </p:cNvPr>
          <p:cNvSpPr txBox="1"/>
          <p:nvPr/>
        </p:nvSpPr>
        <p:spPr>
          <a:xfrm>
            <a:off x="4709447" y="1618583"/>
            <a:ext cx="6751031" cy="1641475"/>
          </a:xfrm>
          <a:prstGeom prst="rect">
            <a:avLst/>
          </a:prstGeom>
        </p:spPr>
        <p:txBody>
          <a:bodyPr wrap="square" lIns="0" tIns="0" rIns="0" bIns="0" rtlCol="0" anchor="t">
            <a:spAutoFit/>
          </a:bodyPr>
          <a:lstStyle/>
          <a:p>
            <a:pPr algn="ctr">
              <a:lnSpc>
                <a:spcPts val="6448"/>
              </a:lnSpc>
            </a:pPr>
            <a:r>
              <a:rPr lang="en-US" sz="6400" b="1">
                <a:ln>
                  <a:solidFill>
                    <a:schemeClr val="tx1"/>
                  </a:solidFill>
                </a:ln>
                <a:gradFill flip="none" rotWithShape="1">
                  <a:gsLst>
                    <a:gs pos="0">
                      <a:srgbClr val="FFC000"/>
                    </a:gs>
                    <a:gs pos="100000">
                      <a:srgbClr val="FF0000"/>
                    </a:gs>
                  </a:gsLst>
                  <a:lin ang="2700000" scaled="1"/>
                  <a:tileRect/>
                </a:gradFill>
                <a:effectLst>
                  <a:outerShdw blurRad="50800" dist="38100" algn="l" rotWithShape="0">
                    <a:prstClr val="black">
                      <a:alpha val="40000"/>
                    </a:prstClr>
                  </a:outerShdw>
                </a:effectLst>
                <a:latin typeface="SVN-Rocker" panose="02040603050506020204" pitchFamily="18" charset="0"/>
              </a:rPr>
              <a:t>SẤM SÉT </a:t>
            </a:r>
          </a:p>
          <a:p>
            <a:pPr algn="ctr">
              <a:lnSpc>
                <a:spcPts val="6448"/>
              </a:lnSpc>
            </a:pPr>
            <a:r>
              <a:rPr lang="en-US" sz="6400" b="1">
                <a:ln>
                  <a:solidFill>
                    <a:schemeClr val="tx1"/>
                  </a:solidFill>
                </a:ln>
                <a:gradFill flip="none" rotWithShape="1">
                  <a:gsLst>
                    <a:gs pos="0">
                      <a:srgbClr val="FFC000"/>
                    </a:gs>
                    <a:gs pos="100000">
                      <a:srgbClr val="FF0000"/>
                    </a:gs>
                  </a:gsLst>
                  <a:lin ang="2700000" scaled="1"/>
                  <a:tileRect/>
                </a:gradFill>
                <a:effectLst>
                  <a:outerShdw blurRad="50800" dist="38100" algn="l" rotWithShape="0">
                    <a:prstClr val="black">
                      <a:alpha val="40000"/>
                    </a:prstClr>
                  </a:outerShdw>
                </a:effectLst>
                <a:latin typeface="SVN-Rocker" panose="02040603050506020204" pitchFamily="18" charset="0"/>
              </a:rPr>
              <a:t>ĐÊM GIAO THỪA</a:t>
            </a:r>
          </a:p>
        </p:txBody>
      </p:sp>
      <p:pic>
        <p:nvPicPr>
          <p:cNvPr id="16" name="Picture 16"/>
          <p:cNvPicPr>
            <a:picLocks noChangeAspect="1"/>
          </p:cNvPicPr>
          <p:nvPr/>
        </p:nvPicPr>
        <p:blipFill>
          <a:blip r:embed="rId26">
            <a:alphaModFix amt="50000"/>
            <a:extLst>
              <a:ext uri="{BEBA8EAE-BF5A-486C-A8C5-ECC9F3942E4B}">
                <a14:imgProps xmlns:a14="http://schemas.microsoft.com/office/drawing/2010/main">
                  <a14:imgLayer r:embed="rId27">
                    <a14:imgEffect>
                      <a14:brightnessContrast bright="40000" contrast="20000"/>
                    </a14:imgEffect>
                  </a14:imgLayer>
                </a14:imgProps>
              </a:ext>
            </a:extLst>
          </a:blip>
          <a:srcRect/>
          <a:stretch>
            <a:fillRect/>
          </a:stretch>
        </p:blipFill>
        <p:spPr>
          <a:xfrm>
            <a:off x="-2624613" y="-1579902"/>
            <a:ext cx="5400689" cy="7385553"/>
          </a:xfrm>
          <a:prstGeom prst="rect">
            <a:avLst/>
          </a:prstGeom>
        </p:spPr>
      </p:pic>
    </p:spTree>
    <p:extLst>
      <p:ext uri="{BB962C8B-B14F-4D97-AF65-F5344CB8AC3E}">
        <p14:creationId xmlns:p14="http://schemas.microsoft.com/office/powerpoint/2010/main" val="115565588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6" presetClass="emph" presetSubtype="0" fill="hold" nodeType="afterEffect">
                                  <p:stCondLst>
                                    <p:cond delay="0"/>
                                  </p:stCondLst>
                                  <p:childTnLst>
                                    <p:animScale>
                                      <p:cBhvr>
                                        <p:cTn id="38" dur="2000" fill="hold"/>
                                        <p:tgtEl>
                                          <p:spTgt spid="13"/>
                                        </p:tgtEl>
                                      </p:cBhvr>
                                      <p:by x="130000" y="130000"/>
                                    </p:animScale>
                                  </p:childTnLst>
                                </p:cTn>
                              </p:par>
                              <p:par>
                                <p:cTn id="39" presetID="6" presetClass="emph" presetSubtype="0" fill="hold" nodeType="withEffect">
                                  <p:stCondLst>
                                    <p:cond delay="0"/>
                                  </p:stCondLst>
                                  <p:childTnLst>
                                    <p:animScale>
                                      <p:cBhvr>
                                        <p:cTn id="40" dur="2000" fill="hold"/>
                                        <p:tgtEl>
                                          <p:spTgt spid="12"/>
                                        </p:tgtEl>
                                      </p:cBhvr>
                                      <p:by x="130000" y="130000"/>
                                    </p:animScale>
                                  </p:childTnLst>
                                </p:cTn>
                              </p:par>
                            </p:childTnLst>
                          </p:cTn>
                        </p:par>
                        <p:par>
                          <p:cTn id="41" fill="hold">
                            <p:stCondLst>
                              <p:cond delay="2500"/>
                            </p:stCondLst>
                            <p:childTnLst>
                              <p:par>
                                <p:cTn id="42" presetID="10" presetClass="exit" presetSubtype="0" fill="hold" nodeType="after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randombar(horizont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par>
                                <p:cTn id="58" presetID="22" presetClass="entr" presetSubtype="8" fill="hold" grpId="0" nodeType="withEffect">
                                  <p:stCondLst>
                                    <p:cond delay="0"/>
                                  </p:stCondLst>
                                  <p:iterate type="lt">
                                    <p:tmPct val="0"/>
                                  </p:iterate>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par>
                                <p:cTn id="61" presetID="22" presetClass="entr" presetSubtype="1"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up)">
                                      <p:cBhvr>
                                        <p:cTn id="63" dur="125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2" name="explode.wav"/>
                                        </p:tgtEl>
                                      </p:cMediaNode>
                                    </p:audio>
                                  </p:subTnLst>
                                </p:cTn>
                              </p:par>
                              <p:par>
                                <p:cTn id="64" presetID="22" presetClass="entr" presetSubtype="1"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up)">
                                      <p:cBhvr>
                                        <p:cTn id="66" dur="1250"/>
                                        <p:tgtEl>
                                          <p:spTgt spid="16"/>
                                        </p:tgtEl>
                                      </p:cBhvr>
                                    </p:animEffect>
                                  </p:childTnLst>
                                  <p:subTnLst>
                                    <p:audio>
                                      <p:cMediaNode>
                                        <p:cTn display="0" masterRel="sameClick">
                                          <p:stCondLst>
                                            <p:cond evt="begin" delay="0">
                                              <p:tn val="64"/>
                                            </p:cond>
                                          </p:stCondLst>
                                          <p:endCondLst>
                                            <p:cond evt="onStopAudio" delay="0">
                                              <p:tgtEl>
                                                <p:sldTgt/>
                                              </p:tgtEl>
                                            </p:cond>
                                          </p:endCondLst>
                                        </p:cTn>
                                        <p:tgtEl>
                                          <p:sndTgt r:embed="rId2" name="explode.wav"/>
                                        </p:tgtEl>
                                      </p:cMediaNode>
                                    </p:audio>
                                  </p:subTnLst>
                                </p:cTn>
                              </p:par>
                              <p:par>
                                <p:cTn id="67" presetID="53" presetClass="entr" presetSubtype="16"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500" fill="hold"/>
                                        <p:tgtEl>
                                          <p:spTgt spid="15"/>
                                        </p:tgtEl>
                                        <p:attrNameLst>
                                          <p:attrName>ppt_w</p:attrName>
                                        </p:attrNameLst>
                                      </p:cBhvr>
                                      <p:tavLst>
                                        <p:tav tm="0">
                                          <p:val>
                                            <p:fltVal val="0"/>
                                          </p:val>
                                        </p:tav>
                                        <p:tav tm="100000">
                                          <p:val>
                                            <p:strVal val="#ppt_w"/>
                                          </p:val>
                                        </p:tav>
                                      </p:tavLst>
                                    </p:anim>
                                    <p:anim calcmode="lin" valueType="num">
                                      <p:cBhvr>
                                        <p:cTn id="70" dur="500" fill="hold"/>
                                        <p:tgtEl>
                                          <p:spTgt spid="15"/>
                                        </p:tgtEl>
                                        <p:attrNameLst>
                                          <p:attrName>ppt_h</p:attrName>
                                        </p:attrNameLst>
                                      </p:cBhvr>
                                      <p:tavLst>
                                        <p:tav tm="0">
                                          <p:val>
                                            <p:fltVal val="0"/>
                                          </p:val>
                                        </p:tav>
                                        <p:tav tm="100000">
                                          <p:val>
                                            <p:strVal val="#ppt_h"/>
                                          </p:val>
                                        </p:tav>
                                      </p:tavLst>
                                    </p:anim>
                                    <p:animEffect transition="in" filter="fade">
                                      <p:cBhvr>
                                        <p:cTn id="71" dur="500"/>
                                        <p:tgtEl>
                                          <p:spTgt spid="15"/>
                                        </p:tgtEl>
                                      </p:cBhvr>
                                    </p:animEffect>
                                  </p:childTnLst>
                                </p:cTn>
                              </p:par>
                            </p:childTnLst>
                          </p:cTn>
                        </p:par>
                        <p:par>
                          <p:cTn id="72" fill="hold">
                            <p:stCondLst>
                              <p:cond delay="1250"/>
                            </p:stCondLst>
                            <p:childTnLst>
                              <p:par>
                                <p:cTn id="73" presetID="34" presetClass="emph" presetSubtype="0" fill="hold" grpId="1" nodeType="afterEffect">
                                  <p:stCondLst>
                                    <p:cond delay="0"/>
                                  </p:stCondLst>
                                  <p:iterate type="lt">
                                    <p:tmPct val="10000"/>
                                  </p:iterate>
                                  <p:childTnLst>
                                    <p:animMotion origin="layout" path="M 0.0 0.0 L 0.0 -0.07213" pathEditMode="relative" ptsTypes="">
                                      <p:cBhvr>
                                        <p:cTn id="74" dur="250" accel="50000" decel="50000" autoRev="1" fill="hold">
                                          <p:stCondLst>
                                            <p:cond delay="0"/>
                                          </p:stCondLst>
                                        </p:cTn>
                                        <p:tgtEl>
                                          <p:spTgt spid="18"/>
                                        </p:tgtEl>
                                        <p:attrNameLst>
                                          <p:attrName>ppt_x</p:attrName>
                                          <p:attrName>ppt_y</p:attrName>
                                        </p:attrNameLst>
                                      </p:cBhvr>
                                    </p:animMotion>
                                    <p:animRot by="1500000">
                                      <p:cBhvr>
                                        <p:cTn id="75" dur="125" fill="hold">
                                          <p:stCondLst>
                                            <p:cond delay="0"/>
                                          </p:stCondLst>
                                        </p:cTn>
                                        <p:tgtEl>
                                          <p:spTgt spid="18"/>
                                        </p:tgtEl>
                                        <p:attrNameLst>
                                          <p:attrName>r</p:attrName>
                                        </p:attrNameLst>
                                      </p:cBhvr>
                                    </p:animRot>
                                    <p:animRot by="-1500000">
                                      <p:cBhvr>
                                        <p:cTn id="76" dur="125" fill="hold">
                                          <p:stCondLst>
                                            <p:cond delay="125"/>
                                          </p:stCondLst>
                                        </p:cTn>
                                        <p:tgtEl>
                                          <p:spTgt spid="18"/>
                                        </p:tgtEl>
                                        <p:attrNameLst>
                                          <p:attrName>r</p:attrName>
                                        </p:attrNameLst>
                                      </p:cBhvr>
                                    </p:animRot>
                                    <p:animRot by="-1500000">
                                      <p:cBhvr>
                                        <p:cTn id="77" dur="125" fill="hold">
                                          <p:stCondLst>
                                            <p:cond delay="250"/>
                                          </p:stCondLst>
                                        </p:cTn>
                                        <p:tgtEl>
                                          <p:spTgt spid="18"/>
                                        </p:tgtEl>
                                        <p:attrNameLst>
                                          <p:attrName>r</p:attrName>
                                        </p:attrNameLst>
                                      </p:cBhvr>
                                    </p:animRot>
                                    <p:animRot by="1500000">
                                      <p:cBhvr>
                                        <p:cTn id="78" dur="125" fill="hold">
                                          <p:stCondLst>
                                            <p:cond delay="375"/>
                                          </p:stCondLst>
                                        </p:cTn>
                                        <p:tgtEl>
                                          <p:spTgt spid="18"/>
                                        </p:tgtEl>
                                        <p:attrNameLst>
                                          <p:attrName>r</p:attrName>
                                        </p:attrNameLst>
                                      </p:cBhvr>
                                    </p:animRot>
                                  </p:childTnLst>
                                </p:cTn>
                              </p:par>
                              <p:par>
                                <p:cTn id="79" presetID="34" presetClass="emph" presetSubtype="0" fill="hold" grpId="1" nodeType="withEffect">
                                  <p:stCondLst>
                                    <p:cond delay="0"/>
                                  </p:stCondLst>
                                  <p:iterate type="lt">
                                    <p:tmPct val="10000"/>
                                  </p:iterate>
                                  <p:childTnLst>
                                    <p:animMotion origin="layout" path="M 0.0 0.0 L 0.0 -0.07213" pathEditMode="relative" ptsTypes="">
                                      <p:cBhvr>
                                        <p:cTn id="80" dur="250" accel="50000" decel="50000" autoRev="1" fill="hold">
                                          <p:stCondLst>
                                            <p:cond delay="0"/>
                                          </p:stCondLst>
                                        </p:cTn>
                                        <p:tgtEl>
                                          <p:spTgt spid="23"/>
                                        </p:tgtEl>
                                        <p:attrNameLst>
                                          <p:attrName>ppt_x</p:attrName>
                                          <p:attrName>ppt_y</p:attrName>
                                        </p:attrNameLst>
                                      </p:cBhvr>
                                    </p:animMotion>
                                    <p:animRot by="1500000">
                                      <p:cBhvr>
                                        <p:cTn id="81" dur="125" fill="hold">
                                          <p:stCondLst>
                                            <p:cond delay="0"/>
                                          </p:stCondLst>
                                        </p:cTn>
                                        <p:tgtEl>
                                          <p:spTgt spid="23"/>
                                        </p:tgtEl>
                                        <p:attrNameLst>
                                          <p:attrName>r</p:attrName>
                                        </p:attrNameLst>
                                      </p:cBhvr>
                                    </p:animRot>
                                    <p:animRot by="-1500000">
                                      <p:cBhvr>
                                        <p:cTn id="82" dur="125" fill="hold">
                                          <p:stCondLst>
                                            <p:cond delay="125"/>
                                          </p:stCondLst>
                                        </p:cTn>
                                        <p:tgtEl>
                                          <p:spTgt spid="23"/>
                                        </p:tgtEl>
                                        <p:attrNameLst>
                                          <p:attrName>r</p:attrName>
                                        </p:attrNameLst>
                                      </p:cBhvr>
                                    </p:animRot>
                                    <p:animRot by="-1500000">
                                      <p:cBhvr>
                                        <p:cTn id="83" dur="125" fill="hold">
                                          <p:stCondLst>
                                            <p:cond delay="250"/>
                                          </p:stCondLst>
                                        </p:cTn>
                                        <p:tgtEl>
                                          <p:spTgt spid="23"/>
                                        </p:tgtEl>
                                        <p:attrNameLst>
                                          <p:attrName>r</p:attrName>
                                        </p:attrNameLst>
                                      </p:cBhvr>
                                    </p:animRot>
                                    <p:animRot by="1500000">
                                      <p:cBhvr>
                                        <p:cTn id="84" dur="125" fill="hold">
                                          <p:stCondLst>
                                            <p:cond delay="375"/>
                                          </p:stCondLst>
                                        </p:cTn>
                                        <p:tgtEl>
                                          <p:spTgt spid="23"/>
                                        </p:tgtEl>
                                        <p:attrNameLst>
                                          <p:attrName>r</p:attrName>
                                        </p:attrNameLst>
                                      </p:cBhvr>
                                    </p:animRot>
                                  </p:childTnLst>
                                </p:cTn>
                              </p:par>
                            </p:childTnLst>
                          </p:cTn>
                        </p:par>
                        <p:par>
                          <p:cTn id="85" fill="hold">
                            <p:stCondLst>
                              <p:cond delay="2550"/>
                            </p:stCondLst>
                            <p:childTnLst>
                              <p:par>
                                <p:cTn id="86" presetID="6" presetClass="emph" presetSubtype="0" autoRev="1" fill="hold" grpId="2" nodeType="afterEffect">
                                  <p:stCondLst>
                                    <p:cond delay="0"/>
                                  </p:stCondLst>
                                  <p:iterate type="lt">
                                    <p:tmPct val="0"/>
                                  </p:iterate>
                                  <p:childTnLst>
                                    <p:animScale>
                                      <p:cBhvr>
                                        <p:cTn id="87" dur="2000" fill="hold"/>
                                        <p:tgtEl>
                                          <p:spTgt spid="18"/>
                                        </p:tgtEl>
                                      </p:cBhvr>
                                      <p:by x="130000" y="130000"/>
                                    </p:animScale>
                                  </p:childTnLst>
                                </p:cTn>
                              </p:par>
                              <p:par>
                                <p:cTn id="88" presetID="6" presetClass="emph" presetSubtype="0" autoRev="1" fill="hold" grpId="2" nodeType="withEffect">
                                  <p:stCondLst>
                                    <p:cond delay="0"/>
                                  </p:stCondLst>
                                  <p:iterate type="lt">
                                    <p:tmPct val="0"/>
                                  </p:iterate>
                                  <p:childTnLst>
                                    <p:animScale>
                                      <p:cBhvr>
                                        <p:cTn id="89" dur="2000" fill="hold"/>
                                        <p:tgtEl>
                                          <p:spTgt spid="23"/>
                                        </p:tgtEl>
                                      </p:cBhvr>
                                      <p:by x="130000" y="130000"/>
                                    </p:animScale>
                                  </p:childTnLst>
                                </p:cTn>
                              </p:par>
                            </p:childTnLst>
                          </p:cTn>
                        </p:par>
                        <p:par>
                          <p:cTn id="90" fill="hold">
                            <p:stCondLst>
                              <p:cond delay="6550"/>
                            </p:stCondLst>
                            <p:childTnLst>
                              <p:par>
                                <p:cTn id="91" presetID="53" presetClass="entr" presetSubtype="528" fill="hold" grpId="0" nodeType="afterEffect">
                                  <p:stCondLst>
                                    <p:cond delay="0"/>
                                  </p:stCondLst>
                                  <p:childTnLst>
                                    <p:set>
                                      <p:cBhvr>
                                        <p:cTn id="92" dur="1" fill="hold">
                                          <p:stCondLst>
                                            <p:cond delay="0"/>
                                          </p:stCondLst>
                                        </p:cTn>
                                        <p:tgtEl>
                                          <p:spTgt spid="19"/>
                                        </p:tgtEl>
                                        <p:attrNameLst>
                                          <p:attrName>style.visibility</p:attrName>
                                        </p:attrNameLst>
                                      </p:cBhvr>
                                      <p:to>
                                        <p:strVal val="visible"/>
                                      </p:to>
                                    </p:set>
                                    <p:anim calcmode="lin" valueType="num">
                                      <p:cBhvr>
                                        <p:cTn id="93" dur="500" fill="hold"/>
                                        <p:tgtEl>
                                          <p:spTgt spid="19"/>
                                        </p:tgtEl>
                                        <p:attrNameLst>
                                          <p:attrName>ppt_w</p:attrName>
                                        </p:attrNameLst>
                                      </p:cBhvr>
                                      <p:tavLst>
                                        <p:tav tm="0">
                                          <p:val>
                                            <p:fltVal val="0"/>
                                          </p:val>
                                        </p:tav>
                                        <p:tav tm="100000">
                                          <p:val>
                                            <p:strVal val="#ppt_w"/>
                                          </p:val>
                                        </p:tav>
                                      </p:tavLst>
                                    </p:anim>
                                    <p:anim calcmode="lin" valueType="num">
                                      <p:cBhvr>
                                        <p:cTn id="94" dur="500" fill="hold"/>
                                        <p:tgtEl>
                                          <p:spTgt spid="19"/>
                                        </p:tgtEl>
                                        <p:attrNameLst>
                                          <p:attrName>ppt_h</p:attrName>
                                        </p:attrNameLst>
                                      </p:cBhvr>
                                      <p:tavLst>
                                        <p:tav tm="0">
                                          <p:val>
                                            <p:fltVal val="0"/>
                                          </p:val>
                                        </p:tav>
                                        <p:tav tm="100000">
                                          <p:val>
                                            <p:strVal val="#ppt_h"/>
                                          </p:val>
                                        </p:tav>
                                      </p:tavLst>
                                    </p:anim>
                                    <p:animEffect transition="in" filter="fade">
                                      <p:cBhvr>
                                        <p:cTn id="95" dur="500"/>
                                        <p:tgtEl>
                                          <p:spTgt spid="19"/>
                                        </p:tgtEl>
                                      </p:cBhvr>
                                    </p:animEffect>
                                    <p:anim calcmode="lin" valueType="num">
                                      <p:cBhvr>
                                        <p:cTn id="96" dur="500" fill="hold"/>
                                        <p:tgtEl>
                                          <p:spTgt spid="19"/>
                                        </p:tgtEl>
                                        <p:attrNameLst>
                                          <p:attrName>ppt_x</p:attrName>
                                        </p:attrNameLst>
                                      </p:cBhvr>
                                      <p:tavLst>
                                        <p:tav tm="0">
                                          <p:val>
                                            <p:fltVal val="0.5"/>
                                          </p:val>
                                        </p:tav>
                                        <p:tav tm="100000">
                                          <p:val>
                                            <p:strVal val="#ppt_x"/>
                                          </p:val>
                                        </p:tav>
                                      </p:tavLst>
                                    </p:anim>
                                    <p:anim calcmode="lin" valueType="num">
                                      <p:cBhvr>
                                        <p:cTn id="97" dur="500" fill="hold"/>
                                        <p:tgtEl>
                                          <p:spTgt spid="19"/>
                                        </p:tgtEl>
                                        <p:attrNameLst>
                                          <p:attrName>ppt_y</p:attrName>
                                        </p:attrNameLst>
                                      </p:cBhvr>
                                      <p:tavLst>
                                        <p:tav tm="0">
                                          <p:val>
                                            <p:fltVal val="0.5"/>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10"/>
                                        </p:tgtEl>
                                        <p:attrNameLst>
                                          <p:attrName>style.visibility</p:attrName>
                                        </p:attrNameLst>
                                      </p:cBhvr>
                                      <p:to>
                                        <p:strVal val="visible"/>
                                      </p:to>
                                    </p:set>
                                    <p:anim calcmode="lin" valueType="num">
                                      <p:cBhvr>
                                        <p:cTn id="102" dur="500" fill="hold"/>
                                        <p:tgtEl>
                                          <p:spTgt spid="10"/>
                                        </p:tgtEl>
                                        <p:attrNameLst>
                                          <p:attrName>ppt_w</p:attrName>
                                        </p:attrNameLst>
                                      </p:cBhvr>
                                      <p:tavLst>
                                        <p:tav tm="0">
                                          <p:val>
                                            <p:fltVal val="0"/>
                                          </p:val>
                                        </p:tav>
                                        <p:tav tm="100000">
                                          <p:val>
                                            <p:strVal val="#ppt_w"/>
                                          </p:val>
                                        </p:tav>
                                      </p:tavLst>
                                    </p:anim>
                                    <p:anim calcmode="lin" valueType="num">
                                      <p:cBhvr>
                                        <p:cTn id="103" dur="500" fill="hold"/>
                                        <p:tgtEl>
                                          <p:spTgt spid="10"/>
                                        </p:tgtEl>
                                        <p:attrNameLst>
                                          <p:attrName>ppt_h</p:attrName>
                                        </p:attrNameLst>
                                      </p:cBhvr>
                                      <p:tavLst>
                                        <p:tav tm="0">
                                          <p:val>
                                            <p:fltVal val="0"/>
                                          </p:val>
                                        </p:tav>
                                        <p:tav tm="100000">
                                          <p:val>
                                            <p:strVal val="#ppt_h"/>
                                          </p:val>
                                        </p:tav>
                                      </p:tavLst>
                                    </p:anim>
                                    <p:animEffect transition="in" filter="fade">
                                      <p:cBhvr>
                                        <p:cTn id="104" dur="500"/>
                                        <p:tgtEl>
                                          <p:spTgt spid="10"/>
                                        </p:tgtEl>
                                      </p:cBhvr>
                                    </p:animEffect>
                                  </p:childTnLst>
                                </p:cTn>
                              </p:par>
                              <p:par>
                                <p:cTn id="105" presetID="53" presetClass="entr" presetSubtype="16" fill="hold" nodeType="withEffect">
                                  <p:stCondLst>
                                    <p:cond delay="0"/>
                                  </p:stCondLst>
                                  <p:childTnLst>
                                    <p:set>
                                      <p:cBhvr>
                                        <p:cTn id="106" dur="1" fill="hold">
                                          <p:stCondLst>
                                            <p:cond delay="0"/>
                                          </p:stCondLst>
                                        </p:cTn>
                                        <p:tgtEl>
                                          <p:spTgt spid="22"/>
                                        </p:tgtEl>
                                        <p:attrNameLst>
                                          <p:attrName>style.visibility</p:attrName>
                                        </p:attrNameLst>
                                      </p:cBhvr>
                                      <p:to>
                                        <p:strVal val="visible"/>
                                      </p:to>
                                    </p:set>
                                    <p:anim calcmode="lin" valueType="num">
                                      <p:cBhvr>
                                        <p:cTn id="107" dur="500" fill="hold"/>
                                        <p:tgtEl>
                                          <p:spTgt spid="22"/>
                                        </p:tgtEl>
                                        <p:attrNameLst>
                                          <p:attrName>ppt_w</p:attrName>
                                        </p:attrNameLst>
                                      </p:cBhvr>
                                      <p:tavLst>
                                        <p:tav tm="0">
                                          <p:val>
                                            <p:fltVal val="0"/>
                                          </p:val>
                                        </p:tav>
                                        <p:tav tm="100000">
                                          <p:val>
                                            <p:strVal val="#ppt_w"/>
                                          </p:val>
                                        </p:tav>
                                      </p:tavLst>
                                    </p:anim>
                                    <p:anim calcmode="lin" valueType="num">
                                      <p:cBhvr>
                                        <p:cTn id="108" dur="500" fill="hold"/>
                                        <p:tgtEl>
                                          <p:spTgt spid="22"/>
                                        </p:tgtEl>
                                        <p:attrNameLst>
                                          <p:attrName>ppt_h</p:attrName>
                                        </p:attrNameLst>
                                      </p:cBhvr>
                                      <p:tavLst>
                                        <p:tav tm="0">
                                          <p:val>
                                            <p:fltVal val="0"/>
                                          </p:val>
                                        </p:tav>
                                        <p:tav tm="100000">
                                          <p:val>
                                            <p:strVal val="#ppt_h"/>
                                          </p:val>
                                        </p:tav>
                                      </p:tavLst>
                                    </p:anim>
                                    <p:animEffect transition="in" filter="fade">
                                      <p:cBhvr>
                                        <p:cTn id="109" dur="500"/>
                                        <p:tgtEl>
                                          <p:spTgt spid="22"/>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nodeType="clickEffect">
                                  <p:stCondLst>
                                    <p:cond delay="0"/>
                                  </p:stCondLst>
                                  <p:childTnLst>
                                    <p:set>
                                      <p:cBhvr>
                                        <p:cTn id="113" dur="1" fill="hold">
                                          <p:stCondLst>
                                            <p:cond delay="0"/>
                                          </p:stCondLst>
                                        </p:cTn>
                                        <p:tgtEl>
                                          <p:spTgt spid="7"/>
                                        </p:tgtEl>
                                        <p:attrNameLst>
                                          <p:attrName>style.visibility</p:attrName>
                                        </p:attrNameLst>
                                      </p:cBhvr>
                                      <p:to>
                                        <p:strVal val="visible"/>
                                      </p:to>
                                    </p:set>
                                    <p:anim calcmode="lin" valueType="num">
                                      <p:cBhvr>
                                        <p:cTn id="114" dur="500" fill="hold"/>
                                        <p:tgtEl>
                                          <p:spTgt spid="7"/>
                                        </p:tgtEl>
                                        <p:attrNameLst>
                                          <p:attrName>ppt_w</p:attrName>
                                        </p:attrNameLst>
                                      </p:cBhvr>
                                      <p:tavLst>
                                        <p:tav tm="0">
                                          <p:val>
                                            <p:fltVal val="0"/>
                                          </p:val>
                                        </p:tav>
                                        <p:tav tm="100000">
                                          <p:val>
                                            <p:strVal val="#ppt_w"/>
                                          </p:val>
                                        </p:tav>
                                      </p:tavLst>
                                    </p:anim>
                                    <p:anim calcmode="lin" valueType="num">
                                      <p:cBhvr>
                                        <p:cTn id="115" dur="500" fill="hold"/>
                                        <p:tgtEl>
                                          <p:spTgt spid="7"/>
                                        </p:tgtEl>
                                        <p:attrNameLst>
                                          <p:attrName>ppt_h</p:attrName>
                                        </p:attrNameLst>
                                      </p:cBhvr>
                                      <p:tavLst>
                                        <p:tav tm="0">
                                          <p:val>
                                            <p:fltVal val="0"/>
                                          </p:val>
                                        </p:tav>
                                        <p:tav tm="100000">
                                          <p:val>
                                            <p:strVal val="#ppt_h"/>
                                          </p:val>
                                        </p:tav>
                                      </p:tavLst>
                                    </p:anim>
                                    <p:animEffect transition="in" filter="fade">
                                      <p:cBhvr>
                                        <p:cTn id="116" dur="500"/>
                                        <p:tgtEl>
                                          <p:spTgt spid="7"/>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20"/>
                                        </p:tgtEl>
                                        <p:attrNameLst>
                                          <p:attrName>style.visibility</p:attrName>
                                        </p:attrNameLst>
                                      </p:cBhvr>
                                      <p:to>
                                        <p:strVal val="visible"/>
                                      </p:to>
                                    </p:set>
                                    <p:anim calcmode="lin" valueType="num">
                                      <p:cBhvr>
                                        <p:cTn id="119" dur="500" fill="hold"/>
                                        <p:tgtEl>
                                          <p:spTgt spid="20"/>
                                        </p:tgtEl>
                                        <p:attrNameLst>
                                          <p:attrName>ppt_w</p:attrName>
                                        </p:attrNameLst>
                                      </p:cBhvr>
                                      <p:tavLst>
                                        <p:tav tm="0">
                                          <p:val>
                                            <p:fltVal val="0"/>
                                          </p:val>
                                        </p:tav>
                                        <p:tav tm="100000">
                                          <p:val>
                                            <p:strVal val="#ppt_w"/>
                                          </p:val>
                                        </p:tav>
                                      </p:tavLst>
                                    </p:anim>
                                    <p:anim calcmode="lin" valueType="num">
                                      <p:cBhvr>
                                        <p:cTn id="120" dur="500" fill="hold"/>
                                        <p:tgtEl>
                                          <p:spTgt spid="20"/>
                                        </p:tgtEl>
                                        <p:attrNameLst>
                                          <p:attrName>ppt_h</p:attrName>
                                        </p:attrNameLst>
                                      </p:cBhvr>
                                      <p:tavLst>
                                        <p:tav tm="0">
                                          <p:val>
                                            <p:fltVal val="0"/>
                                          </p:val>
                                        </p:tav>
                                        <p:tav tm="100000">
                                          <p:val>
                                            <p:strVal val="#ppt_h"/>
                                          </p:val>
                                        </p:tav>
                                      </p:tavLst>
                                    </p:anim>
                                    <p:animEffect transition="in" filter="fade">
                                      <p:cBhvr>
                                        <p:cTn id="1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17" grpId="0"/>
      <p:bldP spid="19" grpId="0"/>
      <p:bldP spid="20" grpId="0"/>
      <p:bldP spid="23" grpId="0"/>
      <p:bldP spid="23" grpId="1"/>
      <p:bldP spid="23" grpId="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50800" y="-12700"/>
            <a:ext cx="12192000" cy="6858000"/>
          </a:xfrm>
          <a:prstGeom prst="rect">
            <a:avLst/>
          </a:prstGeom>
        </p:spPr>
      </p:pic>
      <p:pic>
        <p:nvPicPr>
          <p:cNvPr id="3" name="Picture 3"/>
          <p:cNvPicPr>
            <a:picLocks noChangeAspect="1"/>
          </p:cNvPicPr>
          <p:nvPr/>
        </p:nvPicPr>
        <p:blipFill>
          <a:blip r:embed="rId3"/>
          <a:srcRect/>
          <a:stretch>
            <a:fillRect/>
          </a:stretch>
        </p:blipFill>
        <p:spPr>
          <a:xfrm rot="6823474">
            <a:off x="2118149" y="-675413"/>
            <a:ext cx="3975259" cy="2941463"/>
          </a:xfrm>
          <a:prstGeom prst="rect">
            <a:avLst/>
          </a:prstGeom>
        </p:spPr>
      </p:pic>
      <p:grpSp>
        <p:nvGrpSpPr>
          <p:cNvPr id="4" name="Group 4"/>
          <p:cNvGrpSpPr>
            <a:grpSpLocks noChangeAspect="1"/>
          </p:cNvGrpSpPr>
          <p:nvPr/>
        </p:nvGrpSpPr>
        <p:grpSpPr>
          <a:xfrm>
            <a:off x="-1147542" y="-80954"/>
            <a:ext cx="6490973" cy="7333710"/>
            <a:chOff x="0" y="0"/>
            <a:chExt cx="5624576" cy="6354826"/>
          </a:xfrm>
        </p:grpSpPr>
        <p:sp>
          <p:nvSpPr>
            <p:cNvPr id="5" name="Freeform 5"/>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4"/>
              <a:stretch>
                <a:fillRect l="-34789" r="-34789"/>
              </a:stretch>
            </a:blipFill>
          </p:spPr>
        </p:sp>
      </p:grpSp>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285164" y="0"/>
            <a:ext cx="1052623" cy="1104853"/>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69445" y="4114800"/>
            <a:ext cx="3222555" cy="2743200"/>
          </a:xfrm>
          <a:prstGeom prst="rect">
            <a:avLst/>
          </a:prstGeom>
        </p:spPr>
      </p:pic>
      <p:sp>
        <p:nvSpPr>
          <p:cNvPr id="14" name="Rectangle 13">
            <a:extLst>
              <a:ext uri="{FF2B5EF4-FFF2-40B4-BE49-F238E27FC236}">
                <a16:creationId xmlns:a16="http://schemas.microsoft.com/office/drawing/2014/main" id="{C978073F-8A36-4C54-9EEC-65CE7D82042A}"/>
              </a:ext>
            </a:extLst>
          </p:cNvPr>
          <p:cNvSpPr/>
          <p:nvPr/>
        </p:nvSpPr>
        <p:spPr>
          <a:xfrm>
            <a:off x="4401875" y="750122"/>
            <a:ext cx="6460466" cy="4900380"/>
          </a:xfrm>
          <a:prstGeom prst="rect">
            <a:avLst/>
          </a:prstGeom>
        </p:spPr>
        <p:txBody>
          <a:bodyPr wrap="square">
            <a:spAutoFit/>
          </a:bodyPr>
          <a:lstStyle/>
          <a:p>
            <a:pPr indent="-457200" algn="ctr">
              <a:lnSpc>
                <a:spcPct val="120000"/>
              </a:lnSpc>
            </a:pPr>
            <a:r>
              <a:rPr lang="en-US" sz="6600">
                <a:ln w="317500">
                  <a:solidFill>
                    <a:schemeClr val="bg1"/>
                  </a:solidFill>
                </a:ln>
                <a:effectLst>
                  <a:outerShdw blurRad="50800" dist="38100" dir="2700000" algn="tl" rotWithShape="0">
                    <a:prstClr val="black">
                      <a:alpha val="40000"/>
                    </a:prstClr>
                  </a:outerShdw>
                </a:effectLst>
                <a:latin typeface="SVN-Transformer" pitchFamily="2" charset="0"/>
              </a:rPr>
              <a:t>D</a:t>
            </a:r>
            <a:r>
              <a:rPr lang="vi-VN" sz="6600">
                <a:ln w="317500">
                  <a:solidFill>
                    <a:schemeClr val="bg1"/>
                  </a:solidFill>
                </a:ln>
                <a:effectLst>
                  <a:outerShdw blurRad="50800" dist="38100" dir="2700000" algn="tl" rotWithShape="0">
                    <a:prstClr val="black">
                      <a:alpha val="40000"/>
                    </a:prstClr>
                  </a:outerShdw>
                </a:effectLst>
                <a:latin typeface="SVN-Transformer" pitchFamily="2" charset="0"/>
              </a:rPr>
              <a:t>iễn biến cuộc tổng tiến công và nổi dậy tết mậu thân 1968.</a:t>
            </a:r>
            <a:endParaRPr lang="vi-VN" sz="6600" dirty="0">
              <a:ln w="317500">
                <a:solidFill>
                  <a:schemeClr val="bg1"/>
                </a:solidFill>
              </a:ln>
              <a:effectLst>
                <a:outerShdw blurRad="50800" dist="38100" dir="2700000" algn="tl" rotWithShape="0">
                  <a:prstClr val="black">
                    <a:alpha val="40000"/>
                  </a:prstClr>
                </a:outerShdw>
              </a:effectLst>
              <a:latin typeface="SVN-Transformer" pitchFamily="2" charset="0"/>
            </a:endParaRPr>
          </a:p>
        </p:txBody>
      </p:sp>
      <p:sp>
        <p:nvSpPr>
          <p:cNvPr id="13" name="Rectangle 12">
            <a:extLst>
              <a:ext uri="{FF2B5EF4-FFF2-40B4-BE49-F238E27FC236}">
                <a16:creationId xmlns:a16="http://schemas.microsoft.com/office/drawing/2014/main" id="{2C5DAF92-BF01-4BCC-9FD0-1C7F287E5599}"/>
              </a:ext>
            </a:extLst>
          </p:cNvPr>
          <p:cNvSpPr/>
          <p:nvPr/>
        </p:nvSpPr>
        <p:spPr>
          <a:xfrm>
            <a:off x="4401875" y="750122"/>
            <a:ext cx="6460466" cy="4900380"/>
          </a:xfrm>
          <a:prstGeom prst="rect">
            <a:avLst/>
          </a:prstGeom>
        </p:spPr>
        <p:txBody>
          <a:bodyPr wrap="square">
            <a:spAutoFit/>
          </a:bodyPr>
          <a:lstStyle/>
          <a:p>
            <a:pPr indent="-457200" algn="ctr">
              <a:lnSpc>
                <a:spcPct val="120000"/>
              </a:lnSpc>
            </a:pPr>
            <a:r>
              <a:rPr lang="en-US" sz="6600">
                <a:ln w="25400">
                  <a:solidFill>
                    <a:schemeClr val="tx1"/>
                  </a:solidFill>
                </a:ln>
                <a:gradFill flip="none" rotWithShape="1">
                  <a:gsLst>
                    <a:gs pos="38000">
                      <a:schemeClr val="bg1"/>
                    </a:gs>
                    <a:gs pos="0">
                      <a:schemeClr val="bg2">
                        <a:lumMod val="75000"/>
                      </a:schemeClr>
                    </a:gs>
                    <a:gs pos="100000">
                      <a:schemeClr val="accent4">
                        <a:lumMod val="75000"/>
                      </a:schemeClr>
                    </a:gs>
                  </a:gsLst>
                  <a:lin ang="2700000" scaled="1"/>
                  <a:tileRect/>
                </a:gradFill>
                <a:effectLst>
                  <a:outerShdw blurRad="50800" dist="38100" dir="2700000" algn="tl" rotWithShape="0">
                    <a:prstClr val="black">
                      <a:alpha val="40000"/>
                    </a:prstClr>
                  </a:outerShdw>
                </a:effectLst>
                <a:latin typeface="SVN-Transformer" pitchFamily="2" charset="0"/>
              </a:rPr>
              <a:t>D</a:t>
            </a:r>
            <a:r>
              <a:rPr lang="vi-VN" sz="6600">
                <a:ln w="25400">
                  <a:solidFill>
                    <a:schemeClr val="tx1"/>
                  </a:solidFill>
                </a:ln>
                <a:gradFill flip="none" rotWithShape="1">
                  <a:gsLst>
                    <a:gs pos="38000">
                      <a:schemeClr val="bg1"/>
                    </a:gs>
                    <a:gs pos="0">
                      <a:schemeClr val="bg2">
                        <a:lumMod val="75000"/>
                      </a:schemeClr>
                    </a:gs>
                    <a:gs pos="100000">
                      <a:schemeClr val="accent4">
                        <a:lumMod val="75000"/>
                      </a:schemeClr>
                    </a:gs>
                  </a:gsLst>
                  <a:lin ang="2700000" scaled="1"/>
                  <a:tileRect/>
                </a:gradFill>
                <a:effectLst>
                  <a:outerShdw blurRad="50800" dist="38100" dir="2700000" algn="tl" rotWithShape="0">
                    <a:prstClr val="black">
                      <a:alpha val="40000"/>
                    </a:prstClr>
                  </a:outerShdw>
                </a:effectLst>
                <a:latin typeface="SVN-Transformer" pitchFamily="2" charset="0"/>
              </a:rPr>
              <a:t>iễn biến cuộc tổng tiến công và nổi dậy tết mậu thân 1968.</a:t>
            </a:r>
            <a:endParaRPr lang="vi-VN" sz="6600" dirty="0">
              <a:ln w="25400">
                <a:solidFill>
                  <a:schemeClr val="tx1"/>
                </a:solidFill>
              </a:ln>
              <a:gradFill flip="none" rotWithShape="1">
                <a:gsLst>
                  <a:gs pos="38000">
                    <a:schemeClr val="bg1"/>
                  </a:gs>
                  <a:gs pos="0">
                    <a:schemeClr val="bg2">
                      <a:lumMod val="75000"/>
                    </a:schemeClr>
                  </a:gs>
                  <a:gs pos="100000">
                    <a:schemeClr val="accent4">
                      <a:lumMod val="75000"/>
                    </a:schemeClr>
                  </a:gs>
                </a:gsLst>
                <a:lin ang="2700000" scaled="1"/>
                <a:tileRect/>
              </a:gradFill>
              <a:effectLst>
                <a:outerShdw blurRad="50800" dist="38100" dir="2700000" algn="tl" rotWithShape="0">
                  <a:prstClr val="black">
                    <a:alpha val="40000"/>
                  </a:prstClr>
                </a:outerShdw>
              </a:effectLst>
              <a:latin typeface="SVN-Transformer" pitchFamily="2" charset="0"/>
            </a:endParaRPr>
          </a:p>
        </p:txBody>
      </p:sp>
      <p:pic>
        <p:nvPicPr>
          <p:cNvPr id="10" name="Picture 9">
            <a:extLst>
              <a:ext uri="{FF2B5EF4-FFF2-40B4-BE49-F238E27FC236}">
                <a16:creationId xmlns:a16="http://schemas.microsoft.com/office/drawing/2014/main" id="{04BEF1A8-21E4-4AAE-A4F8-E1A32B1B2901}"/>
              </a:ext>
            </a:extLst>
          </p:cNvPr>
          <p:cNvPicPr>
            <a:picLocks noChangeAspect="1"/>
          </p:cNvPicPr>
          <p:nvPr/>
        </p:nvPicPr>
        <p:blipFill>
          <a:blip r:embed="rId9">
            <a:alphaModFix amt="70000"/>
            <a:extLst>
              <a:ext uri="{BEBA8EAE-BF5A-486C-A8C5-ECC9F3942E4B}">
                <a14:imgProps xmlns:a14="http://schemas.microsoft.com/office/drawing/2010/main">
                  <a14:imgLayer r:embed="rId10">
                    <a14:imgEffect>
                      <a14:backgroundRemoval t="2365" b="99662" l="2462" r="92308">
                        <a14:foregroundMark x1="21723" y1="11599" x2="21723" y2="11599"/>
                        <a14:foregroundMark x1="19631" y1="13288" x2="15077" y2="24887"/>
                        <a14:foregroundMark x1="21415" y1="9572" x2="26523" y2="17905"/>
                        <a14:foregroundMark x1="36862" y1="2477" x2="36800" y2="7883"/>
                        <a14:foregroundMark x1="58892" y1="29392" x2="61231" y2="28378"/>
                        <a14:foregroundMark x1="92369" y1="28829" x2="89354" y2="28829"/>
                        <a14:foregroundMark x1="73785" y1="24550" x2="73785" y2="24550"/>
                        <a14:foregroundMark x1="60677" y1="44257" x2="59323" y2="48311"/>
                        <a14:foregroundMark x1="61846" y1="68468" x2="62031" y2="71396"/>
                        <a14:foregroundMark x1="83631" y1="70946" x2="84123" y2="70946"/>
                        <a14:foregroundMark x1="49231" y1="89977" x2="49231" y2="89977"/>
                        <a14:foregroundMark x1="37600" y1="92793" x2="37600" y2="92793"/>
                        <a14:foregroundMark x1="39754" y1="98874" x2="39754" y2="98874"/>
                        <a14:foregroundMark x1="3692" y1="43581" x2="7323" y2="76577"/>
                        <a14:foregroundMark x1="7323" y1="76577" x2="6892" y2="85473"/>
                        <a14:foregroundMark x1="6892" y1="85473" x2="3077" y2="97410"/>
                        <a14:foregroundMark x1="13169" y1="28941" x2="8985" y2="29730"/>
                        <a14:foregroundMark x1="8985" y1="29730" x2="5046" y2="32658"/>
                        <a14:foregroundMark x1="5046" y1="32658" x2="2462" y2="37613"/>
                        <a14:foregroundMark x1="24185" y1="10811" x2="27077" y2="17793"/>
                        <a14:foregroundMark x1="27077" y1="17793" x2="27754" y2="18468"/>
                        <a14:foregroundMark x1="18585" y1="11599" x2="18585" y2="11599"/>
                        <a14:foregroundMark x1="19815" y1="9685" x2="18031" y2="11374"/>
                        <a14:foregroundMark x1="48800" y1="59797" x2="48800" y2="59797"/>
                        <a14:foregroundMark x1="53785" y1="57545" x2="53785" y2="57545"/>
                        <a14:foregroundMark x1="59077" y1="48761" x2="55938" y2="55518"/>
                        <a14:foregroundMark x1="55938" y1="55518" x2="51877" y2="58671"/>
                        <a14:foregroundMark x1="51877" y1="58671" x2="50954" y2="58784"/>
                        <a14:foregroundMark x1="45292" y1="34459" x2="45292" y2="34459"/>
                        <a14:foregroundMark x1="45415" y1="32320" x2="45415" y2="32320"/>
                        <a14:foregroundMark x1="45415" y1="32207" x2="45477" y2="34347"/>
                        <a14:foregroundMark x1="33538" y1="5068" x2="33538" y2="5518"/>
                        <a14:foregroundMark x1="40492" y1="3604" x2="40492" y2="3604"/>
                        <a14:foregroundMark x1="58462" y1="27477" x2="58462" y2="27477"/>
                        <a14:foregroundMark x1="46585" y1="53716" x2="46585" y2="53716"/>
                        <a14:foregroundMark x1="46954" y1="57770" x2="46954" y2="57770"/>
                        <a14:foregroundMark x1="13785" y1="29842" x2="13785" y2="29842"/>
                        <a14:foregroundMark x1="14462" y1="30068" x2="14462" y2="30068"/>
                        <a14:foregroundMark x1="26646" y1="99437" x2="26646" y2="99437"/>
                        <a14:foregroundMark x1="40000" y1="99662" x2="40000" y2="99662"/>
                        <a14:foregroundMark x1="62092" y1="28829" x2="62092" y2="28829"/>
                        <a14:backgroundMark x1="25108" y1="57995" x2="25108" y2="57995"/>
                        <a14:backgroundMark x1="26031" y1="64640" x2="26031" y2="64640"/>
                        <a14:backgroundMark x1="29231" y1="93356" x2="29231" y2="93356"/>
                        <a14:backgroundMark x1="28677" y1="78491" x2="28677" y2="78491"/>
                        <a14:backgroundMark x1="29600" y1="91892" x2="29600" y2="91892"/>
                        <a14:backgroundMark x1="42462" y1="76914" x2="42462" y2="76914"/>
                        <a14:backgroundMark x1="65046" y1="32207" x2="65046" y2="32207"/>
                        <a14:backgroundMark x1="77785" y1="33446" x2="77785" y2="33446"/>
                        <a14:backgroundMark x1="45169" y1="38176" x2="45046" y2="38401"/>
                        <a14:backgroundMark x1="50092" y1="54392" x2="50092" y2="54392"/>
                        <a14:backgroundMark x1="45600" y1="53829" x2="45600" y2="53829"/>
                        <a14:backgroundMark x1="64677" y1="68581" x2="64677" y2="68581"/>
                        <a14:backgroundMark x1="28985" y1="29054" x2="28985" y2="29054"/>
                        <a14:backgroundMark x1="14708" y1="28941" x2="14708" y2="28941"/>
                        <a14:backgroundMark x1="16246" y1="29279" x2="16246" y2="29279"/>
                        <a14:backgroundMark x1="28308" y1="77928" x2="28308" y2="77928"/>
                        <a14:backgroundMark x1="28062" y1="29054" x2="28062" y2="29054"/>
                        <a14:backgroundMark x1="14708" y1="86486" x2="14708" y2="86486"/>
                        <a14:backgroundMark x1="54954" y1="48198" x2="54954" y2="48198"/>
                        <a14:backgroundMark x1="1292" y1="68243" x2="1292" y2="68243"/>
                        <a14:backgroundMark x1="369" y1="92680" x2="369" y2="92680"/>
                        <a14:backgroundMark x1="56062" y1="45833" x2="56062" y2="45833"/>
                      </a14:backgroundRemoval>
                    </a14:imgEffect>
                    <a14:imgEffect>
                      <a14:artisticFilmGrain/>
                    </a14:imgEffect>
                  </a14:imgLayer>
                </a14:imgProps>
              </a:ext>
            </a:extLst>
          </a:blip>
          <a:stretch>
            <a:fillRect/>
          </a:stretch>
        </p:blipFill>
        <p:spPr>
          <a:xfrm>
            <a:off x="0" y="3773103"/>
            <a:ext cx="5645225" cy="3084897"/>
          </a:xfrm>
          <a:prstGeom prst="rect">
            <a:avLst/>
          </a:prstGeom>
        </p:spPr>
      </p:pic>
      <p:sp>
        <p:nvSpPr>
          <p:cNvPr id="12" name="TextBox 9">
            <a:extLst>
              <a:ext uri="{FF2B5EF4-FFF2-40B4-BE49-F238E27FC236}">
                <a16:creationId xmlns:a16="http://schemas.microsoft.com/office/drawing/2014/main" id="{1B0DFC03-CB8C-4227-BF9A-4DEFCCD25298}"/>
              </a:ext>
            </a:extLst>
          </p:cNvPr>
          <p:cNvSpPr txBox="1"/>
          <p:nvPr/>
        </p:nvSpPr>
        <p:spPr>
          <a:xfrm>
            <a:off x="-525274" y="374882"/>
            <a:ext cx="4779841" cy="840871"/>
          </a:xfrm>
          <a:prstGeom prst="rect">
            <a:avLst/>
          </a:prstGeom>
        </p:spPr>
        <p:txBody>
          <a:bodyPr wrap="square" lIns="0" tIns="0" rIns="0" bIns="0" rtlCol="0" anchor="t">
            <a:spAutoFit/>
          </a:bodyPr>
          <a:lstStyle>
            <a:defPPr>
              <a:defRPr lang="en-US"/>
            </a:defPPr>
            <a:lvl1pPr algn="ctr">
              <a:lnSpc>
                <a:spcPts val="6448"/>
              </a:lnSpc>
              <a:defRPr sz="6400" b="1">
                <a:ln>
                  <a:solidFill>
                    <a:schemeClr val="tx1"/>
                  </a:solidFill>
                </a:ln>
                <a:gradFill flip="none" rotWithShape="1">
                  <a:gsLst>
                    <a:gs pos="0">
                      <a:srgbClr val="FFC000"/>
                    </a:gs>
                    <a:gs pos="100000">
                      <a:srgbClr val="FF0000"/>
                    </a:gs>
                  </a:gsLst>
                  <a:lin ang="2700000" scaled="1"/>
                  <a:tileRect/>
                </a:gradFill>
                <a:effectLst>
                  <a:outerShdw blurRad="50800" dist="38100" algn="l" rotWithShape="0">
                    <a:prstClr val="black">
                      <a:alpha val="40000"/>
                    </a:prstClr>
                  </a:outerShdw>
                </a:effectLst>
                <a:latin typeface="SVN-Rocker" panose="02040603050506020204" pitchFamily="18" charset="0"/>
              </a:defRPr>
            </a:lvl1pPr>
          </a:lstStyle>
          <a:p>
            <a:r>
              <a:rPr lang="en-US" sz="6000">
                <a:gradFill flip="none" rotWithShape="1">
                  <a:gsLst>
                    <a:gs pos="63000">
                      <a:srgbClr val="FF9A67"/>
                    </a:gs>
                    <a:gs pos="0">
                      <a:schemeClr val="accent4">
                        <a:lumMod val="60000"/>
                        <a:lumOff val="40000"/>
                      </a:schemeClr>
                    </a:gs>
                    <a:gs pos="100000">
                      <a:srgbClr val="FF0000"/>
                    </a:gs>
                  </a:gsLst>
                  <a:lin ang="2700000" scaled="1"/>
                  <a:tileRect/>
                </a:gradFill>
              </a:rPr>
              <a:t>Hoạt động 1:</a:t>
            </a:r>
            <a:endParaRPr lang="en-US" sz="6000" dirty="0">
              <a:gradFill flip="none" rotWithShape="1">
                <a:gsLst>
                  <a:gs pos="63000">
                    <a:srgbClr val="FF9A67"/>
                  </a:gs>
                  <a:gs pos="0">
                    <a:schemeClr val="accent4">
                      <a:lumMod val="60000"/>
                      <a:lumOff val="40000"/>
                    </a:schemeClr>
                  </a:gs>
                  <a:gs pos="100000">
                    <a:srgbClr val="FF0000"/>
                  </a:gs>
                </a:gsLst>
                <a:lin ang="2700000" scaled="1"/>
                <a:tileRect/>
              </a:gra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iterate type="lt">
                                    <p:tmPct val="0"/>
                                  </p:iterate>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grpId="0" nodeType="withEffect">
                                  <p:stCondLst>
                                    <p:cond delay="0"/>
                                  </p:stCondLst>
                                  <p:iterate type="lt">
                                    <p:tmPct val="0"/>
                                  </p:iterate>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par>
                          <p:cTn id="18" fill="hold">
                            <p:stCondLst>
                              <p:cond delay="500"/>
                            </p:stCondLst>
                            <p:childTnLst>
                              <p:par>
                                <p:cTn id="19" presetID="34" presetClass="emph" presetSubtype="0" fill="hold" grpId="1" nodeType="afterEffect">
                                  <p:stCondLst>
                                    <p:cond delay="0"/>
                                  </p:stCondLst>
                                  <p:iterate type="lt">
                                    <p:tmPct val="10000"/>
                                  </p:iterate>
                                  <p:childTnLst>
                                    <p:animMotion origin="layout" path="M 0.0 0.0 L 0.0 -0.07213" pathEditMode="relative" ptsTypes="">
                                      <p:cBhvr>
                                        <p:cTn id="20" dur="250" accel="50000" decel="50000" autoRev="1" fill="hold">
                                          <p:stCondLst>
                                            <p:cond delay="0"/>
                                          </p:stCondLst>
                                        </p:cTn>
                                        <p:tgtEl>
                                          <p:spTgt spid="13"/>
                                        </p:tgtEl>
                                        <p:attrNameLst>
                                          <p:attrName>ppt_x</p:attrName>
                                          <p:attrName>ppt_y</p:attrName>
                                        </p:attrNameLst>
                                      </p:cBhvr>
                                    </p:animMotion>
                                    <p:animRot by="1500000">
                                      <p:cBhvr>
                                        <p:cTn id="21" dur="125" fill="hold">
                                          <p:stCondLst>
                                            <p:cond delay="0"/>
                                          </p:stCondLst>
                                        </p:cTn>
                                        <p:tgtEl>
                                          <p:spTgt spid="13"/>
                                        </p:tgtEl>
                                        <p:attrNameLst>
                                          <p:attrName>r</p:attrName>
                                        </p:attrNameLst>
                                      </p:cBhvr>
                                    </p:animRot>
                                    <p:animRot by="-1500000">
                                      <p:cBhvr>
                                        <p:cTn id="22" dur="125" fill="hold">
                                          <p:stCondLst>
                                            <p:cond delay="125"/>
                                          </p:stCondLst>
                                        </p:cTn>
                                        <p:tgtEl>
                                          <p:spTgt spid="13"/>
                                        </p:tgtEl>
                                        <p:attrNameLst>
                                          <p:attrName>r</p:attrName>
                                        </p:attrNameLst>
                                      </p:cBhvr>
                                    </p:animRot>
                                    <p:animRot by="-1500000">
                                      <p:cBhvr>
                                        <p:cTn id="23" dur="125" fill="hold">
                                          <p:stCondLst>
                                            <p:cond delay="250"/>
                                          </p:stCondLst>
                                        </p:cTn>
                                        <p:tgtEl>
                                          <p:spTgt spid="13"/>
                                        </p:tgtEl>
                                        <p:attrNameLst>
                                          <p:attrName>r</p:attrName>
                                        </p:attrNameLst>
                                      </p:cBhvr>
                                    </p:animRot>
                                    <p:animRot by="1500000">
                                      <p:cBhvr>
                                        <p:cTn id="24" dur="125" fill="hold">
                                          <p:stCondLst>
                                            <p:cond delay="375"/>
                                          </p:stCondLst>
                                        </p:cTn>
                                        <p:tgtEl>
                                          <p:spTgt spid="13"/>
                                        </p:tgtEl>
                                        <p:attrNameLst>
                                          <p:attrName>r</p:attrName>
                                        </p:attrNameLst>
                                      </p:cBhvr>
                                    </p:animRot>
                                  </p:childTnLst>
                                </p:cTn>
                              </p:par>
                              <p:par>
                                <p:cTn id="25" presetID="34" presetClass="emph" presetSubtype="0" fill="hold" grpId="1" nodeType="with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14"/>
                                        </p:tgtEl>
                                        <p:attrNameLst>
                                          <p:attrName>ppt_x</p:attrName>
                                          <p:attrName>ppt_y</p:attrName>
                                        </p:attrNameLst>
                                      </p:cBhvr>
                                    </p:animMotion>
                                    <p:animRot by="1500000">
                                      <p:cBhvr>
                                        <p:cTn id="27" dur="125" fill="hold">
                                          <p:stCondLst>
                                            <p:cond delay="0"/>
                                          </p:stCondLst>
                                        </p:cTn>
                                        <p:tgtEl>
                                          <p:spTgt spid="14"/>
                                        </p:tgtEl>
                                        <p:attrNameLst>
                                          <p:attrName>r</p:attrName>
                                        </p:attrNameLst>
                                      </p:cBhvr>
                                    </p:animRot>
                                    <p:animRot by="-1500000">
                                      <p:cBhvr>
                                        <p:cTn id="28" dur="125" fill="hold">
                                          <p:stCondLst>
                                            <p:cond delay="125"/>
                                          </p:stCondLst>
                                        </p:cTn>
                                        <p:tgtEl>
                                          <p:spTgt spid="14"/>
                                        </p:tgtEl>
                                        <p:attrNameLst>
                                          <p:attrName>r</p:attrName>
                                        </p:attrNameLst>
                                      </p:cBhvr>
                                    </p:animRot>
                                    <p:animRot by="-1500000">
                                      <p:cBhvr>
                                        <p:cTn id="29" dur="125" fill="hold">
                                          <p:stCondLst>
                                            <p:cond delay="250"/>
                                          </p:stCondLst>
                                        </p:cTn>
                                        <p:tgtEl>
                                          <p:spTgt spid="14"/>
                                        </p:tgtEl>
                                        <p:attrNameLst>
                                          <p:attrName>r</p:attrName>
                                        </p:attrNameLst>
                                      </p:cBhvr>
                                    </p:animRot>
                                    <p:animRot by="1500000">
                                      <p:cBhvr>
                                        <p:cTn id="30" dur="125" fill="hold">
                                          <p:stCondLst>
                                            <p:cond delay="375"/>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3" grpId="0"/>
      <p:bldP spid="13" grpId="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2192000" cy="6858000"/>
          </a:xfrm>
          <a:prstGeom prst="rect">
            <a:avLst/>
          </a:prstGeom>
        </p:spPr>
      </p:pic>
      <p:pic>
        <p:nvPicPr>
          <p:cNvPr id="6" name="Picture 3">
            <a:extLst>
              <a:ext uri="{FF2B5EF4-FFF2-40B4-BE49-F238E27FC236}">
                <a16:creationId xmlns:a16="http://schemas.microsoft.com/office/drawing/2014/main" id="{014D2ED8-8113-449C-BA86-88B45BC2BAE9}"/>
              </a:ext>
            </a:extLst>
          </p:cNvPr>
          <p:cNvPicPr>
            <a:picLocks noChangeAspect="1"/>
          </p:cNvPicPr>
          <p:nvPr/>
        </p:nvPicPr>
        <p:blipFill>
          <a:blip r:embed="rId3"/>
          <a:srcRect/>
          <a:stretch>
            <a:fillRect/>
          </a:stretch>
        </p:blipFill>
        <p:spPr>
          <a:xfrm rot="-8541249">
            <a:off x="11076270" y="5387269"/>
            <a:ext cx="3975259" cy="2941463"/>
          </a:xfrm>
          <a:prstGeom prst="rect">
            <a:avLst/>
          </a:prstGeom>
        </p:spPr>
      </p:pic>
      <p:pic>
        <p:nvPicPr>
          <p:cNvPr id="3" name="Picture 3"/>
          <p:cNvPicPr>
            <a:picLocks noChangeAspect="1"/>
          </p:cNvPicPr>
          <p:nvPr/>
        </p:nvPicPr>
        <p:blipFill>
          <a:blip r:embed="rId3"/>
          <a:srcRect/>
          <a:stretch>
            <a:fillRect/>
          </a:stretch>
        </p:blipFill>
        <p:spPr>
          <a:xfrm rot="1731473">
            <a:off x="-5708282" y="-2984453"/>
            <a:ext cx="7254242" cy="5367722"/>
          </a:xfrm>
          <a:prstGeom prst="rect">
            <a:avLst/>
          </a:prstGeom>
        </p:spPr>
      </p:pic>
      <p:sp>
        <p:nvSpPr>
          <p:cNvPr id="13" name="TextBox 12">
            <a:extLst>
              <a:ext uri="{FF2B5EF4-FFF2-40B4-BE49-F238E27FC236}">
                <a16:creationId xmlns:a16="http://schemas.microsoft.com/office/drawing/2014/main" id="{87AE597D-44D0-4B2A-84C9-F85D6BA3A744}"/>
              </a:ext>
            </a:extLst>
          </p:cNvPr>
          <p:cNvSpPr txBox="1"/>
          <p:nvPr/>
        </p:nvSpPr>
        <p:spPr>
          <a:xfrm>
            <a:off x="304801" y="304800"/>
            <a:ext cx="11525250" cy="1446550"/>
          </a:xfrm>
          <a:prstGeom prst="rect">
            <a:avLst/>
          </a:prstGeom>
          <a:noFill/>
        </p:spPr>
        <p:txBody>
          <a:bodyPr wrap="square" rtlCol="0">
            <a:spAutoFit/>
          </a:bodyPr>
          <a:lstStyle/>
          <a:p>
            <a:pPr algn="just"/>
            <a:r>
              <a:rPr lang="en-GB" sz="4400" b="1">
                <a:solidFill>
                  <a:srgbClr val="0070C0"/>
                </a:solidFill>
                <a:latin typeface="Times New Roman" panose="02020603050405020304" pitchFamily="18" charset="0"/>
                <a:cs typeface="Times New Roman" panose="02020603050405020304" pitchFamily="18" charset="0"/>
              </a:rPr>
              <a:t>Xem đoạn video, đọc thông tin trong SGK, thảo luận nhóm 2 trả lời các câu hỏi sau:</a:t>
            </a:r>
            <a:endParaRPr lang="en-US" sz="4400" b="1" dirty="0">
              <a:solidFill>
                <a:srgbClr val="0070C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EBDF191-B84A-4721-B068-F3BFDC9B2BAC}"/>
              </a:ext>
            </a:extLst>
          </p:cNvPr>
          <p:cNvSpPr txBox="1"/>
          <p:nvPr/>
        </p:nvSpPr>
        <p:spPr>
          <a:xfrm>
            <a:off x="500063" y="2077938"/>
            <a:ext cx="11525250" cy="4524315"/>
          </a:xfrm>
          <a:prstGeom prst="rect">
            <a:avLst/>
          </a:prstGeom>
          <a:noFill/>
        </p:spPr>
        <p:txBody>
          <a:bodyPr wrap="square" rtlCol="0">
            <a:spAutoFit/>
          </a:bodyPr>
          <a:lstStyle/>
          <a:p>
            <a:pPr marL="742950" indent="-742950" algn="just">
              <a:buFont typeface="+mj-lt"/>
              <a:buAutoNum type="arabicPeriod"/>
            </a:pPr>
            <a:r>
              <a:rPr lang="en-GB" sz="3200" b="1">
                <a:latin typeface="Times New Roman" panose="02020603050405020304" pitchFamily="18" charset="0"/>
                <a:cs typeface="Times New Roman" panose="02020603050405020304" pitchFamily="18" charset="0"/>
              </a:rPr>
              <a:t>Tết Mậu Thân 1968 đã diễn ra sự kiện gì ở miền Nam nước ta?</a:t>
            </a:r>
          </a:p>
          <a:p>
            <a:pPr marL="742950" indent="-742950" algn="just">
              <a:buFont typeface="+mj-lt"/>
              <a:buAutoNum type="arabicPeriod"/>
            </a:pPr>
            <a:r>
              <a:rPr lang="en-GB" sz="3200" b="1">
                <a:latin typeface="Times New Roman" panose="02020603050405020304" pitchFamily="18" charset="0"/>
                <a:cs typeface="Times New Roman" panose="02020603050405020304" pitchFamily="18" charset="0"/>
              </a:rPr>
              <a:t>Thuật lại cuộc tấn công của quân giải phóng vào Sài Gòn. Trận nào là trận tiêu biểu trong đợt tấn công này?</a:t>
            </a:r>
          </a:p>
          <a:p>
            <a:pPr marL="742950" indent="-742950" algn="just">
              <a:buFont typeface="+mj-lt"/>
              <a:buAutoNum type="arabicPeriod"/>
            </a:pPr>
            <a:r>
              <a:rPr lang="en-GB" sz="3200" b="1">
                <a:latin typeface="Times New Roman" panose="02020603050405020304" pitchFamily="18" charset="0"/>
                <a:cs typeface="Times New Roman" panose="02020603050405020304" pitchFamily="18" charset="0"/>
              </a:rPr>
              <a:t>Cùng với cuộc tấn công vào Sài Gòn, quân giải phóng đã tiến công ở những nơi nào?</a:t>
            </a:r>
          </a:p>
          <a:p>
            <a:pPr marL="742950" indent="-742950" algn="just">
              <a:buFont typeface="+mj-lt"/>
              <a:buAutoNum type="arabicPeriod"/>
            </a:pPr>
            <a:r>
              <a:rPr lang="en-GB" sz="3200" b="1">
                <a:latin typeface="Times New Roman" panose="02020603050405020304" pitchFamily="18" charset="0"/>
                <a:cs typeface="Times New Roman" panose="02020603050405020304" pitchFamily="18" charset="0"/>
              </a:rPr>
              <a:t>Tại sao nói cuộc T</a:t>
            </a:r>
            <a:r>
              <a:rPr lang="en-US" sz="3200" b="1">
                <a:latin typeface="Times New Roman" panose="02020603050405020304" pitchFamily="18" charset="0"/>
                <a:cs typeface="Times New Roman" panose="02020603050405020304" pitchFamily="18" charset="0"/>
              </a:rPr>
              <a:t>ổng tiến công của quân và dân miền Nam vào Tết Mậu Thân năm 1968 mang tính bất ngờ và đồng loạt với quy mô lớn?</a:t>
            </a:r>
            <a:endParaRPr lang="en-US" sz="32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0770C8B-FD96-4E92-A1A2-205386A70547}"/>
              </a:ext>
            </a:extLst>
          </p:cNvPr>
          <p:cNvPicPr>
            <a:picLocks noChangeAspect="1"/>
          </p:cNvPicPr>
          <p:nvPr/>
        </p:nvPicPr>
        <p:blipFill>
          <a:blip r:embed="rId4">
            <a:clrChange>
              <a:clrFrom>
                <a:srgbClr val="FDFCFA"/>
              </a:clrFrom>
              <a:clrTo>
                <a:srgbClr val="FDFCFA">
                  <a:alpha val="0"/>
                </a:srgbClr>
              </a:clrTo>
            </a:clrChange>
            <a:extLst>
              <a:ext uri="{BEBA8EAE-BF5A-486C-A8C5-ECC9F3942E4B}">
                <a14:imgProps xmlns:a14="http://schemas.microsoft.com/office/drawing/2010/main">
                  <a14:imgLayer r:embed="rId5">
                    <a14:imgEffect>
                      <a14:backgroundRemoval t="8397" b="91603" l="9746" r="89831">
                        <a14:foregroundMark x1="44068" y1="8397" x2="44068" y2="8397"/>
                        <a14:foregroundMark x1="46186" y1="91603" x2="46186" y2="91603"/>
                      </a14:backgroundRemoval>
                    </a14:imgEffect>
                  </a14:imgLayer>
                </a14:imgProps>
              </a:ext>
            </a:extLst>
          </a:blip>
          <a:stretch>
            <a:fillRect/>
          </a:stretch>
        </p:blipFill>
        <p:spPr>
          <a:xfrm>
            <a:off x="-152400" y="4866242"/>
            <a:ext cx="1273488" cy="212068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left)">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wipe(left)">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wipe(left)">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wipe(left)">
                                      <p:cBhvr>
                                        <p:cTn id="27" dur="500"/>
                                        <p:tgtEl>
                                          <p:spTgt spid="1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0-#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6ACD63-CE6B-4DDF-9E46-262AF59309A7}"/>
              </a:ext>
            </a:extLst>
          </p:cNvPr>
          <p:cNvPicPr>
            <a:picLocks noChangeAspect="1"/>
          </p:cNvPicPr>
          <p:nvPr/>
        </p:nvPicPr>
        <p:blipFill>
          <a:blip r:embed="rId2"/>
          <a:srcRect t="7786" b="7786"/>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CC839E-D9EE-4068-8385-FF192B3ECEF3}"/>
              </a:ext>
            </a:extLst>
          </p:cNvPr>
          <p:cNvPicPr>
            <a:picLocks noChangeAspect="1"/>
          </p:cNvPicPr>
          <p:nvPr/>
        </p:nvPicPr>
        <p:blipFill>
          <a:blip r:embed="rId3"/>
          <a:srcRect/>
          <a:stretch>
            <a:fillRect/>
          </a:stretch>
        </p:blipFill>
        <p:spPr>
          <a:xfrm rot="-8541249">
            <a:off x="10737770" y="5460184"/>
            <a:ext cx="3975259" cy="2941463"/>
          </a:xfrm>
          <a:prstGeom prst="rect">
            <a:avLst/>
          </a:prstGeom>
        </p:spPr>
      </p:pic>
      <p:pic>
        <p:nvPicPr>
          <p:cNvPr id="5" name="Picture 3">
            <a:extLst>
              <a:ext uri="{FF2B5EF4-FFF2-40B4-BE49-F238E27FC236}">
                <a16:creationId xmlns:a16="http://schemas.microsoft.com/office/drawing/2014/main" id="{2F85C383-F84A-443E-A020-D917C7A99B4D}"/>
              </a:ext>
            </a:extLst>
          </p:cNvPr>
          <p:cNvPicPr>
            <a:picLocks noChangeAspect="1"/>
          </p:cNvPicPr>
          <p:nvPr/>
        </p:nvPicPr>
        <p:blipFill>
          <a:blip r:embed="rId3"/>
          <a:srcRect/>
          <a:stretch>
            <a:fillRect/>
          </a:stretch>
        </p:blipFill>
        <p:spPr>
          <a:xfrm rot="346337">
            <a:off x="-8340052" y="-658882"/>
            <a:ext cx="10000055" cy="7399466"/>
          </a:xfrm>
          <a:prstGeom prst="rect">
            <a:avLst/>
          </a:prstGeom>
        </p:spPr>
      </p:pic>
      <p:sp>
        <p:nvSpPr>
          <p:cNvPr id="6" name="TextBox 5">
            <a:extLst>
              <a:ext uri="{FF2B5EF4-FFF2-40B4-BE49-F238E27FC236}">
                <a16:creationId xmlns:a16="http://schemas.microsoft.com/office/drawing/2014/main" id="{8DCDF43C-9D77-40D7-924D-9974AA00CCD8}"/>
              </a:ext>
            </a:extLst>
          </p:cNvPr>
          <p:cNvSpPr txBox="1"/>
          <p:nvPr/>
        </p:nvSpPr>
        <p:spPr>
          <a:xfrm>
            <a:off x="304801" y="2534336"/>
            <a:ext cx="11525250" cy="769441"/>
          </a:xfrm>
          <a:prstGeom prst="rect">
            <a:avLst/>
          </a:prstGeom>
          <a:noFill/>
        </p:spPr>
        <p:txBody>
          <a:bodyPr wrap="square" rtlCol="0">
            <a:spAutoFit/>
          </a:bodyPr>
          <a:lstStyle/>
          <a:p>
            <a:pPr algn="ctr"/>
            <a:r>
              <a:rPr lang="en-GB" sz="4400" b="1">
                <a:solidFill>
                  <a:srgbClr val="0070C0"/>
                </a:solidFill>
                <a:latin typeface="Times New Roman" panose="02020603050405020304" pitchFamily="18" charset="0"/>
                <a:cs typeface="Times New Roman" panose="02020603050405020304" pitchFamily="18" charset="0"/>
              </a:rPr>
              <a:t>VIDEO</a:t>
            </a:r>
            <a:endParaRPr lang="en-US" sz="4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37374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50E9F3-E128-4F6E-8FAB-B28E40360053}"/>
              </a:ext>
            </a:extLst>
          </p:cNvPr>
          <p:cNvPicPr>
            <a:picLocks noChangeAspect="1"/>
          </p:cNvPicPr>
          <p:nvPr/>
        </p:nvPicPr>
        <p:blipFill>
          <a:blip r:embed="rId2">
            <a:lum bright="6000"/>
          </a:blip>
          <a:srcRect t="7786" b="7786"/>
          <a:stretch>
            <a:fillRect/>
          </a:stretch>
        </p:blipFill>
        <p:spPr>
          <a:xfrm>
            <a:off x="0" y="0"/>
            <a:ext cx="12192000" cy="6858000"/>
          </a:xfrm>
          <a:prstGeom prst="rect">
            <a:avLst/>
          </a:prstGeom>
        </p:spPr>
      </p:pic>
      <p:pic>
        <p:nvPicPr>
          <p:cNvPr id="8" name="Picture 8">
            <a:extLst>
              <a:ext uri="{FF2B5EF4-FFF2-40B4-BE49-F238E27FC236}">
                <a16:creationId xmlns:a16="http://schemas.microsoft.com/office/drawing/2014/main" id="{00AFE26A-614F-45CE-A246-7B7A75597F51}"/>
              </a:ext>
            </a:extLst>
          </p:cNvPr>
          <p:cNvPicPr>
            <a:picLocks noChangeAspect="1"/>
          </p:cNvPicPr>
          <p:nvPr/>
        </p:nvPicPr>
        <p:blipFill>
          <a:blip r:embed="rId3"/>
          <a:srcRect/>
          <a:stretch>
            <a:fillRect/>
          </a:stretch>
        </p:blipFill>
        <p:spPr>
          <a:xfrm rot="12041192">
            <a:off x="10790826" y="3725897"/>
            <a:ext cx="7414630" cy="5486400"/>
          </a:xfrm>
          <a:prstGeom prst="rect">
            <a:avLst/>
          </a:prstGeom>
        </p:spPr>
      </p:pic>
      <p:sp>
        <p:nvSpPr>
          <p:cNvPr id="15" name="TextBox 14"/>
          <p:cNvSpPr txBox="1"/>
          <p:nvPr/>
        </p:nvSpPr>
        <p:spPr>
          <a:xfrm>
            <a:off x="762000" y="0"/>
            <a:ext cx="10668000" cy="707886"/>
          </a:xfrm>
          <a:prstGeom prst="rect">
            <a:avLst/>
          </a:prstGeom>
          <a:noFill/>
        </p:spPr>
        <p:txBody>
          <a:bodyPr wrap="square" rtlCol="0">
            <a:spAutoFit/>
          </a:bodyPr>
          <a:lstStyle/>
          <a:p>
            <a:pPr algn="just"/>
            <a:r>
              <a:rPr lang="en-GB" sz="4000">
                <a:solidFill>
                  <a:srgbClr val="0070C0"/>
                </a:solidFill>
                <a:latin typeface="SVN-Lobster" panose="02040603050506020204" pitchFamily="18" charset="0"/>
              </a:rPr>
              <a:t>1. Tết </a:t>
            </a:r>
            <a:r>
              <a:rPr lang="en-GB" sz="4000" dirty="0" err="1">
                <a:solidFill>
                  <a:srgbClr val="0070C0"/>
                </a:solidFill>
                <a:latin typeface="SVN-Lobster" panose="02040603050506020204" pitchFamily="18" charset="0"/>
              </a:rPr>
              <a:t>Mậu</a:t>
            </a:r>
            <a:r>
              <a:rPr lang="en-GB" sz="4000" dirty="0">
                <a:solidFill>
                  <a:srgbClr val="0070C0"/>
                </a:solidFill>
                <a:latin typeface="SVN-Lobster" panose="02040603050506020204" pitchFamily="18" charset="0"/>
              </a:rPr>
              <a:t> </a:t>
            </a:r>
            <a:r>
              <a:rPr lang="en-GB" sz="4000" dirty="0" err="1">
                <a:solidFill>
                  <a:srgbClr val="0070C0"/>
                </a:solidFill>
                <a:latin typeface="SVN-Lobster" panose="02040603050506020204" pitchFamily="18" charset="0"/>
              </a:rPr>
              <a:t>Thân</a:t>
            </a:r>
            <a:r>
              <a:rPr lang="en-GB" sz="4000" dirty="0">
                <a:solidFill>
                  <a:srgbClr val="0070C0"/>
                </a:solidFill>
                <a:latin typeface="SVN-Lobster" panose="02040603050506020204" pitchFamily="18" charset="0"/>
              </a:rPr>
              <a:t> 1968 </a:t>
            </a:r>
            <a:r>
              <a:rPr lang="en-GB" sz="4000" dirty="0" err="1">
                <a:solidFill>
                  <a:srgbClr val="0070C0"/>
                </a:solidFill>
                <a:latin typeface="SVN-Lobster" panose="02040603050506020204" pitchFamily="18" charset="0"/>
              </a:rPr>
              <a:t>đã</a:t>
            </a:r>
            <a:r>
              <a:rPr lang="en-GB" sz="4000" dirty="0">
                <a:solidFill>
                  <a:srgbClr val="0070C0"/>
                </a:solidFill>
                <a:latin typeface="SVN-Lobster" panose="02040603050506020204" pitchFamily="18" charset="0"/>
              </a:rPr>
              <a:t> </a:t>
            </a:r>
            <a:r>
              <a:rPr lang="en-GB" sz="4000" dirty="0" err="1">
                <a:solidFill>
                  <a:srgbClr val="0070C0"/>
                </a:solidFill>
                <a:latin typeface="SVN-Lobster" panose="02040603050506020204" pitchFamily="18" charset="0"/>
              </a:rPr>
              <a:t>diễn</a:t>
            </a:r>
            <a:r>
              <a:rPr lang="en-GB" sz="4000" dirty="0">
                <a:solidFill>
                  <a:srgbClr val="0070C0"/>
                </a:solidFill>
                <a:latin typeface="SVN-Lobster" panose="02040603050506020204" pitchFamily="18" charset="0"/>
              </a:rPr>
              <a:t> </a:t>
            </a:r>
            <a:r>
              <a:rPr lang="en-GB" sz="4000" dirty="0" err="1">
                <a:solidFill>
                  <a:srgbClr val="0070C0"/>
                </a:solidFill>
                <a:latin typeface="SVN-Lobster" panose="02040603050506020204" pitchFamily="18" charset="0"/>
              </a:rPr>
              <a:t>ra</a:t>
            </a:r>
            <a:r>
              <a:rPr lang="en-GB" sz="4000" dirty="0">
                <a:solidFill>
                  <a:srgbClr val="0070C0"/>
                </a:solidFill>
                <a:latin typeface="SVN-Lobster" panose="02040603050506020204" pitchFamily="18" charset="0"/>
              </a:rPr>
              <a:t> </a:t>
            </a:r>
            <a:r>
              <a:rPr lang="en-GB" sz="4000" dirty="0" err="1">
                <a:solidFill>
                  <a:srgbClr val="0070C0"/>
                </a:solidFill>
                <a:latin typeface="SVN-Lobster" panose="02040603050506020204" pitchFamily="18" charset="0"/>
              </a:rPr>
              <a:t>sự</a:t>
            </a:r>
            <a:r>
              <a:rPr lang="en-GB" sz="4000" dirty="0">
                <a:solidFill>
                  <a:srgbClr val="0070C0"/>
                </a:solidFill>
                <a:latin typeface="SVN-Lobster" panose="02040603050506020204" pitchFamily="18" charset="0"/>
              </a:rPr>
              <a:t> </a:t>
            </a:r>
            <a:r>
              <a:rPr lang="en-GB" sz="4000" dirty="0" err="1">
                <a:solidFill>
                  <a:srgbClr val="0070C0"/>
                </a:solidFill>
                <a:latin typeface="SVN-Lobster" panose="02040603050506020204" pitchFamily="18" charset="0"/>
              </a:rPr>
              <a:t>kiện</a:t>
            </a:r>
            <a:r>
              <a:rPr lang="en-GB" sz="4000" dirty="0">
                <a:solidFill>
                  <a:srgbClr val="0070C0"/>
                </a:solidFill>
                <a:latin typeface="SVN-Lobster" panose="02040603050506020204" pitchFamily="18" charset="0"/>
              </a:rPr>
              <a:t> </a:t>
            </a:r>
            <a:r>
              <a:rPr lang="en-GB" sz="4000" dirty="0" err="1">
                <a:solidFill>
                  <a:srgbClr val="0070C0"/>
                </a:solidFill>
                <a:latin typeface="SVN-Lobster" panose="02040603050506020204" pitchFamily="18" charset="0"/>
              </a:rPr>
              <a:t>gì</a:t>
            </a:r>
            <a:r>
              <a:rPr lang="en-GB" sz="4000" dirty="0">
                <a:solidFill>
                  <a:srgbClr val="0070C0"/>
                </a:solidFill>
                <a:latin typeface="SVN-Lobster" panose="02040603050506020204" pitchFamily="18" charset="0"/>
              </a:rPr>
              <a:t> ở </a:t>
            </a:r>
            <a:r>
              <a:rPr lang="en-GB" sz="4000" dirty="0" err="1">
                <a:solidFill>
                  <a:srgbClr val="0070C0"/>
                </a:solidFill>
                <a:latin typeface="SVN-Lobster" panose="02040603050506020204" pitchFamily="18" charset="0"/>
              </a:rPr>
              <a:t>miền</a:t>
            </a:r>
            <a:r>
              <a:rPr lang="en-GB" sz="4000" dirty="0">
                <a:solidFill>
                  <a:srgbClr val="0070C0"/>
                </a:solidFill>
                <a:latin typeface="SVN-Lobster" panose="02040603050506020204" pitchFamily="18" charset="0"/>
              </a:rPr>
              <a:t> Nam </a:t>
            </a:r>
            <a:r>
              <a:rPr lang="en-GB" sz="4000" dirty="0" err="1">
                <a:solidFill>
                  <a:srgbClr val="0070C0"/>
                </a:solidFill>
                <a:latin typeface="SVN-Lobster" panose="02040603050506020204" pitchFamily="18" charset="0"/>
              </a:rPr>
              <a:t>nước</a:t>
            </a:r>
            <a:r>
              <a:rPr lang="en-GB" sz="4000" dirty="0">
                <a:solidFill>
                  <a:srgbClr val="0070C0"/>
                </a:solidFill>
                <a:latin typeface="SVN-Lobster" panose="02040603050506020204" pitchFamily="18" charset="0"/>
              </a:rPr>
              <a:t> ta?</a:t>
            </a:r>
            <a:endParaRPr lang="en-US" sz="4000" dirty="0">
              <a:solidFill>
                <a:srgbClr val="0070C0"/>
              </a:solidFill>
              <a:latin typeface="SVN-Lobster" panose="02040603050506020204" pitchFamily="18" charset="0"/>
            </a:endParaRPr>
          </a:p>
        </p:txBody>
      </p:sp>
      <p:sp>
        <p:nvSpPr>
          <p:cNvPr id="16" name="TextBox 15"/>
          <p:cNvSpPr txBox="1"/>
          <p:nvPr/>
        </p:nvSpPr>
        <p:spPr>
          <a:xfrm>
            <a:off x="990600" y="800388"/>
            <a:ext cx="10210800" cy="584775"/>
          </a:xfrm>
          <a:prstGeom prst="rect">
            <a:avLst/>
          </a:prstGeom>
          <a:noFill/>
        </p:spPr>
        <p:txBody>
          <a:bodyPr wrap="square" rtlCol="0">
            <a:spAutoFit/>
          </a:bodyPr>
          <a:lstStyle/>
          <a:p>
            <a:pPr algn="just"/>
            <a:r>
              <a:rPr lang="en-GB" sz="3200" b="1" dirty="0" err="1">
                <a:latin typeface="Times New Roman" panose="02020603050405020304" pitchFamily="18" charset="0"/>
                <a:cs typeface="Times New Roman" panose="02020603050405020304" pitchFamily="18" charset="0"/>
              </a:rPr>
              <a:t>Cuộc</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Tổng</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tiến</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công</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và</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nổi</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dậy</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của</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quân</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dân</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miền</a:t>
            </a:r>
            <a:r>
              <a:rPr lang="en-GB" sz="3200" b="1" dirty="0">
                <a:latin typeface="Times New Roman" panose="02020603050405020304" pitchFamily="18" charset="0"/>
                <a:cs typeface="Times New Roman" panose="02020603050405020304" pitchFamily="18" charset="0"/>
              </a:rPr>
              <a:t> Nam.</a:t>
            </a:r>
            <a:endParaRPr lang="en-US" sz="3200" b="1" dirty="0">
              <a:latin typeface="Times New Roman" panose="02020603050405020304" pitchFamily="18" charset="0"/>
              <a:cs typeface="Times New Roman" panose="02020603050405020304" pitchFamily="18" charset="0"/>
            </a:endParaRPr>
          </a:p>
        </p:txBody>
      </p:sp>
      <p:pic>
        <p:nvPicPr>
          <p:cNvPr id="6" name="Picture 4" descr="Bác Hồ chúc mừng năm mới Mậu Thân 1968 - Hồ Chí Minh">
            <a:extLst>
              <a:ext uri="{FF2B5EF4-FFF2-40B4-BE49-F238E27FC236}">
                <a16:creationId xmlns:a16="http://schemas.microsoft.com/office/drawing/2014/main" id="{4E35FC6C-6329-40F9-AA50-ED92A2BE87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330" y="1575375"/>
            <a:ext cx="5662939" cy="3964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4D23B84F-24CE-40BF-8E86-63907F4BC47C}"/>
              </a:ext>
            </a:extLst>
          </p:cNvPr>
          <p:cNvPicPr>
            <a:picLocks noChangeAspect="1"/>
          </p:cNvPicPr>
          <p:nvPr/>
        </p:nvPicPr>
        <p:blipFill rotWithShape="1">
          <a:blip r:embed="rId5"/>
          <a:srcRect b="8228"/>
          <a:stretch/>
        </p:blipFill>
        <p:spPr>
          <a:xfrm>
            <a:off x="6177599" y="1575375"/>
            <a:ext cx="5757070" cy="4029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F1B00082-D769-4E9C-9AB7-ADDB7F1BC391}"/>
              </a:ext>
            </a:extLst>
          </p:cNvPr>
          <p:cNvSpPr txBox="1"/>
          <p:nvPr/>
        </p:nvSpPr>
        <p:spPr>
          <a:xfrm>
            <a:off x="0" y="5827048"/>
            <a:ext cx="12268200" cy="584775"/>
          </a:xfrm>
          <a:prstGeom prst="rect">
            <a:avLst/>
          </a:prstGeom>
          <a:noFill/>
        </p:spPr>
        <p:txBody>
          <a:bodyPr wrap="square" rtlCol="0">
            <a:spAutoFit/>
          </a:bodyPr>
          <a:lstStyle/>
          <a:p>
            <a:pPr algn="ctr"/>
            <a:r>
              <a:rPr lang="en-GB" sz="3200" b="1">
                <a:latin typeface="Times New Roman" panose="02020603050405020304" pitchFamily="18" charset="0"/>
                <a:cs typeface="Times New Roman" panose="02020603050405020304" pitchFamily="18" charset="0"/>
              </a:rPr>
              <a:t>Bác Hồ chúc Tết Mậu Thân trên làn sống Đài Tiếng nói Việt Nam.</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95560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CF761F7D-71E3-4B00-AE0B-1AEF38EBDC6C}"/>
              </a:ext>
            </a:extLst>
          </p:cNvPr>
          <p:cNvPicPr>
            <a:picLocks noChangeAspect="1"/>
          </p:cNvPicPr>
          <p:nvPr/>
        </p:nvPicPr>
        <p:blipFill>
          <a:blip r:embed="rId2"/>
          <a:srcRect t="7786" b="7786"/>
          <a:stretch>
            <a:fillRect/>
          </a:stretch>
        </p:blipFill>
        <p:spPr>
          <a:xfrm>
            <a:off x="0" y="0"/>
            <a:ext cx="12192000" cy="6858000"/>
          </a:xfrm>
          <a:prstGeom prst="rect">
            <a:avLst/>
          </a:prstGeom>
        </p:spPr>
      </p:pic>
      <p:pic>
        <p:nvPicPr>
          <p:cNvPr id="6" name="Picture 3">
            <a:extLst>
              <a:ext uri="{FF2B5EF4-FFF2-40B4-BE49-F238E27FC236}">
                <a16:creationId xmlns:a16="http://schemas.microsoft.com/office/drawing/2014/main" id="{A11DDA48-5647-40F3-A424-D3D01A94CF69}"/>
              </a:ext>
            </a:extLst>
          </p:cNvPr>
          <p:cNvPicPr>
            <a:picLocks noChangeAspect="1"/>
          </p:cNvPicPr>
          <p:nvPr/>
        </p:nvPicPr>
        <p:blipFill>
          <a:blip r:embed="rId3"/>
          <a:srcRect/>
          <a:stretch>
            <a:fillRect/>
          </a:stretch>
        </p:blipFill>
        <p:spPr>
          <a:xfrm rot="-8541249">
            <a:off x="10737770" y="5460184"/>
            <a:ext cx="3975259" cy="2941463"/>
          </a:xfrm>
          <a:prstGeom prst="rect">
            <a:avLst/>
          </a:prstGeom>
        </p:spPr>
      </p:pic>
      <p:pic>
        <p:nvPicPr>
          <p:cNvPr id="7" name="Picture 3">
            <a:extLst>
              <a:ext uri="{FF2B5EF4-FFF2-40B4-BE49-F238E27FC236}">
                <a16:creationId xmlns:a16="http://schemas.microsoft.com/office/drawing/2014/main" id="{A28EAC64-30E9-48C1-9F25-1F64FDE96E2B}"/>
              </a:ext>
            </a:extLst>
          </p:cNvPr>
          <p:cNvPicPr>
            <a:picLocks noChangeAspect="1"/>
          </p:cNvPicPr>
          <p:nvPr/>
        </p:nvPicPr>
        <p:blipFill>
          <a:blip r:embed="rId3"/>
          <a:srcRect/>
          <a:stretch>
            <a:fillRect/>
          </a:stretch>
        </p:blipFill>
        <p:spPr>
          <a:xfrm rot="346337">
            <a:off x="-8340052" y="-658882"/>
            <a:ext cx="10000055" cy="7399466"/>
          </a:xfrm>
          <a:prstGeom prst="rect">
            <a:avLst/>
          </a:prstGeom>
        </p:spPr>
      </p:pic>
      <p:sp>
        <p:nvSpPr>
          <p:cNvPr id="16" name="Rectangle 4"/>
          <p:cNvSpPr>
            <a:spLocks noChangeArrowheads="1"/>
          </p:cNvSpPr>
          <p:nvPr/>
        </p:nvSpPr>
        <p:spPr bwMode="auto">
          <a:xfrm>
            <a:off x="7834765" y="2305616"/>
            <a:ext cx="412863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vi-VN" sz="2800" b="1" i="1">
                <a:latin typeface="Times New Roman" panose="02020603050405020304" pitchFamily="18" charset="0"/>
                <a:cs typeface="Times New Roman" panose="02020603050405020304" pitchFamily="18" charset="0"/>
              </a:rPr>
              <a:t>Chủ tịch Hồ Chí Minh chủ trì Hội nghị Bộ Chính trị bàn về Chiến dịch Tết Mậu Thân 1968. </a:t>
            </a:r>
            <a:r>
              <a:rPr lang="en-US" sz="2800" b="1" i="1">
                <a:latin typeface="Times New Roman" panose="02020603050405020304" pitchFamily="18" charset="0"/>
                <a:cs typeface="Times New Roman" panose="02020603050405020304" pitchFamily="18" charset="0"/>
              </a:rPr>
              <a:t>(</a:t>
            </a:r>
            <a:r>
              <a:rPr lang="vi-VN" sz="2800" b="1" i="1">
                <a:latin typeface="Times New Roman" panose="02020603050405020304" pitchFamily="18" charset="0"/>
                <a:cs typeface="Times New Roman" panose="02020603050405020304" pitchFamily="18" charset="0"/>
              </a:rPr>
              <a:t>Ảnh tư liệu</a:t>
            </a:r>
            <a:r>
              <a:rPr lang="en-US" sz="2800" b="1" i="1">
                <a:latin typeface="Times New Roman" panose="02020603050405020304" pitchFamily="18" charset="0"/>
                <a:cs typeface="Times New Roman" panose="02020603050405020304" pitchFamily="18" charset="0"/>
              </a:rPr>
              <a:t>)</a:t>
            </a:r>
            <a:endParaRPr lang="en-US" altLang="en-US" sz="3600" b="1" dirty="0">
              <a:solidFill>
                <a:schemeClr val="accent6">
                  <a:lumMod val="50000"/>
                </a:schemeClr>
              </a:solidFill>
              <a:latin typeface="Times New Roman" panose="02020603050405020304" pitchFamily="18" charset="0"/>
              <a:ea typeface="SimSun" pitchFamily="2" charset="-122"/>
              <a:cs typeface="Times New Roman" panose="02020603050405020304" pitchFamily="18" charset="0"/>
            </a:endParaRPr>
          </a:p>
        </p:txBody>
      </p:sp>
      <p:pic>
        <p:nvPicPr>
          <p:cNvPr id="2" name="Picture 1">
            <a:extLst>
              <a:ext uri="{FF2B5EF4-FFF2-40B4-BE49-F238E27FC236}">
                <a16:creationId xmlns:a16="http://schemas.microsoft.com/office/drawing/2014/main" id="{3BAEBE67-BD4C-4F0D-8D08-A391477083F5}"/>
              </a:ext>
            </a:extLst>
          </p:cNvPr>
          <p:cNvPicPr>
            <a:picLocks noChangeAspect="1"/>
          </p:cNvPicPr>
          <p:nvPr/>
        </p:nvPicPr>
        <p:blipFill>
          <a:blip r:embed="rId4"/>
          <a:stretch>
            <a:fillRect/>
          </a:stretch>
        </p:blipFill>
        <p:spPr>
          <a:xfrm>
            <a:off x="533400" y="1047596"/>
            <a:ext cx="6975280" cy="47628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994534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50E9F3-E128-4F6E-8FAB-B28E40360053}"/>
              </a:ext>
            </a:extLst>
          </p:cNvPr>
          <p:cNvPicPr>
            <a:picLocks noChangeAspect="1"/>
          </p:cNvPicPr>
          <p:nvPr/>
        </p:nvPicPr>
        <p:blipFill>
          <a:blip r:embed="rId2">
            <a:lum bright="6000"/>
          </a:blip>
          <a:srcRect t="7786" b="7786"/>
          <a:stretch>
            <a:fillRect/>
          </a:stretch>
        </p:blipFill>
        <p:spPr>
          <a:xfrm>
            <a:off x="0" y="0"/>
            <a:ext cx="12192000" cy="6858000"/>
          </a:xfrm>
          <a:prstGeom prst="rect">
            <a:avLst/>
          </a:prstGeom>
        </p:spPr>
      </p:pic>
      <p:pic>
        <p:nvPicPr>
          <p:cNvPr id="8" name="Picture 8">
            <a:extLst>
              <a:ext uri="{FF2B5EF4-FFF2-40B4-BE49-F238E27FC236}">
                <a16:creationId xmlns:a16="http://schemas.microsoft.com/office/drawing/2014/main" id="{00AFE26A-614F-45CE-A246-7B7A75597F51}"/>
              </a:ext>
            </a:extLst>
          </p:cNvPr>
          <p:cNvPicPr>
            <a:picLocks noChangeAspect="1"/>
          </p:cNvPicPr>
          <p:nvPr/>
        </p:nvPicPr>
        <p:blipFill>
          <a:blip r:embed="rId3"/>
          <a:srcRect/>
          <a:stretch>
            <a:fillRect/>
          </a:stretch>
        </p:blipFill>
        <p:spPr>
          <a:xfrm rot="12041192">
            <a:off x="10790826" y="3725897"/>
            <a:ext cx="7414630" cy="5486400"/>
          </a:xfrm>
          <a:prstGeom prst="rect">
            <a:avLst/>
          </a:prstGeom>
        </p:spPr>
      </p:pic>
      <p:sp>
        <p:nvSpPr>
          <p:cNvPr id="9" name="TextBox 8">
            <a:extLst>
              <a:ext uri="{FF2B5EF4-FFF2-40B4-BE49-F238E27FC236}">
                <a16:creationId xmlns:a16="http://schemas.microsoft.com/office/drawing/2014/main" id="{3FDD844F-4F83-4794-85D8-3051C34D47D5}"/>
              </a:ext>
            </a:extLst>
          </p:cNvPr>
          <p:cNvSpPr txBox="1"/>
          <p:nvPr/>
        </p:nvSpPr>
        <p:spPr>
          <a:xfrm>
            <a:off x="762000" y="228600"/>
            <a:ext cx="10668000" cy="1323439"/>
          </a:xfrm>
          <a:prstGeom prst="rect">
            <a:avLst/>
          </a:prstGeom>
          <a:noFill/>
        </p:spPr>
        <p:txBody>
          <a:bodyPr wrap="square" rtlCol="0">
            <a:spAutoFit/>
          </a:bodyPr>
          <a:lstStyle/>
          <a:p>
            <a:pPr algn="just"/>
            <a:r>
              <a:rPr lang="en-GB" sz="4000">
                <a:solidFill>
                  <a:srgbClr val="0070C0"/>
                </a:solidFill>
                <a:latin typeface="SVN-Lobster" panose="02040603050506020204" pitchFamily="18" charset="0"/>
              </a:rPr>
              <a:t>2. Thuật lại cuộc tấn công của quân giải phóng vào Sài Gòn. Trận nào là trận tiêu biểu trong đợt tấn công này?</a:t>
            </a:r>
            <a:endParaRPr lang="en-US" sz="4000" dirty="0">
              <a:solidFill>
                <a:srgbClr val="0070C0"/>
              </a:solidFill>
              <a:latin typeface="SVN-Lobster" panose="02040603050506020204" pitchFamily="18" charset="0"/>
            </a:endParaRPr>
          </a:p>
        </p:txBody>
      </p:sp>
      <p:sp>
        <p:nvSpPr>
          <p:cNvPr id="5" name="Rectangle 4">
            <a:extLst>
              <a:ext uri="{FF2B5EF4-FFF2-40B4-BE49-F238E27FC236}">
                <a16:creationId xmlns:a16="http://schemas.microsoft.com/office/drawing/2014/main" id="{E499CA17-910C-4FC5-96AC-6DFADFE9637D}"/>
              </a:ext>
            </a:extLst>
          </p:cNvPr>
          <p:cNvSpPr/>
          <p:nvPr/>
        </p:nvSpPr>
        <p:spPr>
          <a:xfrm>
            <a:off x="924840" y="1552039"/>
            <a:ext cx="10342320" cy="823752"/>
          </a:xfrm>
          <a:prstGeom prst="rect">
            <a:avLst/>
          </a:prstGeom>
        </p:spPr>
        <p:txBody>
          <a:bodyPr wrap="square">
            <a:spAutoFit/>
          </a:bodyPr>
          <a:lstStyle/>
          <a:p>
            <a:pPr algn="ctr">
              <a:lnSpc>
                <a:spcPct val="150000"/>
              </a:lnSpc>
              <a:defRPr/>
            </a:pPr>
            <a:r>
              <a:rPr lang="en-US" sz="3600" b="1">
                <a:solidFill>
                  <a:srgbClr val="FF0000"/>
                </a:solidFill>
                <a:latin typeface="Times New Roman" panose="02020603050405020304" pitchFamily="18" charset="0"/>
                <a:cs typeface="Times New Roman" panose="02020603050405020304" pitchFamily="18" charset="0"/>
              </a:rPr>
              <a:t>Trận </a:t>
            </a:r>
            <a:r>
              <a:rPr lang="en-US" sz="3600" b="1" dirty="0" err="1">
                <a:solidFill>
                  <a:srgbClr val="FF0000"/>
                </a:solidFill>
                <a:latin typeface="Times New Roman" panose="02020603050405020304" pitchFamily="18" charset="0"/>
                <a:cs typeface="Times New Roman" panose="02020603050405020304" pitchFamily="18" charset="0"/>
              </a:rPr>
              <a:t>đánh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bắt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đầu</a:t>
            </a:r>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vào </a:t>
            </a:r>
            <a:r>
              <a:rPr lang="en-US" sz="3600" b="1" dirty="0" err="1">
                <a:solidFill>
                  <a:srgbClr val="FF0000"/>
                </a:solidFill>
                <a:latin typeface="Times New Roman" panose="02020603050405020304" pitchFamily="18" charset="0"/>
                <a:cs typeface="Times New Roman" panose="02020603050405020304" pitchFamily="18" charset="0"/>
              </a:rPr>
              <a:t>lúc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nào</a:t>
            </a:r>
            <a:r>
              <a:rPr lang="en-US" sz="3600" b="1">
                <a:solidFill>
                  <a:srgbClr val="FF0000"/>
                </a:solidFill>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id="{25E56AD1-E701-4F29-9F17-7DC3716C4F42}"/>
              </a:ext>
            </a:extLst>
          </p:cNvPr>
          <p:cNvSpPr txBox="1"/>
          <p:nvPr/>
        </p:nvSpPr>
        <p:spPr>
          <a:xfrm>
            <a:off x="381000" y="2593131"/>
            <a:ext cx="11430000" cy="3323987"/>
          </a:xfrm>
          <a:prstGeom prst="rect">
            <a:avLst/>
          </a:prstGeom>
          <a:no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Đêm 30 Tết Mậu Thân 1968, khi mọi người đang chuẩn bị đón giao thừa thì ở các địa điểm bí mật trong thành phố Sài Gòn, các chiến sĩ quân giải phóng lặng lẽ xuất kích. Vào lúc lời Bác Hồ chúc Tết được truyền qua làn sóng Đài Tiếng nói Việt Nam thì tiếng súng của quân giải phóng cũng rền vang tại Sài Gòn và nhiều thành phố khác ở miền Nam. </a:t>
            </a:r>
          </a:p>
        </p:txBody>
      </p:sp>
    </p:spTree>
    <p:extLst>
      <p:ext uri="{BB962C8B-B14F-4D97-AF65-F5344CB8AC3E}">
        <p14:creationId xmlns:p14="http://schemas.microsoft.com/office/powerpoint/2010/main" val="41454686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50E9F3-E128-4F6E-8FAB-B28E40360053}"/>
              </a:ext>
            </a:extLst>
          </p:cNvPr>
          <p:cNvPicPr>
            <a:picLocks noChangeAspect="1"/>
          </p:cNvPicPr>
          <p:nvPr/>
        </p:nvPicPr>
        <p:blipFill>
          <a:blip r:embed="rId2">
            <a:lum bright="6000"/>
          </a:blip>
          <a:srcRect t="7786" b="7786"/>
          <a:stretch>
            <a:fillRect/>
          </a:stretch>
        </p:blipFill>
        <p:spPr>
          <a:xfrm>
            <a:off x="0" y="0"/>
            <a:ext cx="12192000" cy="6858000"/>
          </a:xfrm>
          <a:prstGeom prst="rect">
            <a:avLst/>
          </a:prstGeom>
        </p:spPr>
      </p:pic>
      <p:pic>
        <p:nvPicPr>
          <p:cNvPr id="12" name="Picture 3">
            <a:extLst>
              <a:ext uri="{FF2B5EF4-FFF2-40B4-BE49-F238E27FC236}">
                <a16:creationId xmlns:a16="http://schemas.microsoft.com/office/drawing/2014/main" id="{667CAE75-FA6D-42D6-B034-9C52A1195774}"/>
              </a:ext>
            </a:extLst>
          </p:cNvPr>
          <p:cNvPicPr>
            <a:picLocks noChangeAspect="1"/>
          </p:cNvPicPr>
          <p:nvPr/>
        </p:nvPicPr>
        <p:blipFill>
          <a:blip r:embed="rId3"/>
          <a:srcRect/>
          <a:stretch>
            <a:fillRect/>
          </a:stretch>
        </p:blipFill>
        <p:spPr>
          <a:xfrm rot="346337">
            <a:off x="-8720862" y="-582682"/>
            <a:ext cx="10000055" cy="7399466"/>
          </a:xfrm>
          <a:prstGeom prst="rect">
            <a:avLst/>
          </a:prstGeom>
        </p:spPr>
      </p:pic>
      <p:pic>
        <p:nvPicPr>
          <p:cNvPr id="8" name="Picture 8">
            <a:extLst>
              <a:ext uri="{FF2B5EF4-FFF2-40B4-BE49-F238E27FC236}">
                <a16:creationId xmlns:a16="http://schemas.microsoft.com/office/drawing/2014/main" id="{00AFE26A-614F-45CE-A246-7B7A75597F51}"/>
              </a:ext>
            </a:extLst>
          </p:cNvPr>
          <p:cNvPicPr>
            <a:picLocks noChangeAspect="1"/>
          </p:cNvPicPr>
          <p:nvPr/>
        </p:nvPicPr>
        <p:blipFill>
          <a:blip r:embed="rId3"/>
          <a:srcRect/>
          <a:stretch>
            <a:fillRect/>
          </a:stretch>
        </p:blipFill>
        <p:spPr>
          <a:xfrm rot="12041192">
            <a:off x="10790826" y="3725897"/>
            <a:ext cx="7414630" cy="5486400"/>
          </a:xfrm>
          <a:prstGeom prst="rect">
            <a:avLst/>
          </a:prstGeom>
        </p:spPr>
      </p:pic>
      <p:sp>
        <p:nvSpPr>
          <p:cNvPr id="9" name="TextBox 8">
            <a:extLst>
              <a:ext uri="{FF2B5EF4-FFF2-40B4-BE49-F238E27FC236}">
                <a16:creationId xmlns:a16="http://schemas.microsoft.com/office/drawing/2014/main" id="{3FDD844F-4F83-4794-85D8-3051C34D47D5}"/>
              </a:ext>
            </a:extLst>
          </p:cNvPr>
          <p:cNvSpPr txBox="1"/>
          <p:nvPr/>
        </p:nvSpPr>
        <p:spPr>
          <a:xfrm>
            <a:off x="1506648" y="228600"/>
            <a:ext cx="9885120" cy="1323439"/>
          </a:xfrm>
          <a:prstGeom prst="rect">
            <a:avLst/>
          </a:prstGeom>
          <a:noFill/>
        </p:spPr>
        <p:txBody>
          <a:bodyPr wrap="square" rtlCol="0">
            <a:spAutoFit/>
          </a:bodyPr>
          <a:lstStyle/>
          <a:p>
            <a:pPr algn="just"/>
            <a:r>
              <a:rPr lang="en-GB" sz="4000">
                <a:solidFill>
                  <a:srgbClr val="0070C0"/>
                </a:solidFill>
                <a:latin typeface="SVN-Lobster" panose="02040603050506020204" pitchFamily="18" charset="0"/>
              </a:rPr>
              <a:t>2. Thuật lại cuộc tấn công của quân giải phóng vào Sài Gòn. Trận nào là trận tiêu biểu trong đợt tấn công này?</a:t>
            </a:r>
            <a:endParaRPr lang="en-US" sz="4000" dirty="0">
              <a:solidFill>
                <a:srgbClr val="0070C0"/>
              </a:solidFill>
              <a:latin typeface="SVN-Lobster" panose="02040603050506020204" pitchFamily="18" charset="0"/>
            </a:endParaRPr>
          </a:p>
        </p:txBody>
      </p:sp>
      <p:sp>
        <p:nvSpPr>
          <p:cNvPr id="5" name="Rectangle 4">
            <a:extLst>
              <a:ext uri="{FF2B5EF4-FFF2-40B4-BE49-F238E27FC236}">
                <a16:creationId xmlns:a16="http://schemas.microsoft.com/office/drawing/2014/main" id="{E499CA17-910C-4FC5-96AC-6DFADFE9637D}"/>
              </a:ext>
            </a:extLst>
          </p:cNvPr>
          <p:cNvSpPr/>
          <p:nvPr/>
        </p:nvSpPr>
        <p:spPr>
          <a:xfrm>
            <a:off x="1278048" y="1368763"/>
            <a:ext cx="10342320" cy="823752"/>
          </a:xfrm>
          <a:prstGeom prst="rect">
            <a:avLst/>
          </a:prstGeom>
        </p:spPr>
        <p:txBody>
          <a:bodyPr wrap="square">
            <a:spAutoFit/>
          </a:bodyPr>
          <a:lstStyle/>
          <a:p>
            <a:pPr algn="ctr">
              <a:lnSpc>
                <a:spcPct val="150000"/>
              </a:lnSpc>
              <a:defRPr/>
            </a:pPr>
            <a:r>
              <a:rPr lang="en-US" sz="3600" b="1">
                <a:solidFill>
                  <a:srgbClr val="FF0000"/>
                </a:solidFill>
                <a:latin typeface="Times New Roman" panose="02020603050405020304" pitchFamily="18" charset="0"/>
                <a:cs typeface="Times New Roman" panose="02020603050405020304" pitchFamily="18" charset="0"/>
              </a:rPr>
              <a:t>Vị </a:t>
            </a:r>
            <a:r>
              <a:rPr lang="en-US" sz="3600" b="1" dirty="0" err="1">
                <a:solidFill>
                  <a:srgbClr val="FF0000"/>
                </a:solidFill>
                <a:latin typeface="Times New Roman" panose="02020603050405020304" pitchFamily="18" charset="0"/>
                <a:cs typeface="Times New Roman" panose="02020603050405020304" pitchFamily="18" charset="0"/>
              </a:rPr>
              <a:t>trí</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trọng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điểm</a:t>
            </a:r>
            <a:r>
              <a:rPr lang="en-US" sz="3600" b="1">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5E56AD1-E701-4F29-9F17-7DC3716C4F42}"/>
              </a:ext>
            </a:extLst>
          </p:cNvPr>
          <p:cNvSpPr txBox="1"/>
          <p:nvPr/>
        </p:nvSpPr>
        <p:spPr>
          <a:xfrm>
            <a:off x="636976" y="2863264"/>
            <a:ext cx="4267200" cy="1661993"/>
          </a:xfrm>
          <a:prstGeom prst="rect">
            <a:avLst/>
          </a:prstGeom>
          <a:noFill/>
        </p:spPr>
        <p:txBody>
          <a:bodyPr wrap="square" lIns="0" tIns="0" rIns="0" bIns="0" rtlCol="0">
            <a:spAutoFit/>
          </a:bodyPr>
          <a:lstStyle>
            <a:defPPr>
              <a:defRPr lang="en-US"/>
            </a:defPPr>
            <a:lvl1pPr algn="just">
              <a:defRPr sz="3600">
                <a:latin typeface="Times New Roman" panose="02020603050405020304" pitchFamily="18" charset="0"/>
                <a:cs typeface="Times New Roman" panose="02020603050405020304" pitchFamily="18" charset="0"/>
              </a:defRPr>
            </a:lvl1pPr>
          </a:lstStyle>
          <a:p>
            <a:pPr algn="ctr"/>
            <a:r>
              <a:rPr lang="en-US"/>
              <a:t>Sài Gòn là trọng điểm của cuộc Tổng tiến công và nổi dậy.</a:t>
            </a:r>
          </a:p>
        </p:txBody>
      </p:sp>
      <p:pic>
        <p:nvPicPr>
          <p:cNvPr id="10" name="Picture 9">
            <a:extLst>
              <a:ext uri="{FF2B5EF4-FFF2-40B4-BE49-F238E27FC236}">
                <a16:creationId xmlns:a16="http://schemas.microsoft.com/office/drawing/2014/main" id="{4F4F38CD-0724-4DD7-8141-D852D837F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650" y="2438400"/>
            <a:ext cx="6376860" cy="406281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00108537-D0ED-4646-AC4E-D3E69E80A99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6800" b="95800" l="5333" r="89778">
                        <a14:foregroundMark x1="79556" y1="6800" x2="79556" y2="6800"/>
                        <a14:foregroundMark x1="58667" y1="92800" x2="58667" y2="92800"/>
                        <a14:foregroundMark x1="7556" y1="33600" x2="7556" y2="33600"/>
                        <a14:foregroundMark x1="61333" y1="95800" x2="61333" y2="95800"/>
                        <a14:foregroundMark x1="20444" y1="19600" x2="20444" y2="19600"/>
                        <a14:foregroundMark x1="6667" y1="41600" x2="6667" y2="41600"/>
                        <a14:foregroundMark x1="5333" y1="35200" x2="5333" y2="35200"/>
                        <a14:foregroundMark x1="15556" y1="22200" x2="15556" y2="22200"/>
                      </a14:backgroundRemoval>
                    </a14:imgEffect>
                  </a14:imgLayer>
                </a14:imgProps>
              </a:ext>
            </a:extLst>
          </a:blip>
          <a:stretch>
            <a:fillRect/>
          </a:stretch>
        </p:blipFill>
        <p:spPr>
          <a:xfrm>
            <a:off x="-42196" y="3858464"/>
            <a:ext cx="1358344" cy="3018543"/>
          </a:xfrm>
          <a:prstGeom prst="rect">
            <a:avLst/>
          </a:prstGeom>
          <a:noFill/>
        </p:spPr>
      </p:pic>
    </p:spTree>
    <p:extLst>
      <p:ext uri="{BB962C8B-B14F-4D97-AF65-F5344CB8AC3E}">
        <p14:creationId xmlns:p14="http://schemas.microsoft.com/office/powerpoint/2010/main" val="27563752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0054017F-DC45-4A79-BB78-8BBB9E19E82D}"/>
              </a:ext>
            </a:extLst>
          </p:cNvPr>
          <p:cNvPicPr>
            <a:picLocks noChangeAspect="1"/>
          </p:cNvPicPr>
          <p:nvPr/>
        </p:nvPicPr>
        <p:blipFill>
          <a:blip r:embed="rId2"/>
          <a:srcRect t="7786" b="7786"/>
          <a:stretch>
            <a:fillRect/>
          </a:stretch>
        </p:blipFill>
        <p:spPr>
          <a:xfrm>
            <a:off x="0" y="0"/>
            <a:ext cx="12192000" cy="6858000"/>
          </a:xfrm>
          <a:prstGeom prst="rect">
            <a:avLst/>
          </a:prstGeom>
        </p:spPr>
      </p:pic>
      <p:pic>
        <p:nvPicPr>
          <p:cNvPr id="10" name="Picture 8">
            <a:extLst>
              <a:ext uri="{FF2B5EF4-FFF2-40B4-BE49-F238E27FC236}">
                <a16:creationId xmlns:a16="http://schemas.microsoft.com/office/drawing/2014/main" id="{9C355018-21E7-49CB-BCDE-46E151400F74}"/>
              </a:ext>
            </a:extLst>
          </p:cNvPr>
          <p:cNvPicPr>
            <a:picLocks noChangeAspect="1"/>
          </p:cNvPicPr>
          <p:nvPr/>
        </p:nvPicPr>
        <p:blipFill>
          <a:blip r:embed="rId3"/>
          <a:srcRect/>
          <a:stretch>
            <a:fillRect/>
          </a:stretch>
        </p:blipFill>
        <p:spPr>
          <a:xfrm rot="9558808" flipH="1">
            <a:off x="-5439557" y="3725897"/>
            <a:ext cx="7414630" cy="5486400"/>
          </a:xfrm>
          <a:prstGeom prst="rect">
            <a:avLst/>
          </a:prstGeom>
        </p:spPr>
      </p:pic>
      <p:pic>
        <p:nvPicPr>
          <p:cNvPr id="8" name="Picture 3">
            <a:extLst>
              <a:ext uri="{FF2B5EF4-FFF2-40B4-BE49-F238E27FC236}">
                <a16:creationId xmlns:a16="http://schemas.microsoft.com/office/drawing/2014/main" id="{A5EED4F7-0791-496F-B2E7-56F7ADBD7C24}"/>
              </a:ext>
            </a:extLst>
          </p:cNvPr>
          <p:cNvPicPr>
            <a:picLocks noChangeAspect="1"/>
          </p:cNvPicPr>
          <p:nvPr/>
        </p:nvPicPr>
        <p:blipFill>
          <a:blip r:embed="rId3"/>
          <a:srcRect/>
          <a:stretch>
            <a:fillRect/>
          </a:stretch>
        </p:blipFill>
        <p:spPr>
          <a:xfrm rot="-8541249">
            <a:off x="10737770" y="5460184"/>
            <a:ext cx="3975259" cy="2941463"/>
          </a:xfrm>
          <a:prstGeom prst="rect">
            <a:avLst/>
          </a:prstGeom>
        </p:spPr>
      </p:pic>
      <p:graphicFrame>
        <p:nvGraphicFramePr>
          <p:cNvPr id="3" name="Diagram 2">
            <a:extLst>
              <a:ext uri="{FF2B5EF4-FFF2-40B4-BE49-F238E27FC236}">
                <a16:creationId xmlns:a16="http://schemas.microsoft.com/office/drawing/2014/main" id="{8A48A00F-687C-4139-869F-32AC4853A5F5}"/>
              </a:ext>
            </a:extLst>
          </p:cNvPr>
          <p:cNvGraphicFramePr/>
          <p:nvPr>
            <p:extLst>
              <p:ext uri="{D42A27DB-BD31-4B8C-83A1-F6EECF244321}">
                <p14:modId xmlns:p14="http://schemas.microsoft.com/office/powerpoint/2010/main" val="1024420141"/>
              </p:ext>
            </p:extLst>
          </p:nvPr>
        </p:nvGraphicFramePr>
        <p:xfrm>
          <a:off x="1905001" y="0"/>
          <a:ext cx="12192000"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a:extLst>
              <a:ext uri="{FF2B5EF4-FFF2-40B4-BE49-F238E27FC236}">
                <a16:creationId xmlns:a16="http://schemas.microsoft.com/office/drawing/2014/main" id="{4E169E97-885D-4669-9DE1-938DE99C695C}"/>
              </a:ext>
            </a:extLst>
          </p:cNvPr>
          <p:cNvSpPr/>
          <p:nvPr/>
        </p:nvSpPr>
        <p:spPr>
          <a:xfrm>
            <a:off x="19050" y="457200"/>
            <a:ext cx="4953000" cy="2485745"/>
          </a:xfrm>
          <a:prstGeom prst="rect">
            <a:avLst/>
          </a:prstGeom>
        </p:spPr>
        <p:txBody>
          <a:bodyPr wrap="square">
            <a:spAutoFit/>
          </a:bodyPr>
          <a:lstStyle/>
          <a:p>
            <a:pPr algn="ctr">
              <a:lnSpc>
                <a:spcPct val="150000"/>
              </a:lnSpc>
            </a:pPr>
            <a:r>
              <a:rPr lang="en-GB" sz="3600" b="1">
                <a:solidFill>
                  <a:srgbClr val="FF0000"/>
                </a:solidFill>
                <a:latin typeface="Times New Roman" panose="02020603050405020304" pitchFamily="18" charset="0"/>
                <a:cs typeface="Times New Roman" panose="02020603050405020304" pitchFamily="18" charset="0"/>
              </a:rPr>
              <a:t>Trận nào là trận tiêu biểu trong đợt tấn công này?</a:t>
            </a:r>
            <a:endParaRPr lang="en-US" sz="3600" b="1">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C28F23F-2F7D-49A8-AB26-F983C1FF8CCF}"/>
              </a:ext>
            </a:extLst>
          </p:cNvPr>
          <p:cNvPicPr>
            <a:picLocks noChangeAspect="1"/>
          </p:cNvPicPr>
          <p:nvPr/>
        </p:nvPicPr>
        <p:blipFill>
          <a:blip r:embed="rId9">
            <a:alphaModFix amt="70000"/>
            <a:extLst>
              <a:ext uri="{BEBA8EAE-BF5A-486C-A8C5-ECC9F3942E4B}">
                <a14:imgProps xmlns:a14="http://schemas.microsoft.com/office/drawing/2010/main">
                  <a14:imgLayer r:embed="rId10">
                    <a14:imgEffect>
                      <a14:backgroundRemoval t="2365" b="99662" l="2462" r="92308">
                        <a14:foregroundMark x1="21723" y1="11599" x2="21723" y2="11599"/>
                        <a14:foregroundMark x1="19631" y1="13288" x2="15077" y2="24887"/>
                        <a14:foregroundMark x1="21415" y1="9572" x2="26523" y2="17905"/>
                        <a14:foregroundMark x1="36862" y1="2477" x2="36800" y2="7883"/>
                        <a14:foregroundMark x1="58892" y1="29392" x2="61231" y2="28378"/>
                        <a14:foregroundMark x1="92369" y1="28829" x2="89354" y2="28829"/>
                        <a14:foregroundMark x1="73785" y1="24550" x2="73785" y2="24550"/>
                        <a14:foregroundMark x1="60677" y1="44257" x2="59323" y2="48311"/>
                        <a14:foregroundMark x1="61846" y1="68468" x2="62031" y2="71396"/>
                        <a14:foregroundMark x1="83631" y1="70946" x2="84123" y2="70946"/>
                        <a14:foregroundMark x1="49231" y1="89977" x2="49231" y2="89977"/>
                        <a14:foregroundMark x1="37600" y1="92793" x2="37600" y2="92793"/>
                        <a14:foregroundMark x1="39754" y1="98874" x2="39754" y2="98874"/>
                        <a14:foregroundMark x1="3692" y1="43581" x2="7323" y2="76577"/>
                        <a14:foregroundMark x1="7323" y1="76577" x2="6892" y2="85473"/>
                        <a14:foregroundMark x1="6892" y1="85473" x2="3077" y2="97410"/>
                        <a14:foregroundMark x1="13169" y1="28941" x2="8985" y2="29730"/>
                        <a14:foregroundMark x1="8985" y1="29730" x2="5046" y2="32658"/>
                        <a14:foregroundMark x1="5046" y1="32658" x2="2462" y2="37613"/>
                        <a14:foregroundMark x1="24185" y1="10811" x2="27077" y2="17793"/>
                        <a14:foregroundMark x1="27077" y1="17793" x2="27754" y2="18468"/>
                        <a14:foregroundMark x1="18585" y1="11599" x2="18585" y2="11599"/>
                        <a14:foregroundMark x1="19815" y1="9685" x2="18031" y2="11374"/>
                        <a14:foregroundMark x1="48800" y1="59797" x2="48800" y2="59797"/>
                        <a14:foregroundMark x1="53785" y1="57545" x2="53785" y2="57545"/>
                        <a14:foregroundMark x1="59077" y1="48761" x2="55938" y2="55518"/>
                        <a14:foregroundMark x1="55938" y1="55518" x2="51877" y2="58671"/>
                        <a14:foregroundMark x1="51877" y1="58671" x2="50954" y2="58784"/>
                        <a14:foregroundMark x1="45292" y1="34459" x2="45292" y2="34459"/>
                        <a14:foregroundMark x1="45415" y1="32320" x2="45415" y2="32320"/>
                        <a14:foregroundMark x1="45415" y1="32207" x2="45477" y2="34347"/>
                        <a14:foregroundMark x1="33538" y1="5068" x2="33538" y2="5518"/>
                        <a14:foregroundMark x1="40492" y1="3604" x2="40492" y2="3604"/>
                        <a14:foregroundMark x1="58462" y1="27477" x2="58462" y2="27477"/>
                        <a14:foregroundMark x1="46585" y1="53716" x2="46585" y2="53716"/>
                        <a14:foregroundMark x1="46954" y1="57770" x2="46954" y2="57770"/>
                        <a14:foregroundMark x1="13785" y1="29842" x2="13785" y2="29842"/>
                        <a14:foregroundMark x1="14462" y1="30068" x2="14462" y2="30068"/>
                        <a14:foregroundMark x1="26646" y1="99437" x2="26646" y2="99437"/>
                        <a14:foregroundMark x1="40000" y1="99662" x2="40000" y2="99662"/>
                        <a14:foregroundMark x1="62092" y1="28829" x2="62092" y2="28829"/>
                        <a14:backgroundMark x1="25108" y1="57995" x2="25108" y2="57995"/>
                        <a14:backgroundMark x1="26031" y1="64640" x2="26031" y2="64640"/>
                        <a14:backgroundMark x1="29231" y1="93356" x2="29231" y2="93356"/>
                        <a14:backgroundMark x1="28677" y1="78491" x2="28677" y2="78491"/>
                        <a14:backgroundMark x1="29600" y1="91892" x2="29600" y2="91892"/>
                        <a14:backgroundMark x1="42462" y1="76914" x2="42462" y2="76914"/>
                        <a14:backgroundMark x1="65046" y1="32207" x2="65046" y2="32207"/>
                        <a14:backgroundMark x1="77785" y1="33446" x2="77785" y2="33446"/>
                        <a14:backgroundMark x1="45169" y1="38176" x2="45046" y2="38401"/>
                        <a14:backgroundMark x1="50092" y1="54392" x2="50092" y2="54392"/>
                        <a14:backgroundMark x1="45600" y1="53829" x2="45600" y2="53829"/>
                        <a14:backgroundMark x1="64677" y1="68581" x2="64677" y2="68581"/>
                        <a14:backgroundMark x1="28985" y1="29054" x2="28985" y2="29054"/>
                        <a14:backgroundMark x1="14708" y1="28941" x2="14708" y2="28941"/>
                        <a14:backgroundMark x1="16246" y1="29279" x2="16246" y2="29279"/>
                        <a14:backgroundMark x1="28308" y1="77928" x2="28308" y2="77928"/>
                        <a14:backgroundMark x1="28062" y1="29054" x2="28062" y2="29054"/>
                        <a14:backgroundMark x1="14708" y1="86486" x2="14708" y2="86486"/>
                        <a14:backgroundMark x1="54954" y1="48198" x2="54954" y2="48198"/>
                        <a14:backgroundMark x1="1292" y1="68243" x2="1292" y2="68243"/>
                        <a14:backgroundMark x1="369" y1="92680" x2="369" y2="92680"/>
                        <a14:backgroundMark x1="56062" y1="45833" x2="56062" y2="45833"/>
                      </a14:backgroundRemoval>
                    </a14:imgEffect>
                    <a14:imgEffect>
                      <a14:artisticFilmGrain/>
                    </a14:imgEffect>
                  </a14:imgLayer>
                </a14:imgProps>
              </a:ext>
            </a:extLst>
          </a:blip>
          <a:stretch>
            <a:fillRect/>
          </a:stretch>
        </p:blipFill>
        <p:spPr>
          <a:xfrm>
            <a:off x="1" y="4567781"/>
            <a:ext cx="4191000" cy="2290219"/>
          </a:xfrm>
          <a:prstGeom prst="rect">
            <a:avLst/>
          </a:prstGeom>
        </p:spPr>
      </p:pic>
    </p:spTree>
    <p:extLst>
      <p:ext uri="{BB962C8B-B14F-4D97-AF65-F5344CB8AC3E}">
        <p14:creationId xmlns:p14="http://schemas.microsoft.com/office/powerpoint/2010/main" val="2039892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graphicEl>
                                              <a:dgm id="{F29B36D7-F11E-4C7B-9586-0DF2CC44A04A}"/>
                                            </p:graphicEl>
                                          </p:spTgt>
                                        </p:tgtEl>
                                        <p:attrNameLst>
                                          <p:attrName>style.visibility</p:attrName>
                                        </p:attrNameLst>
                                      </p:cBhvr>
                                      <p:to>
                                        <p:strVal val="visible"/>
                                      </p:to>
                                    </p:set>
                                    <p:anim calcmode="lin" valueType="num">
                                      <p:cBhvr>
                                        <p:cTn id="12" dur="500" fill="hold"/>
                                        <p:tgtEl>
                                          <p:spTgt spid="3">
                                            <p:graphicEl>
                                              <a:dgm id="{F29B36D7-F11E-4C7B-9586-0DF2CC44A04A}"/>
                                            </p:graphicEl>
                                          </p:spTgt>
                                        </p:tgtEl>
                                        <p:attrNameLst>
                                          <p:attrName>ppt_w</p:attrName>
                                        </p:attrNameLst>
                                      </p:cBhvr>
                                      <p:tavLst>
                                        <p:tav tm="0">
                                          <p:val>
                                            <p:fltVal val="0"/>
                                          </p:val>
                                        </p:tav>
                                        <p:tav tm="100000">
                                          <p:val>
                                            <p:strVal val="#ppt_w"/>
                                          </p:val>
                                        </p:tav>
                                      </p:tavLst>
                                    </p:anim>
                                    <p:anim calcmode="lin" valueType="num">
                                      <p:cBhvr>
                                        <p:cTn id="13" dur="500" fill="hold"/>
                                        <p:tgtEl>
                                          <p:spTgt spid="3">
                                            <p:graphicEl>
                                              <a:dgm id="{F29B36D7-F11E-4C7B-9586-0DF2CC44A04A}"/>
                                            </p:graphicEl>
                                          </p:spTgt>
                                        </p:tgtEl>
                                        <p:attrNameLst>
                                          <p:attrName>ppt_h</p:attrName>
                                        </p:attrNameLst>
                                      </p:cBhvr>
                                      <p:tavLst>
                                        <p:tav tm="0">
                                          <p:val>
                                            <p:fltVal val="0"/>
                                          </p:val>
                                        </p:tav>
                                        <p:tav tm="100000">
                                          <p:val>
                                            <p:strVal val="#ppt_h"/>
                                          </p:val>
                                        </p:tav>
                                      </p:tavLst>
                                    </p:anim>
                                    <p:animEffect transition="in" filter="fade">
                                      <p:cBhvr>
                                        <p:cTn id="14" dur="500"/>
                                        <p:tgtEl>
                                          <p:spTgt spid="3">
                                            <p:graphicEl>
                                              <a:dgm id="{F29B36D7-F11E-4C7B-9586-0DF2CC44A04A}"/>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graphicEl>
                                              <a:dgm id="{230F35BD-7EB6-4320-ABE1-1F4E049D25E6}"/>
                                            </p:graphicEl>
                                          </p:spTgt>
                                        </p:tgtEl>
                                        <p:attrNameLst>
                                          <p:attrName>style.visibility</p:attrName>
                                        </p:attrNameLst>
                                      </p:cBhvr>
                                      <p:to>
                                        <p:strVal val="visible"/>
                                      </p:to>
                                    </p:set>
                                    <p:anim calcmode="lin" valueType="num">
                                      <p:cBhvr>
                                        <p:cTn id="19" dur="500" fill="hold"/>
                                        <p:tgtEl>
                                          <p:spTgt spid="3">
                                            <p:graphicEl>
                                              <a:dgm id="{230F35BD-7EB6-4320-ABE1-1F4E049D25E6}"/>
                                            </p:graphicEl>
                                          </p:spTgt>
                                        </p:tgtEl>
                                        <p:attrNameLst>
                                          <p:attrName>ppt_w</p:attrName>
                                        </p:attrNameLst>
                                      </p:cBhvr>
                                      <p:tavLst>
                                        <p:tav tm="0">
                                          <p:val>
                                            <p:fltVal val="0"/>
                                          </p:val>
                                        </p:tav>
                                        <p:tav tm="100000">
                                          <p:val>
                                            <p:strVal val="#ppt_w"/>
                                          </p:val>
                                        </p:tav>
                                      </p:tavLst>
                                    </p:anim>
                                    <p:anim calcmode="lin" valueType="num">
                                      <p:cBhvr>
                                        <p:cTn id="20" dur="500" fill="hold"/>
                                        <p:tgtEl>
                                          <p:spTgt spid="3">
                                            <p:graphicEl>
                                              <a:dgm id="{230F35BD-7EB6-4320-ABE1-1F4E049D25E6}"/>
                                            </p:graphicEl>
                                          </p:spTgt>
                                        </p:tgtEl>
                                        <p:attrNameLst>
                                          <p:attrName>ppt_h</p:attrName>
                                        </p:attrNameLst>
                                      </p:cBhvr>
                                      <p:tavLst>
                                        <p:tav tm="0">
                                          <p:val>
                                            <p:fltVal val="0"/>
                                          </p:val>
                                        </p:tav>
                                        <p:tav tm="100000">
                                          <p:val>
                                            <p:strVal val="#ppt_h"/>
                                          </p:val>
                                        </p:tav>
                                      </p:tavLst>
                                    </p:anim>
                                    <p:animEffect transition="in" filter="fade">
                                      <p:cBhvr>
                                        <p:cTn id="21" dur="500"/>
                                        <p:tgtEl>
                                          <p:spTgt spid="3">
                                            <p:graphicEl>
                                              <a:dgm id="{230F35BD-7EB6-4320-ABE1-1F4E049D25E6}"/>
                                            </p:graphic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graphicEl>
                                              <a:dgm id="{272280CB-A133-4103-8F9E-7234C1436A4B}"/>
                                            </p:graphicEl>
                                          </p:spTgt>
                                        </p:tgtEl>
                                        <p:attrNameLst>
                                          <p:attrName>style.visibility</p:attrName>
                                        </p:attrNameLst>
                                      </p:cBhvr>
                                      <p:to>
                                        <p:strVal val="visible"/>
                                      </p:to>
                                    </p:set>
                                    <p:anim calcmode="lin" valueType="num">
                                      <p:cBhvr>
                                        <p:cTn id="24" dur="500" fill="hold"/>
                                        <p:tgtEl>
                                          <p:spTgt spid="3">
                                            <p:graphicEl>
                                              <a:dgm id="{272280CB-A133-4103-8F9E-7234C1436A4B}"/>
                                            </p:graphicEl>
                                          </p:spTgt>
                                        </p:tgtEl>
                                        <p:attrNameLst>
                                          <p:attrName>ppt_w</p:attrName>
                                        </p:attrNameLst>
                                      </p:cBhvr>
                                      <p:tavLst>
                                        <p:tav tm="0">
                                          <p:val>
                                            <p:fltVal val="0"/>
                                          </p:val>
                                        </p:tav>
                                        <p:tav tm="100000">
                                          <p:val>
                                            <p:strVal val="#ppt_w"/>
                                          </p:val>
                                        </p:tav>
                                      </p:tavLst>
                                    </p:anim>
                                    <p:anim calcmode="lin" valueType="num">
                                      <p:cBhvr>
                                        <p:cTn id="25" dur="500" fill="hold"/>
                                        <p:tgtEl>
                                          <p:spTgt spid="3">
                                            <p:graphicEl>
                                              <a:dgm id="{272280CB-A133-4103-8F9E-7234C1436A4B}"/>
                                            </p:graphicEl>
                                          </p:spTgt>
                                        </p:tgtEl>
                                        <p:attrNameLst>
                                          <p:attrName>ppt_h</p:attrName>
                                        </p:attrNameLst>
                                      </p:cBhvr>
                                      <p:tavLst>
                                        <p:tav tm="0">
                                          <p:val>
                                            <p:fltVal val="0"/>
                                          </p:val>
                                        </p:tav>
                                        <p:tav tm="100000">
                                          <p:val>
                                            <p:strVal val="#ppt_h"/>
                                          </p:val>
                                        </p:tav>
                                      </p:tavLst>
                                    </p:anim>
                                    <p:animEffect transition="in" filter="fade">
                                      <p:cBhvr>
                                        <p:cTn id="26" dur="500"/>
                                        <p:tgtEl>
                                          <p:spTgt spid="3">
                                            <p:graphicEl>
                                              <a:dgm id="{272280CB-A133-4103-8F9E-7234C1436A4B}"/>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graphicEl>
                                              <a:dgm id="{CFF788DF-DD77-4C3A-B399-148FB0F36EAC}"/>
                                            </p:graphicEl>
                                          </p:spTgt>
                                        </p:tgtEl>
                                        <p:attrNameLst>
                                          <p:attrName>style.visibility</p:attrName>
                                        </p:attrNameLst>
                                      </p:cBhvr>
                                      <p:to>
                                        <p:strVal val="visible"/>
                                      </p:to>
                                    </p:set>
                                    <p:anim calcmode="lin" valueType="num">
                                      <p:cBhvr>
                                        <p:cTn id="31" dur="500" fill="hold"/>
                                        <p:tgtEl>
                                          <p:spTgt spid="3">
                                            <p:graphicEl>
                                              <a:dgm id="{CFF788DF-DD77-4C3A-B399-148FB0F36EAC}"/>
                                            </p:graphicEl>
                                          </p:spTgt>
                                        </p:tgtEl>
                                        <p:attrNameLst>
                                          <p:attrName>ppt_w</p:attrName>
                                        </p:attrNameLst>
                                      </p:cBhvr>
                                      <p:tavLst>
                                        <p:tav tm="0">
                                          <p:val>
                                            <p:fltVal val="0"/>
                                          </p:val>
                                        </p:tav>
                                        <p:tav tm="100000">
                                          <p:val>
                                            <p:strVal val="#ppt_w"/>
                                          </p:val>
                                        </p:tav>
                                      </p:tavLst>
                                    </p:anim>
                                    <p:anim calcmode="lin" valueType="num">
                                      <p:cBhvr>
                                        <p:cTn id="32" dur="500" fill="hold"/>
                                        <p:tgtEl>
                                          <p:spTgt spid="3">
                                            <p:graphicEl>
                                              <a:dgm id="{CFF788DF-DD77-4C3A-B399-148FB0F36EAC}"/>
                                            </p:graphicEl>
                                          </p:spTgt>
                                        </p:tgtEl>
                                        <p:attrNameLst>
                                          <p:attrName>ppt_h</p:attrName>
                                        </p:attrNameLst>
                                      </p:cBhvr>
                                      <p:tavLst>
                                        <p:tav tm="0">
                                          <p:val>
                                            <p:fltVal val="0"/>
                                          </p:val>
                                        </p:tav>
                                        <p:tav tm="100000">
                                          <p:val>
                                            <p:strVal val="#ppt_h"/>
                                          </p:val>
                                        </p:tav>
                                      </p:tavLst>
                                    </p:anim>
                                    <p:animEffect transition="in" filter="fade">
                                      <p:cBhvr>
                                        <p:cTn id="33" dur="500"/>
                                        <p:tgtEl>
                                          <p:spTgt spid="3">
                                            <p:graphicEl>
                                              <a:dgm id="{CFF788DF-DD77-4C3A-B399-148FB0F36EAC}"/>
                                            </p:graphicEl>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
                                            <p:graphicEl>
                                              <a:dgm id="{D23BBBCA-F93E-47C9-B55A-9B627DE1B0D6}"/>
                                            </p:graphicEl>
                                          </p:spTgt>
                                        </p:tgtEl>
                                        <p:attrNameLst>
                                          <p:attrName>style.visibility</p:attrName>
                                        </p:attrNameLst>
                                      </p:cBhvr>
                                      <p:to>
                                        <p:strVal val="visible"/>
                                      </p:to>
                                    </p:set>
                                    <p:anim calcmode="lin" valueType="num">
                                      <p:cBhvr>
                                        <p:cTn id="36" dur="500" fill="hold"/>
                                        <p:tgtEl>
                                          <p:spTgt spid="3">
                                            <p:graphicEl>
                                              <a:dgm id="{D23BBBCA-F93E-47C9-B55A-9B627DE1B0D6}"/>
                                            </p:graphicEl>
                                          </p:spTgt>
                                        </p:tgtEl>
                                        <p:attrNameLst>
                                          <p:attrName>ppt_w</p:attrName>
                                        </p:attrNameLst>
                                      </p:cBhvr>
                                      <p:tavLst>
                                        <p:tav tm="0">
                                          <p:val>
                                            <p:fltVal val="0"/>
                                          </p:val>
                                        </p:tav>
                                        <p:tav tm="100000">
                                          <p:val>
                                            <p:strVal val="#ppt_w"/>
                                          </p:val>
                                        </p:tav>
                                      </p:tavLst>
                                    </p:anim>
                                    <p:anim calcmode="lin" valueType="num">
                                      <p:cBhvr>
                                        <p:cTn id="37" dur="500" fill="hold"/>
                                        <p:tgtEl>
                                          <p:spTgt spid="3">
                                            <p:graphicEl>
                                              <a:dgm id="{D23BBBCA-F93E-47C9-B55A-9B627DE1B0D6}"/>
                                            </p:graphicEl>
                                          </p:spTgt>
                                        </p:tgtEl>
                                        <p:attrNameLst>
                                          <p:attrName>ppt_h</p:attrName>
                                        </p:attrNameLst>
                                      </p:cBhvr>
                                      <p:tavLst>
                                        <p:tav tm="0">
                                          <p:val>
                                            <p:fltVal val="0"/>
                                          </p:val>
                                        </p:tav>
                                        <p:tav tm="100000">
                                          <p:val>
                                            <p:strVal val="#ppt_h"/>
                                          </p:val>
                                        </p:tav>
                                      </p:tavLst>
                                    </p:anim>
                                    <p:animEffect transition="in" filter="fade">
                                      <p:cBhvr>
                                        <p:cTn id="38" dur="500"/>
                                        <p:tgtEl>
                                          <p:spTgt spid="3">
                                            <p:graphicEl>
                                              <a:dgm id="{D23BBBCA-F93E-47C9-B55A-9B627DE1B0D6}"/>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
                                            <p:graphicEl>
                                              <a:dgm id="{2A297915-9CB0-41BA-A4B2-51FC24FFAF24}"/>
                                            </p:graphicEl>
                                          </p:spTgt>
                                        </p:tgtEl>
                                        <p:attrNameLst>
                                          <p:attrName>style.visibility</p:attrName>
                                        </p:attrNameLst>
                                      </p:cBhvr>
                                      <p:to>
                                        <p:strVal val="visible"/>
                                      </p:to>
                                    </p:set>
                                    <p:anim calcmode="lin" valueType="num">
                                      <p:cBhvr>
                                        <p:cTn id="43" dur="500" fill="hold"/>
                                        <p:tgtEl>
                                          <p:spTgt spid="3">
                                            <p:graphicEl>
                                              <a:dgm id="{2A297915-9CB0-41BA-A4B2-51FC24FFAF24}"/>
                                            </p:graphicEl>
                                          </p:spTgt>
                                        </p:tgtEl>
                                        <p:attrNameLst>
                                          <p:attrName>ppt_w</p:attrName>
                                        </p:attrNameLst>
                                      </p:cBhvr>
                                      <p:tavLst>
                                        <p:tav tm="0">
                                          <p:val>
                                            <p:fltVal val="0"/>
                                          </p:val>
                                        </p:tav>
                                        <p:tav tm="100000">
                                          <p:val>
                                            <p:strVal val="#ppt_w"/>
                                          </p:val>
                                        </p:tav>
                                      </p:tavLst>
                                    </p:anim>
                                    <p:anim calcmode="lin" valueType="num">
                                      <p:cBhvr>
                                        <p:cTn id="44" dur="500" fill="hold"/>
                                        <p:tgtEl>
                                          <p:spTgt spid="3">
                                            <p:graphicEl>
                                              <a:dgm id="{2A297915-9CB0-41BA-A4B2-51FC24FFAF24}"/>
                                            </p:graphicEl>
                                          </p:spTgt>
                                        </p:tgtEl>
                                        <p:attrNameLst>
                                          <p:attrName>ppt_h</p:attrName>
                                        </p:attrNameLst>
                                      </p:cBhvr>
                                      <p:tavLst>
                                        <p:tav tm="0">
                                          <p:val>
                                            <p:fltVal val="0"/>
                                          </p:val>
                                        </p:tav>
                                        <p:tav tm="100000">
                                          <p:val>
                                            <p:strVal val="#ppt_h"/>
                                          </p:val>
                                        </p:tav>
                                      </p:tavLst>
                                    </p:anim>
                                    <p:animEffect transition="in" filter="fade">
                                      <p:cBhvr>
                                        <p:cTn id="45" dur="500"/>
                                        <p:tgtEl>
                                          <p:spTgt spid="3">
                                            <p:graphicEl>
                                              <a:dgm id="{2A297915-9CB0-41BA-A4B2-51FC24FFAF24}"/>
                                            </p:graphicEl>
                                          </p:spTgt>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3">
                                            <p:graphicEl>
                                              <a:dgm id="{95F0F54F-05EC-48E6-8A94-A01702B45098}"/>
                                            </p:graphicEl>
                                          </p:spTgt>
                                        </p:tgtEl>
                                        <p:attrNameLst>
                                          <p:attrName>style.visibility</p:attrName>
                                        </p:attrNameLst>
                                      </p:cBhvr>
                                      <p:to>
                                        <p:strVal val="visible"/>
                                      </p:to>
                                    </p:set>
                                    <p:anim calcmode="lin" valueType="num">
                                      <p:cBhvr>
                                        <p:cTn id="48" dur="500" fill="hold"/>
                                        <p:tgtEl>
                                          <p:spTgt spid="3">
                                            <p:graphicEl>
                                              <a:dgm id="{95F0F54F-05EC-48E6-8A94-A01702B45098}"/>
                                            </p:graphicEl>
                                          </p:spTgt>
                                        </p:tgtEl>
                                        <p:attrNameLst>
                                          <p:attrName>ppt_w</p:attrName>
                                        </p:attrNameLst>
                                      </p:cBhvr>
                                      <p:tavLst>
                                        <p:tav tm="0">
                                          <p:val>
                                            <p:fltVal val="0"/>
                                          </p:val>
                                        </p:tav>
                                        <p:tav tm="100000">
                                          <p:val>
                                            <p:strVal val="#ppt_w"/>
                                          </p:val>
                                        </p:tav>
                                      </p:tavLst>
                                    </p:anim>
                                    <p:anim calcmode="lin" valueType="num">
                                      <p:cBhvr>
                                        <p:cTn id="49" dur="500" fill="hold"/>
                                        <p:tgtEl>
                                          <p:spTgt spid="3">
                                            <p:graphicEl>
                                              <a:dgm id="{95F0F54F-05EC-48E6-8A94-A01702B45098}"/>
                                            </p:graphicEl>
                                          </p:spTgt>
                                        </p:tgtEl>
                                        <p:attrNameLst>
                                          <p:attrName>ppt_h</p:attrName>
                                        </p:attrNameLst>
                                      </p:cBhvr>
                                      <p:tavLst>
                                        <p:tav tm="0">
                                          <p:val>
                                            <p:fltVal val="0"/>
                                          </p:val>
                                        </p:tav>
                                        <p:tav tm="100000">
                                          <p:val>
                                            <p:strVal val="#ppt_h"/>
                                          </p:val>
                                        </p:tav>
                                      </p:tavLst>
                                    </p:anim>
                                    <p:animEffect transition="in" filter="fade">
                                      <p:cBhvr>
                                        <p:cTn id="50" dur="500"/>
                                        <p:tgtEl>
                                          <p:spTgt spid="3">
                                            <p:graphicEl>
                                              <a:dgm id="{95F0F54F-05EC-48E6-8A94-A01702B45098}"/>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3">
                                            <p:graphicEl>
                                              <a:dgm id="{14841A2F-61C2-4121-9385-9F35C306DB25}"/>
                                            </p:graphicEl>
                                          </p:spTgt>
                                        </p:tgtEl>
                                        <p:attrNameLst>
                                          <p:attrName>style.visibility</p:attrName>
                                        </p:attrNameLst>
                                      </p:cBhvr>
                                      <p:to>
                                        <p:strVal val="visible"/>
                                      </p:to>
                                    </p:set>
                                    <p:anim calcmode="lin" valueType="num">
                                      <p:cBhvr>
                                        <p:cTn id="55" dur="500" fill="hold"/>
                                        <p:tgtEl>
                                          <p:spTgt spid="3">
                                            <p:graphicEl>
                                              <a:dgm id="{14841A2F-61C2-4121-9385-9F35C306DB25}"/>
                                            </p:graphicEl>
                                          </p:spTgt>
                                        </p:tgtEl>
                                        <p:attrNameLst>
                                          <p:attrName>ppt_w</p:attrName>
                                        </p:attrNameLst>
                                      </p:cBhvr>
                                      <p:tavLst>
                                        <p:tav tm="0">
                                          <p:val>
                                            <p:fltVal val="0"/>
                                          </p:val>
                                        </p:tav>
                                        <p:tav tm="100000">
                                          <p:val>
                                            <p:strVal val="#ppt_w"/>
                                          </p:val>
                                        </p:tav>
                                      </p:tavLst>
                                    </p:anim>
                                    <p:anim calcmode="lin" valueType="num">
                                      <p:cBhvr>
                                        <p:cTn id="56" dur="500" fill="hold"/>
                                        <p:tgtEl>
                                          <p:spTgt spid="3">
                                            <p:graphicEl>
                                              <a:dgm id="{14841A2F-61C2-4121-9385-9F35C306DB25}"/>
                                            </p:graphicEl>
                                          </p:spTgt>
                                        </p:tgtEl>
                                        <p:attrNameLst>
                                          <p:attrName>ppt_h</p:attrName>
                                        </p:attrNameLst>
                                      </p:cBhvr>
                                      <p:tavLst>
                                        <p:tav tm="0">
                                          <p:val>
                                            <p:fltVal val="0"/>
                                          </p:val>
                                        </p:tav>
                                        <p:tav tm="100000">
                                          <p:val>
                                            <p:strVal val="#ppt_h"/>
                                          </p:val>
                                        </p:tav>
                                      </p:tavLst>
                                    </p:anim>
                                    <p:animEffect transition="in" filter="fade">
                                      <p:cBhvr>
                                        <p:cTn id="57" dur="500"/>
                                        <p:tgtEl>
                                          <p:spTgt spid="3">
                                            <p:graphicEl>
                                              <a:dgm id="{14841A2F-61C2-4121-9385-9F35C306DB25}"/>
                                            </p:graphicEl>
                                          </p:spTgt>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3">
                                            <p:graphicEl>
                                              <a:dgm id="{70DF622A-C0FE-434E-9EC0-F2C6AD5F5389}"/>
                                            </p:graphicEl>
                                          </p:spTgt>
                                        </p:tgtEl>
                                        <p:attrNameLst>
                                          <p:attrName>style.visibility</p:attrName>
                                        </p:attrNameLst>
                                      </p:cBhvr>
                                      <p:to>
                                        <p:strVal val="visible"/>
                                      </p:to>
                                    </p:set>
                                    <p:anim calcmode="lin" valueType="num">
                                      <p:cBhvr>
                                        <p:cTn id="60" dur="500" fill="hold"/>
                                        <p:tgtEl>
                                          <p:spTgt spid="3">
                                            <p:graphicEl>
                                              <a:dgm id="{70DF622A-C0FE-434E-9EC0-F2C6AD5F5389}"/>
                                            </p:graphicEl>
                                          </p:spTgt>
                                        </p:tgtEl>
                                        <p:attrNameLst>
                                          <p:attrName>ppt_w</p:attrName>
                                        </p:attrNameLst>
                                      </p:cBhvr>
                                      <p:tavLst>
                                        <p:tav tm="0">
                                          <p:val>
                                            <p:fltVal val="0"/>
                                          </p:val>
                                        </p:tav>
                                        <p:tav tm="100000">
                                          <p:val>
                                            <p:strVal val="#ppt_w"/>
                                          </p:val>
                                        </p:tav>
                                      </p:tavLst>
                                    </p:anim>
                                    <p:anim calcmode="lin" valueType="num">
                                      <p:cBhvr>
                                        <p:cTn id="61" dur="500" fill="hold"/>
                                        <p:tgtEl>
                                          <p:spTgt spid="3">
                                            <p:graphicEl>
                                              <a:dgm id="{70DF622A-C0FE-434E-9EC0-F2C6AD5F5389}"/>
                                            </p:graphicEl>
                                          </p:spTgt>
                                        </p:tgtEl>
                                        <p:attrNameLst>
                                          <p:attrName>ppt_h</p:attrName>
                                        </p:attrNameLst>
                                      </p:cBhvr>
                                      <p:tavLst>
                                        <p:tav tm="0">
                                          <p:val>
                                            <p:fltVal val="0"/>
                                          </p:val>
                                        </p:tav>
                                        <p:tav tm="100000">
                                          <p:val>
                                            <p:strVal val="#ppt_h"/>
                                          </p:val>
                                        </p:tav>
                                      </p:tavLst>
                                    </p:anim>
                                    <p:animEffect transition="in" filter="fade">
                                      <p:cBhvr>
                                        <p:cTn id="62" dur="500"/>
                                        <p:tgtEl>
                                          <p:spTgt spid="3">
                                            <p:graphicEl>
                                              <a:dgm id="{70DF622A-C0FE-434E-9EC0-F2C6AD5F5389}"/>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3">
                                            <p:graphicEl>
                                              <a:dgm id="{277AF5CA-0E0F-4F86-96A9-80E079657BF8}"/>
                                            </p:graphicEl>
                                          </p:spTgt>
                                        </p:tgtEl>
                                        <p:attrNameLst>
                                          <p:attrName>style.visibility</p:attrName>
                                        </p:attrNameLst>
                                      </p:cBhvr>
                                      <p:to>
                                        <p:strVal val="visible"/>
                                      </p:to>
                                    </p:set>
                                    <p:anim calcmode="lin" valueType="num">
                                      <p:cBhvr>
                                        <p:cTn id="67" dur="500" fill="hold"/>
                                        <p:tgtEl>
                                          <p:spTgt spid="3">
                                            <p:graphicEl>
                                              <a:dgm id="{277AF5CA-0E0F-4F86-96A9-80E079657BF8}"/>
                                            </p:graphicEl>
                                          </p:spTgt>
                                        </p:tgtEl>
                                        <p:attrNameLst>
                                          <p:attrName>ppt_w</p:attrName>
                                        </p:attrNameLst>
                                      </p:cBhvr>
                                      <p:tavLst>
                                        <p:tav tm="0">
                                          <p:val>
                                            <p:fltVal val="0"/>
                                          </p:val>
                                        </p:tav>
                                        <p:tav tm="100000">
                                          <p:val>
                                            <p:strVal val="#ppt_w"/>
                                          </p:val>
                                        </p:tav>
                                      </p:tavLst>
                                    </p:anim>
                                    <p:anim calcmode="lin" valueType="num">
                                      <p:cBhvr>
                                        <p:cTn id="68" dur="500" fill="hold"/>
                                        <p:tgtEl>
                                          <p:spTgt spid="3">
                                            <p:graphicEl>
                                              <a:dgm id="{277AF5CA-0E0F-4F86-96A9-80E079657BF8}"/>
                                            </p:graphicEl>
                                          </p:spTgt>
                                        </p:tgtEl>
                                        <p:attrNameLst>
                                          <p:attrName>ppt_h</p:attrName>
                                        </p:attrNameLst>
                                      </p:cBhvr>
                                      <p:tavLst>
                                        <p:tav tm="0">
                                          <p:val>
                                            <p:fltVal val="0"/>
                                          </p:val>
                                        </p:tav>
                                        <p:tav tm="100000">
                                          <p:val>
                                            <p:strVal val="#ppt_h"/>
                                          </p:val>
                                        </p:tav>
                                      </p:tavLst>
                                    </p:anim>
                                    <p:animEffect transition="in" filter="fade">
                                      <p:cBhvr>
                                        <p:cTn id="69" dur="500"/>
                                        <p:tgtEl>
                                          <p:spTgt spid="3">
                                            <p:graphicEl>
                                              <a:dgm id="{277AF5CA-0E0F-4F86-96A9-80E079657BF8}"/>
                                            </p:graphic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3">
                                            <p:graphicEl>
                                              <a:dgm id="{CC7490FF-6E56-4B91-96F7-CB018818DC2F}"/>
                                            </p:graphicEl>
                                          </p:spTgt>
                                        </p:tgtEl>
                                        <p:attrNameLst>
                                          <p:attrName>style.visibility</p:attrName>
                                        </p:attrNameLst>
                                      </p:cBhvr>
                                      <p:to>
                                        <p:strVal val="visible"/>
                                      </p:to>
                                    </p:set>
                                    <p:anim calcmode="lin" valueType="num">
                                      <p:cBhvr>
                                        <p:cTn id="72" dur="500" fill="hold"/>
                                        <p:tgtEl>
                                          <p:spTgt spid="3">
                                            <p:graphicEl>
                                              <a:dgm id="{CC7490FF-6E56-4B91-96F7-CB018818DC2F}"/>
                                            </p:graphicEl>
                                          </p:spTgt>
                                        </p:tgtEl>
                                        <p:attrNameLst>
                                          <p:attrName>ppt_w</p:attrName>
                                        </p:attrNameLst>
                                      </p:cBhvr>
                                      <p:tavLst>
                                        <p:tav tm="0">
                                          <p:val>
                                            <p:fltVal val="0"/>
                                          </p:val>
                                        </p:tav>
                                        <p:tav tm="100000">
                                          <p:val>
                                            <p:strVal val="#ppt_w"/>
                                          </p:val>
                                        </p:tav>
                                      </p:tavLst>
                                    </p:anim>
                                    <p:anim calcmode="lin" valueType="num">
                                      <p:cBhvr>
                                        <p:cTn id="73" dur="500" fill="hold"/>
                                        <p:tgtEl>
                                          <p:spTgt spid="3">
                                            <p:graphicEl>
                                              <a:dgm id="{CC7490FF-6E56-4B91-96F7-CB018818DC2F}"/>
                                            </p:graphicEl>
                                          </p:spTgt>
                                        </p:tgtEl>
                                        <p:attrNameLst>
                                          <p:attrName>ppt_h</p:attrName>
                                        </p:attrNameLst>
                                      </p:cBhvr>
                                      <p:tavLst>
                                        <p:tav tm="0">
                                          <p:val>
                                            <p:fltVal val="0"/>
                                          </p:val>
                                        </p:tav>
                                        <p:tav tm="100000">
                                          <p:val>
                                            <p:strVal val="#ppt_h"/>
                                          </p:val>
                                        </p:tav>
                                      </p:tavLst>
                                    </p:anim>
                                    <p:animEffect transition="in" filter="fade">
                                      <p:cBhvr>
                                        <p:cTn id="74" dur="500"/>
                                        <p:tgtEl>
                                          <p:spTgt spid="3">
                                            <p:graphicEl>
                                              <a:dgm id="{CC7490FF-6E56-4B91-96F7-CB018818DC2F}"/>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3">
                                            <p:graphicEl>
                                              <a:dgm id="{3DFB9D10-502E-4107-B44E-AA3B131504CB}"/>
                                            </p:graphicEl>
                                          </p:spTgt>
                                        </p:tgtEl>
                                        <p:attrNameLst>
                                          <p:attrName>style.visibility</p:attrName>
                                        </p:attrNameLst>
                                      </p:cBhvr>
                                      <p:to>
                                        <p:strVal val="visible"/>
                                      </p:to>
                                    </p:set>
                                    <p:anim calcmode="lin" valueType="num">
                                      <p:cBhvr>
                                        <p:cTn id="79" dur="500" fill="hold"/>
                                        <p:tgtEl>
                                          <p:spTgt spid="3">
                                            <p:graphicEl>
                                              <a:dgm id="{3DFB9D10-502E-4107-B44E-AA3B131504CB}"/>
                                            </p:graphicEl>
                                          </p:spTgt>
                                        </p:tgtEl>
                                        <p:attrNameLst>
                                          <p:attrName>ppt_w</p:attrName>
                                        </p:attrNameLst>
                                      </p:cBhvr>
                                      <p:tavLst>
                                        <p:tav tm="0">
                                          <p:val>
                                            <p:fltVal val="0"/>
                                          </p:val>
                                        </p:tav>
                                        <p:tav tm="100000">
                                          <p:val>
                                            <p:strVal val="#ppt_w"/>
                                          </p:val>
                                        </p:tav>
                                      </p:tavLst>
                                    </p:anim>
                                    <p:anim calcmode="lin" valueType="num">
                                      <p:cBhvr>
                                        <p:cTn id="80" dur="500" fill="hold"/>
                                        <p:tgtEl>
                                          <p:spTgt spid="3">
                                            <p:graphicEl>
                                              <a:dgm id="{3DFB9D10-502E-4107-B44E-AA3B131504CB}"/>
                                            </p:graphicEl>
                                          </p:spTgt>
                                        </p:tgtEl>
                                        <p:attrNameLst>
                                          <p:attrName>ppt_h</p:attrName>
                                        </p:attrNameLst>
                                      </p:cBhvr>
                                      <p:tavLst>
                                        <p:tav tm="0">
                                          <p:val>
                                            <p:fltVal val="0"/>
                                          </p:val>
                                        </p:tav>
                                        <p:tav tm="100000">
                                          <p:val>
                                            <p:strVal val="#ppt_h"/>
                                          </p:val>
                                        </p:tav>
                                      </p:tavLst>
                                    </p:anim>
                                    <p:animEffect transition="in" filter="fade">
                                      <p:cBhvr>
                                        <p:cTn id="81" dur="500"/>
                                        <p:tgtEl>
                                          <p:spTgt spid="3">
                                            <p:graphicEl>
                                              <a:dgm id="{3DFB9D10-502E-4107-B44E-AA3B131504CB}"/>
                                            </p:graphicEl>
                                          </p:spTgt>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3">
                                            <p:graphicEl>
                                              <a:dgm id="{B7766523-BA66-45AB-A8E1-9C4E66B53484}"/>
                                            </p:graphicEl>
                                          </p:spTgt>
                                        </p:tgtEl>
                                        <p:attrNameLst>
                                          <p:attrName>style.visibility</p:attrName>
                                        </p:attrNameLst>
                                      </p:cBhvr>
                                      <p:to>
                                        <p:strVal val="visible"/>
                                      </p:to>
                                    </p:set>
                                    <p:anim calcmode="lin" valueType="num">
                                      <p:cBhvr>
                                        <p:cTn id="84" dur="500" fill="hold"/>
                                        <p:tgtEl>
                                          <p:spTgt spid="3">
                                            <p:graphicEl>
                                              <a:dgm id="{B7766523-BA66-45AB-A8E1-9C4E66B53484}"/>
                                            </p:graphicEl>
                                          </p:spTgt>
                                        </p:tgtEl>
                                        <p:attrNameLst>
                                          <p:attrName>ppt_w</p:attrName>
                                        </p:attrNameLst>
                                      </p:cBhvr>
                                      <p:tavLst>
                                        <p:tav tm="0">
                                          <p:val>
                                            <p:fltVal val="0"/>
                                          </p:val>
                                        </p:tav>
                                        <p:tav tm="100000">
                                          <p:val>
                                            <p:strVal val="#ppt_w"/>
                                          </p:val>
                                        </p:tav>
                                      </p:tavLst>
                                    </p:anim>
                                    <p:anim calcmode="lin" valueType="num">
                                      <p:cBhvr>
                                        <p:cTn id="85" dur="500" fill="hold"/>
                                        <p:tgtEl>
                                          <p:spTgt spid="3">
                                            <p:graphicEl>
                                              <a:dgm id="{B7766523-BA66-45AB-A8E1-9C4E66B53484}"/>
                                            </p:graphicEl>
                                          </p:spTgt>
                                        </p:tgtEl>
                                        <p:attrNameLst>
                                          <p:attrName>ppt_h</p:attrName>
                                        </p:attrNameLst>
                                      </p:cBhvr>
                                      <p:tavLst>
                                        <p:tav tm="0">
                                          <p:val>
                                            <p:fltVal val="0"/>
                                          </p:val>
                                        </p:tav>
                                        <p:tav tm="100000">
                                          <p:val>
                                            <p:strVal val="#ppt_h"/>
                                          </p:val>
                                        </p:tav>
                                      </p:tavLst>
                                    </p:anim>
                                    <p:animEffect transition="in" filter="fade">
                                      <p:cBhvr>
                                        <p:cTn id="86" dur="500"/>
                                        <p:tgtEl>
                                          <p:spTgt spid="3">
                                            <p:graphicEl>
                                              <a:dgm id="{B7766523-BA66-45AB-A8E1-9C4E66B5348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5"/>
          <p:cNvSpPr txBox="1">
            <a:spLocks noChangeArrowheads="1"/>
          </p:cNvSpPr>
          <p:nvPr/>
        </p:nvSpPr>
        <p:spPr bwMode="auto">
          <a:xfrm>
            <a:off x="3429000" y="228600"/>
            <a:ext cx="5334000" cy="523220"/>
          </a:xfrm>
          <a:prstGeom prst="rect">
            <a:avLst/>
          </a:prstGeom>
          <a:noFill/>
          <a:ln w="9525">
            <a:noFill/>
            <a:miter lim="800000"/>
            <a:headEnd/>
            <a:tailEnd/>
          </a:ln>
          <a:effectLst/>
        </p:spPr>
        <p:txBody>
          <a:bodyPr wrap="square">
            <a:spAutoFit/>
          </a:bodyPr>
          <a:lstStyle/>
          <a:p>
            <a:pPr algn="ctr" eaLnBrk="0" hangingPunct="0">
              <a:spcBef>
                <a:spcPct val="50000"/>
              </a:spcBef>
              <a:defRPr/>
            </a:pPr>
            <a:r>
              <a:rPr lang="en-US" sz="2800" b="1">
                <a:solidFill>
                  <a:schemeClr val="accent6">
                    <a:lumMod val="50000"/>
                  </a:schemeClr>
                </a:solidFill>
                <a:latin typeface="Arial" panose="020B0604020202020204" pitchFamily="34" charset="0"/>
                <a:cs typeface="Arial" panose="020B0604020202020204" pitchFamily="34" charset="0"/>
              </a:rPr>
              <a:t>ĐÁNH VÀO SỨ QUÁN MĨ</a:t>
            </a:r>
            <a:endParaRPr lang="en-US" sz="2800" b="1" dirty="0">
              <a:solidFill>
                <a:schemeClr val="accent6">
                  <a:lumMod val="50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C19A629-F1D9-4A30-9F92-D96A2D8121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0968" y="838200"/>
            <a:ext cx="8970065" cy="5715001"/>
          </a:xfrm>
          <a:prstGeom prst="snip2DiagRect">
            <a:avLst>
              <a:gd name="adj1" fmla="val 0"/>
              <a:gd name="adj2" fmla="val 8223"/>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8C1CBB99-1A9B-47F0-9E9A-575B23DF9FB9}"/>
              </a:ext>
            </a:extLst>
          </p:cNvPr>
          <p:cNvPicPr>
            <a:picLocks noChangeAspect="1"/>
          </p:cNvPicPr>
          <p:nvPr/>
        </p:nvPicPr>
        <p:blipFill>
          <a:blip r:embed="rId2"/>
          <a:srcRect t="7786" b="7786"/>
          <a:stretch>
            <a:fillRect/>
          </a:stretch>
        </p:blipFill>
        <p:spPr>
          <a:xfrm>
            <a:off x="0" y="0"/>
            <a:ext cx="12192000" cy="6858000"/>
          </a:xfrm>
          <a:prstGeom prst="rect">
            <a:avLst/>
          </a:prstGeom>
        </p:spPr>
      </p:pic>
      <p:pic>
        <p:nvPicPr>
          <p:cNvPr id="12" name="Picture 3">
            <a:extLst>
              <a:ext uri="{FF2B5EF4-FFF2-40B4-BE49-F238E27FC236}">
                <a16:creationId xmlns:a16="http://schemas.microsoft.com/office/drawing/2014/main" id="{39E492B7-2B41-45D2-BBA7-1E75837402A5}"/>
              </a:ext>
            </a:extLst>
          </p:cNvPr>
          <p:cNvPicPr>
            <a:picLocks noChangeAspect="1"/>
          </p:cNvPicPr>
          <p:nvPr/>
        </p:nvPicPr>
        <p:blipFill>
          <a:blip r:embed="rId3"/>
          <a:srcRect/>
          <a:stretch>
            <a:fillRect/>
          </a:stretch>
        </p:blipFill>
        <p:spPr>
          <a:xfrm rot="5269197">
            <a:off x="7839540" y="575784"/>
            <a:ext cx="8303684" cy="6144249"/>
          </a:xfrm>
          <a:prstGeom prst="rect">
            <a:avLst/>
          </a:prstGeom>
        </p:spPr>
      </p:pic>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57200" y="876703"/>
            <a:ext cx="9067800" cy="567526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17" name="Text Box 3"/>
          <p:cNvSpPr txBox="1">
            <a:spLocks noChangeArrowheads="1"/>
          </p:cNvSpPr>
          <p:nvPr/>
        </p:nvSpPr>
        <p:spPr bwMode="auto">
          <a:xfrm>
            <a:off x="457200" y="179543"/>
            <a:ext cx="8534400" cy="502766"/>
          </a:xfrm>
          <a:prstGeom prst="rect">
            <a:avLst/>
          </a:prstGeom>
          <a:noFill/>
          <a:ln>
            <a:noFill/>
          </a:ln>
          <a:effectLst/>
        </p:spPr>
        <p:txBody>
          <a:bodyPr wrap="square">
            <a:spAutoFit/>
          </a:bodyPr>
          <a:lstStyle/>
          <a:p>
            <a:pPr algn="ctr" eaLnBrk="0" hangingPunct="0">
              <a:spcBef>
                <a:spcPct val="50000"/>
              </a:spcBef>
              <a:defRPr/>
            </a:pPr>
            <a:r>
              <a:rPr lang="en-US" sz="2667" b="1">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Đánh chiếm Bộ </a:t>
            </a:r>
            <a:r>
              <a:rPr lang="en-US" sz="2667" b="1" dirty="0" err="1">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Tổng</a:t>
            </a:r>
            <a:r>
              <a:rPr lang="en-US" sz="2667"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2667" b="1" dirty="0" err="1">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tham</a:t>
            </a:r>
            <a:r>
              <a:rPr lang="en-US" sz="2667"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2667" b="1" err="1">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mưu</a:t>
            </a:r>
            <a:r>
              <a:rPr lang="en-US" sz="2667" b="1">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rPr>
              <a:t> quân đội Sài Gòn</a:t>
            </a:r>
            <a:endParaRPr lang="en-US" sz="2667" b="1" dirty="0">
              <a:solidFill>
                <a:srgbClr val="C0000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118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edg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rot="6832996">
            <a:off x="-669007" y="-575660"/>
            <a:ext cx="3975259" cy="2941463"/>
          </a:xfrm>
          <a:prstGeom prst="rect">
            <a:avLst/>
          </a:prstGeom>
        </p:spPr>
      </p:pic>
      <p:grpSp>
        <p:nvGrpSpPr>
          <p:cNvPr id="4" name="Group 4"/>
          <p:cNvGrpSpPr>
            <a:grpSpLocks noChangeAspect="1"/>
          </p:cNvGrpSpPr>
          <p:nvPr/>
        </p:nvGrpSpPr>
        <p:grpSpPr>
          <a:xfrm>
            <a:off x="-1981834" y="-177428"/>
            <a:ext cx="3963668" cy="7212855"/>
            <a:chOff x="0" y="0"/>
            <a:chExt cx="2959100" cy="5384800"/>
          </a:xfrm>
        </p:grpSpPr>
        <p:sp>
          <p:nvSpPr>
            <p:cNvPr id="5" name="Freeform 5"/>
            <p:cNvSpPr/>
            <p:nvPr/>
          </p:nvSpPr>
          <p:spPr>
            <a:xfrm>
              <a:off x="0" y="0"/>
              <a:ext cx="2908300" cy="5372100"/>
            </a:xfrm>
            <a:custGeom>
              <a:avLst/>
              <a:gdLst/>
              <a:ahLst/>
              <a:cxnLst/>
              <a:rect l="l" t="t" r="r" b="b"/>
              <a:pathLst>
                <a:path w="2908300" h="5372100">
                  <a:moveTo>
                    <a:pt x="2908300" y="774700"/>
                  </a:moveTo>
                  <a:cubicBezTo>
                    <a:pt x="2908300" y="685800"/>
                    <a:pt x="2838450" y="527050"/>
                    <a:pt x="2838450" y="527050"/>
                  </a:cubicBezTo>
                  <a:cubicBezTo>
                    <a:pt x="2838450" y="527050"/>
                    <a:pt x="2774950" y="412750"/>
                    <a:pt x="2736850" y="374650"/>
                  </a:cubicBezTo>
                  <a:cubicBezTo>
                    <a:pt x="2698750" y="336550"/>
                    <a:pt x="2736850" y="273050"/>
                    <a:pt x="2736850" y="222250"/>
                  </a:cubicBezTo>
                  <a:cubicBezTo>
                    <a:pt x="2736850" y="171450"/>
                    <a:pt x="2673350" y="6350"/>
                    <a:pt x="2673350" y="6350"/>
                  </a:cubicBezTo>
                  <a:lnTo>
                    <a:pt x="2670810" y="6350"/>
                  </a:lnTo>
                  <a:lnTo>
                    <a:pt x="2667000" y="0"/>
                  </a:lnTo>
                  <a:lnTo>
                    <a:pt x="2438400" y="0"/>
                  </a:lnTo>
                  <a:lnTo>
                    <a:pt x="0" y="0"/>
                  </a:lnTo>
                  <a:lnTo>
                    <a:pt x="0" y="12700"/>
                  </a:lnTo>
                  <a:lnTo>
                    <a:pt x="0" y="548640"/>
                  </a:lnTo>
                  <a:lnTo>
                    <a:pt x="0" y="5346700"/>
                  </a:lnTo>
                  <a:lnTo>
                    <a:pt x="228600" y="5346700"/>
                  </a:lnTo>
                  <a:cubicBezTo>
                    <a:pt x="279400" y="5372100"/>
                    <a:pt x="533400" y="5295900"/>
                    <a:pt x="533400" y="5295900"/>
                  </a:cubicBezTo>
                  <a:lnTo>
                    <a:pt x="736600" y="5270500"/>
                  </a:lnTo>
                  <a:lnTo>
                    <a:pt x="927100" y="5270500"/>
                  </a:lnTo>
                  <a:cubicBezTo>
                    <a:pt x="927100" y="5270500"/>
                    <a:pt x="1079500" y="5283200"/>
                    <a:pt x="1104900" y="5295900"/>
                  </a:cubicBezTo>
                  <a:cubicBezTo>
                    <a:pt x="1130300" y="5308600"/>
                    <a:pt x="1219200" y="5334000"/>
                    <a:pt x="1282700" y="5308600"/>
                  </a:cubicBezTo>
                  <a:cubicBezTo>
                    <a:pt x="1346200" y="5283200"/>
                    <a:pt x="1460500" y="5308600"/>
                    <a:pt x="1460500" y="5308600"/>
                  </a:cubicBezTo>
                  <a:lnTo>
                    <a:pt x="1714500" y="5321300"/>
                  </a:lnTo>
                  <a:lnTo>
                    <a:pt x="1866900" y="5270500"/>
                  </a:lnTo>
                  <a:cubicBezTo>
                    <a:pt x="1866900" y="5270500"/>
                    <a:pt x="1955800" y="5283200"/>
                    <a:pt x="2006600" y="5295900"/>
                  </a:cubicBezTo>
                  <a:cubicBezTo>
                    <a:pt x="2057400" y="5308600"/>
                    <a:pt x="2146300" y="5308600"/>
                    <a:pt x="2146300" y="5308600"/>
                  </a:cubicBezTo>
                  <a:cubicBezTo>
                    <a:pt x="2146300" y="5308600"/>
                    <a:pt x="2247900" y="5295900"/>
                    <a:pt x="2413000" y="5270500"/>
                  </a:cubicBezTo>
                  <a:cubicBezTo>
                    <a:pt x="2578100" y="5245100"/>
                    <a:pt x="2552700" y="4965700"/>
                    <a:pt x="2552700" y="4927600"/>
                  </a:cubicBezTo>
                  <a:cubicBezTo>
                    <a:pt x="2552700" y="4889500"/>
                    <a:pt x="2552700" y="4673600"/>
                    <a:pt x="2578100" y="4546600"/>
                  </a:cubicBezTo>
                  <a:cubicBezTo>
                    <a:pt x="2603500" y="4419600"/>
                    <a:pt x="2641600" y="4368800"/>
                    <a:pt x="2641600" y="4368800"/>
                  </a:cubicBezTo>
                  <a:cubicBezTo>
                    <a:pt x="2641600" y="4368800"/>
                    <a:pt x="2717800" y="4038600"/>
                    <a:pt x="2730500" y="3987800"/>
                  </a:cubicBezTo>
                  <a:cubicBezTo>
                    <a:pt x="2743200" y="3937000"/>
                    <a:pt x="2730500" y="3873500"/>
                    <a:pt x="2705100" y="3835400"/>
                  </a:cubicBezTo>
                  <a:cubicBezTo>
                    <a:pt x="2679700" y="3797300"/>
                    <a:pt x="2705100" y="3644900"/>
                    <a:pt x="2692400" y="3606800"/>
                  </a:cubicBezTo>
                  <a:cubicBezTo>
                    <a:pt x="2679700" y="3568700"/>
                    <a:pt x="2692400" y="3416300"/>
                    <a:pt x="2692400" y="3416300"/>
                  </a:cubicBezTo>
                  <a:cubicBezTo>
                    <a:pt x="2692400" y="3416300"/>
                    <a:pt x="2667000" y="3289300"/>
                    <a:pt x="2667000" y="3251200"/>
                  </a:cubicBezTo>
                  <a:cubicBezTo>
                    <a:pt x="2667000" y="3213100"/>
                    <a:pt x="2730500" y="3048000"/>
                    <a:pt x="2730500" y="3048000"/>
                  </a:cubicBezTo>
                  <a:cubicBezTo>
                    <a:pt x="2730500" y="3048000"/>
                    <a:pt x="2717800" y="2717800"/>
                    <a:pt x="2717800" y="2692400"/>
                  </a:cubicBezTo>
                  <a:cubicBezTo>
                    <a:pt x="2832100" y="2590800"/>
                    <a:pt x="2821940" y="2438400"/>
                    <a:pt x="2821940" y="2438400"/>
                  </a:cubicBezTo>
                  <a:cubicBezTo>
                    <a:pt x="2830830" y="2373630"/>
                    <a:pt x="2806700" y="2260600"/>
                    <a:pt x="2806700" y="2260600"/>
                  </a:cubicBezTo>
                  <a:lnTo>
                    <a:pt x="2806700" y="2178050"/>
                  </a:lnTo>
                  <a:cubicBezTo>
                    <a:pt x="2807970" y="2172970"/>
                    <a:pt x="2809240" y="2167890"/>
                    <a:pt x="2809240" y="2162810"/>
                  </a:cubicBezTo>
                  <a:cubicBezTo>
                    <a:pt x="2811780" y="2082800"/>
                    <a:pt x="2810510" y="2034540"/>
                    <a:pt x="2809240" y="2014220"/>
                  </a:cubicBezTo>
                  <a:cubicBezTo>
                    <a:pt x="2809240" y="2010410"/>
                    <a:pt x="2809240" y="2006600"/>
                    <a:pt x="2809240" y="2002790"/>
                  </a:cubicBezTo>
                  <a:cubicBezTo>
                    <a:pt x="2809240" y="2002790"/>
                    <a:pt x="2809240" y="2002790"/>
                    <a:pt x="2809240" y="2002790"/>
                  </a:cubicBezTo>
                  <a:cubicBezTo>
                    <a:pt x="2806700" y="1955800"/>
                    <a:pt x="2794000" y="1917700"/>
                    <a:pt x="2794000" y="1917700"/>
                  </a:cubicBezTo>
                  <a:lnTo>
                    <a:pt x="2768600" y="1765300"/>
                  </a:lnTo>
                  <a:lnTo>
                    <a:pt x="2819400" y="1625600"/>
                  </a:lnTo>
                  <a:cubicBezTo>
                    <a:pt x="2819400" y="1625600"/>
                    <a:pt x="2806700" y="1422400"/>
                    <a:pt x="2794000" y="1295400"/>
                  </a:cubicBezTo>
                  <a:cubicBezTo>
                    <a:pt x="2781300" y="1168400"/>
                    <a:pt x="2844800" y="1092200"/>
                    <a:pt x="2844800" y="1092200"/>
                  </a:cubicBezTo>
                  <a:cubicBezTo>
                    <a:pt x="2844800" y="1092200"/>
                    <a:pt x="2908300" y="863600"/>
                    <a:pt x="2908300" y="774700"/>
                  </a:cubicBezTo>
                  <a:close/>
                </a:path>
              </a:pathLst>
            </a:custGeom>
            <a:blipFill>
              <a:blip r:embed="rId4"/>
              <a:stretch>
                <a:fillRect l="-88102" r="-88102"/>
              </a:stretch>
            </a:blipFill>
          </p:spPr>
        </p:sp>
        <p:sp>
          <p:nvSpPr>
            <p:cNvPr id="6" name="Freeform 6"/>
            <p:cNvSpPr/>
            <p:nvPr/>
          </p:nvSpPr>
          <p:spPr>
            <a:xfrm>
              <a:off x="2438400" y="0"/>
              <a:ext cx="520700" cy="5384800"/>
            </a:xfrm>
            <a:custGeom>
              <a:avLst/>
              <a:gdLst/>
              <a:ahLst/>
              <a:cxnLst/>
              <a:rect l="l" t="t" r="r" b="b"/>
              <a:pathLst>
                <a:path w="520700" h="5384800">
                  <a:moveTo>
                    <a:pt x="520700" y="5384800"/>
                  </a:moveTo>
                  <a:lnTo>
                    <a:pt x="0" y="5384800"/>
                  </a:lnTo>
                  <a:lnTo>
                    <a:pt x="0" y="0"/>
                  </a:lnTo>
                  <a:lnTo>
                    <a:pt x="520700" y="0"/>
                  </a:lnTo>
                  <a:lnTo>
                    <a:pt x="520700" y="5384800"/>
                  </a:lnTo>
                  <a:close/>
                </a:path>
              </a:pathLst>
            </a:custGeom>
            <a:blipFill>
              <a:blip r:embed="rId5"/>
              <a:stretch>
                <a:fillRect l="-99272" r="-35995"/>
              </a:stretch>
            </a:blipFill>
          </p:spPr>
        </p:sp>
      </p:grpSp>
      <p:pic>
        <p:nvPicPr>
          <p:cNvPr id="7" name="Picture 7"/>
          <p:cNvPicPr>
            <a:picLocks noChangeAspect="1"/>
          </p:cNvPicPr>
          <p:nvPr/>
        </p:nvPicPr>
        <p:blipFill>
          <a:blip r:embed="rId3"/>
          <a:srcRect/>
          <a:stretch>
            <a:fillRect/>
          </a:stretch>
        </p:blipFill>
        <p:spPr>
          <a:xfrm rot="6736443">
            <a:off x="9323121" y="4701469"/>
            <a:ext cx="3975259" cy="2941463"/>
          </a:xfrm>
          <a:prstGeom prst="rect">
            <a:avLst/>
          </a:prstGeom>
        </p:spPr>
      </p:pic>
      <p:grpSp>
        <p:nvGrpSpPr>
          <p:cNvPr id="8" name="Group 8"/>
          <p:cNvGrpSpPr>
            <a:grpSpLocks noChangeAspect="1"/>
          </p:cNvGrpSpPr>
          <p:nvPr/>
        </p:nvGrpSpPr>
        <p:grpSpPr>
          <a:xfrm>
            <a:off x="10486290" y="-771933"/>
            <a:ext cx="5652493" cy="8401865"/>
            <a:chOff x="0" y="0"/>
            <a:chExt cx="3175000" cy="4719320"/>
          </a:xfrm>
        </p:grpSpPr>
        <p:sp>
          <p:nvSpPr>
            <p:cNvPr id="9" name="Freeform 9"/>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6"/>
              <a:stretch>
                <a:fillRect l="-62151" r="-62151"/>
              </a:stretch>
            </a:blipFill>
          </p:spPr>
        </p:sp>
        <p:sp>
          <p:nvSpPr>
            <p:cNvPr id="10" name="Freeform 10"/>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85113"/>
          <a:stretch>
            <a:fillRect/>
          </a:stretch>
        </p:blipFill>
        <p:spPr>
          <a:xfrm rot="5400000">
            <a:off x="5928842" y="3778544"/>
            <a:ext cx="334318" cy="2245849"/>
          </a:xfrm>
          <a:prstGeom prst="rect">
            <a:avLst/>
          </a:prstGeom>
        </p:spPr>
      </p:pic>
      <p:sp>
        <p:nvSpPr>
          <p:cNvPr id="15" name="Cloud 14">
            <a:extLst>
              <a:ext uri="{FF2B5EF4-FFF2-40B4-BE49-F238E27FC236}">
                <a16:creationId xmlns:a16="http://schemas.microsoft.com/office/drawing/2014/main" id="{209D17B8-FCAC-42DF-B213-3AB70C8316D6}"/>
              </a:ext>
            </a:extLst>
          </p:cNvPr>
          <p:cNvSpPr/>
          <p:nvPr/>
        </p:nvSpPr>
        <p:spPr>
          <a:xfrm rot="11774949">
            <a:off x="2434169" y="730950"/>
            <a:ext cx="7323664" cy="5215082"/>
          </a:xfrm>
          <a:prstGeom prst="cloud">
            <a:avLst/>
          </a:prstGeom>
          <a:solidFill>
            <a:schemeClr val="bg1">
              <a:alpha val="74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5A9547A7-86D3-407F-92D3-7F0B11168251}"/>
              </a:ext>
            </a:extLst>
          </p:cNvPr>
          <p:cNvSpPr txBox="1"/>
          <p:nvPr/>
        </p:nvSpPr>
        <p:spPr>
          <a:xfrm>
            <a:off x="2566057" y="1327666"/>
            <a:ext cx="7028995" cy="4339650"/>
          </a:xfrm>
          <a:prstGeom prst="rect">
            <a:avLst/>
          </a:prstGeom>
          <a:noFill/>
        </p:spPr>
        <p:txBody>
          <a:bodyPr wrap="square">
            <a:spAutoFit/>
          </a:bodyPr>
          <a:lstStyle/>
          <a:p>
            <a:pPr marL="0" marR="0" lvl="0" indent="0" algn="ctr" defTabSz="685766" rtl="0" eaLnBrk="1" fontAlgn="auto" latinLnBrk="0" hangingPunct="1">
              <a:lnSpc>
                <a:spcPct val="100000"/>
              </a:lnSpc>
              <a:spcBef>
                <a:spcPts val="0"/>
              </a:spcBef>
              <a:spcAft>
                <a:spcPts val="0"/>
              </a:spcAft>
              <a:buClr>
                <a:srgbClr val="000000"/>
              </a:buClr>
              <a:buSzTx/>
              <a:buFontTx/>
              <a:buNone/>
              <a:tabLst/>
              <a:defRPr/>
            </a:pPr>
            <a:r>
              <a:rPr lang="en-US" sz="13800" kern="0">
                <a:ln w="25400">
                  <a:solidFill>
                    <a:srgbClr val="FFFFFF"/>
                  </a:solidFill>
                </a:ln>
                <a:solidFill>
                  <a:srgbClr val="3E694A"/>
                </a:solidFill>
                <a:effectLst>
                  <a:outerShdw blurRad="38100" dist="38100" dir="2700000" algn="tl">
                    <a:srgbClr val="000000">
                      <a:alpha val="43137"/>
                    </a:srgbClr>
                  </a:outerShdw>
                </a:effectLst>
                <a:latin typeface="UVN Bo Quen" panose="04040804060802020203" pitchFamily="82" charset="0"/>
                <a:cs typeface="Arial"/>
                <a:sym typeface="Arial"/>
              </a:rPr>
              <a:t>KHỞI ĐỘNG</a:t>
            </a:r>
            <a:endParaRPr kumimoji="0" lang="en-US" sz="13800" b="0" i="0" u="none" strike="noStrike" kern="0" cap="none" spc="0" normalizeH="0" baseline="0" noProof="0">
              <a:ln w="25400">
                <a:solidFill>
                  <a:srgbClr val="FFFFFF"/>
                </a:solidFill>
              </a:ln>
              <a:solidFill>
                <a:srgbClr val="3E694A"/>
              </a:solidFill>
              <a:effectLst>
                <a:outerShdw blurRad="38100" dist="38100" dir="2700000" algn="tl">
                  <a:srgbClr val="000000">
                    <a:alpha val="43137"/>
                  </a:srgbClr>
                </a:outerShdw>
              </a:effectLst>
              <a:uLnTx/>
              <a:uFillTx/>
              <a:latin typeface="UVN Bo Quen" panose="04040804060802020203" pitchFamily="82" charset="0"/>
              <a:cs typeface="Arial"/>
              <a:sym typeface="Arial"/>
            </a:endParaRPr>
          </a:p>
        </p:txBody>
      </p:sp>
      <p:pic>
        <p:nvPicPr>
          <p:cNvPr id="14" name="Picture 13">
            <a:extLst>
              <a:ext uri="{FF2B5EF4-FFF2-40B4-BE49-F238E27FC236}">
                <a16:creationId xmlns:a16="http://schemas.microsoft.com/office/drawing/2014/main" id="{44CB811C-3230-4D06-8D3C-7408D71764A1}"/>
              </a:ext>
            </a:extLst>
          </p:cNvPr>
          <p:cNvPicPr>
            <a:picLocks noChangeAspect="1"/>
          </p:cNvPicPr>
          <p:nvPr/>
        </p:nvPicPr>
        <p:blipFill>
          <a:blip r:embed="rId10">
            <a:clrChange>
              <a:clrFrom>
                <a:srgbClr val="FDFCFA"/>
              </a:clrFrom>
              <a:clrTo>
                <a:srgbClr val="FDFCFA">
                  <a:alpha val="0"/>
                </a:srgbClr>
              </a:clrTo>
            </a:clrChange>
            <a:extLst>
              <a:ext uri="{BEBA8EAE-BF5A-486C-A8C5-ECC9F3942E4B}">
                <a14:imgProps xmlns:a14="http://schemas.microsoft.com/office/drawing/2010/main">
                  <a14:imgLayer r:embed="rId11">
                    <a14:imgEffect>
                      <a14:backgroundRemoval t="8397" b="91603" l="9746" r="89831">
                        <a14:foregroundMark x1="44068" y1="8397" x2="44068" y2="8397"/>
                        <a14:foregroundMark x1="46186" y1="91603" x2="46186" y2="91603"/>
                      </a14:backgroundRemoval>
                    </a14:imgEffect>
                  </a14:imgLayer>
                </a14:imgProps>
              </a:ext>
            </a:extLst>
          </a:blip>
          <a:stretch>
            <a:fillRect/>
          </a:stretch>
        </p:blipFill>
        <p:spPr>
          <a:xfrm>
            <a:off x="719805" y="1327665"/>
            <a:ext cx="3542052" cy="5898417"/>
          </a:xfrm>
          <a:prstGeom prst="rect">
            <a:avLst/>
          </a:prstGeom>
          <a:noFill/>
        </p:spPr>
      </p:pic>
      <p:pic>
        <p:nvPicPr>
          <p:cNvPr id="17" name="Picture 16">
            <a:extLst>
              <a:ext uri="{FF2B5EF4-FFF2-40B4-BE49-F238E27FC236}">
                <a16:creationId xmlns:a16="http://schemas.microsoft.com/office/drawing/2014/main" id="{70527E96-26C6-4C71-BD06-021423A4A3D9}"/>
              </a:ext>
            </a:extLst>
          </p:cNvPr>
          <p:cNvPicPr>
            <a:picLocks noChangeAspect="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6800" b="95800" l="5333" r="89778">
                        <a14:foregroundMark x1="79556" y1="6800" x2="79556" y2="6800"/>
                        <a14:foregroundMark x1="58667" y1="92800" x2="58667" y2="92800"/>
                        <a14:foregroundMark x1="7556" y1="33600" x2="7556" y2="33600"/>
                        <a14:foregroundMark x1="61333" y1="95800" x2="61333" y2="95800"/>
                        <a14:foregroundMark x1="20444" y1="19600" x2="20444" y2="19600"/>
                        <a14:foregroundMark x1="6667" y1="41600" x2="6667" y2="41600"/>
                        <a14:foregroundMark x1="5333" y1="35200" x2="5333" y2="35200"/>
                        <a14:foregroundMark x1="15556" y1="22200" x2="15556" y2="22200"/>
                      </a14:backgroundRemoval>
                    </a14:imgEffect>
                  </a14:imgLayer>
                </a14:imgProps>
              </a:ext>
            </a:extLst>
          </a:blip>
          <a:stretch>
            <a:fillRect/>
          </a:stretch>
        </p:blipFill>
        <p:spPr>
          <a:xfrm flipH="1">
            <a:off x="8535872" y="1633071"/>
            <a:ext cx="2464701" cy="547711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par>
                                <p:cTn id="19" presetID="23" presetClass="entr" presetSubtype="32" fill="hold" grpId="0" nodeType="withEffect">
                                  <p:stCondLst>
                                    <p:cond delay="0"/>
                                  </p:stCondLst>
                                  <p:iterate type="lt">
                                    <p:tmPct val="14000"/>
                                  </p:iterate>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strVal val="4*#ppt_w"/>
                                          </p:val>
                                        </p:tav>
                                        <p:tav tm="100000">
                                          <p:val>
                                            <p:strVal val="#ppt_w"/>
                                          </p:val>
                                        </p:tav>
                                      </p:tavLst>
                                    </p:anim>
                                    <p:anim calcmode="lin" valueType="num">
                                      <p:cBhvr>
                                        <p:cTn id="22" dur="500" fill="hold"/>
                                        <p:tgtEl>
                                          <p:spTgt spid="16"/>
                                        </p:tgtEl>
                                        <p:attrNameLst>
                                          <p:attrName>ppt_h</p:attrName>
                                        </p:attrNameLst>
                                      </p:cBhvr>
                                      <p:tavLst>
                                        <p:tav tm="0">
                                          <p:val>
                                            <p:strVal val="4*#ppt_h"/>
                                          </p:val>
                                        </p:tav>
                                        <p:tav tm="100000">
                                          <p:val>
                                            <p:strVal val="#ppt_h"/>
                                          </p:val>
                                        </p:tav>
                                      </p:tavLst>
                                    </p:anim>
                                  </p:childTnLst>
                                </p:cTn>
                              </p:par>
                            </p:childTnLst>
                          </p:cTn>
                        </p:par>
                        <p:par>
                          <p:cTn id="23" fill="hold">
                            <p:stCondLst>
                              <p:cond delay="1490"/>
                            </p:stCondLst>
                            <p:childTnLst>
                              <p:par>
                                <p:cTn id="24" presetID="34" presetClass="emph" presetSubtype="0" fill="hold" grpId="1" nodeType="afterEffect">
                                  <p:stCondLst>
                                    <p:cond delay="0"/>
                                  </p:stCondLst>
                                  <p:iterate type="lt">
                                    <p:tmPct val="10000"/>
                                  </p:iterate>
                                  <p:childTnLst>
                                    <p:animMotion origin="layout" path="M 2.08333E-6 -3.7037E-6 L 2.08333E-6 -0.07222 " pathEditMode="relative" rAng="0" ptsTypes="AA">
                                      <p:cBhvr>
                                        <p:cTn id="25" dur="250" accel="50000" decel="50000" autoRev="1" fill="hold">
                                          <p:stCondLst>
                                            <p:cond delay="0"/>
                                          </p:stCondLst>
                                        </p:cTn>
                                        <p:tgtEl>
                                          <p:spTgt spid="16"/>
                                        </p:tgtEl>
                                        <p:attrNameLst>
                                          <p:attrName>ppt_x</p:attrName>
                                          <p:attrName>ppt_y</p:attrName>
                                        </p:attrNameLst>
                                      </p:cBhvr>
                                      <p:rCtr x="0" y="-3611"/>
                                    </p:animMotion>
                                    <p:animRot by="1500000">
                                      <p:cBhvr>
                                        <p:cTn id="26" dur="125" fill="hold">
                                          <p:stCondLst>
                                            <p:cond delay="0"/>
                                          </p:stCondLst>
                                        </p:cTn>
                                        <p:tgtEl>
                                          <p:spTgt spid="16"/>
                                        </p:tgtEl>
                                        <p:attrNameLst>
                                          <p:attrName>r</p:attrName>
                                        </p:attrNameLst>
                                      </p:cBhvr>
                                    </p:animRot>
                                    <p:animRot by="-1500000">
                                      <p:cBhvr>
                                        <p:cTn id="27" dur="125" fill="hold">
                                          <p:stCondLst>
                                            <p:cond delay="125"/>
                                          </p:stCondLst>
                                        </p:cTn>
                                        <p:tgtEl>
                                          <p:spTgt spid="16"/>
                                        </p:tgtEl>
                                        <p:attrNameLst>
                                          <p:attrName>r</p:attrName>
                                        </p:attrNameLst>
                                      </p:cBhvr>
                                    </p:animRot>
                                    <p:animRot by="-1500000">
                                      <p:cBhvr>
                                        <p:cTn id="28" dur="125" fill="hold">
                                          <p:stCondLst>
                                            <p:cond delay="250"/>
                                          </p:stCondLst>
                                        </p:cTn>
                                        <p:tgtEl>
                                          <p:spTgt spid="16"/>
                                        </p:tgtEl>
                                        <p:attrNameLst>
                                          <p:attrName>r</p:attrName>
                                        </p:attrNameLst>
                                      </p:cBhvr>
                                    </p:animRot>
                                    <p:animRot by="1500000">
                                      <p:cBhvr>
                                        <p:cTn id="29" dur="125" fill="hold">
                                          <p:stCondLst>
                                            <p:cond delay="375"/>
                                          </p:stCondLst>
                                        </p:cTn>
                                        <p:tgtEl>
                                          <p:spTgt spid="16"/>
                                        </p:tgtEl>
                                        <p:attrNameLst>
                                          <p:attrName>r</p:attrName>
                                        </p:attrNameLst>
                                      </p:cBhvr>
                                    </p:animRot>
                                  </p:childTnLst>
                                </p:cTn>
                              </p:par>
                            </p:childTnLst>
                          </p:cTn>
                        </p:par>
                        <p:par>
                          <p:cTn id="30" fill="hold">
                            <p:stCondLst>
                              <p:cond delay="2340"/>
                            </p:stCondLst>
                            <p:childTnLst>
                              <p:par>
                                <p:cTn id="31" presetID="16" presetClass="emph" presetSubtype="0" fill="hold" grpId="2" nodeType="afterEffect">
                                  <p:stCondLst>
                                    <p:cond delay="0"/>
                                  </p:stCondLst>
                                  <p:iterate type="lt">
                                    <p:tmPct val="4000"/>
                                  </p:iterate>
                                  <p:childTnLst>
                                    <p:set>
                                      <p:cBhvr override="childStyle">
                                        <p:cTn id="32" dur="1000" fill="hold"/>
                                        <p:tgtEl>
                                          <p:spTgt spid="16"/>
                                        </p:tgtEl>
                                        <p:attrNameLst>
                                          <p:attrName>style.color</p:attrName>
                                        </p:attrNameLst>
                                      </p:cBhvr>
                                      <p:to>
                                        <p:clrVal>
                                          <a:srgbClr val="FFC000"/>
                                        </p:clrVal>
                                      </p:to>
                                    </p:set>
                                    <p:set>
                                      <p:cBhvr>
                                        <p:cTn id="33" dur="1000" fill="hold"/>
                                        <p:tgtEl>
                                          <p:spTgt spid="16"/>
                                        </p:tgtEl>
                                        <p:attrNameLst>
                                          <p:attrName>fillcolor</p:attrName>
                                        </p:attrNameLst>
                                      </p:cBhvr>
                                      <p:to>
                                        <p:clrVal>
                                          <a:srgbClr val="FFC000"/>
                                        </p:clrVal>
                                      </p:to>
                                    </p:set>
                                    <p:set>
                                      <p:cBhvr>
                                        <p:cTn id="34" dur="10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6" grpId="1"/>
      <p:bldP spid="1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39815" y="732361"/>
            <a:ext cx="5251335" cy="4083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 Box 7"/>
          <p:cNvSpPr txBox="1">
            <a:spLocks noChangeArrowheads="1"/>
          </p:cNvSpPr>
          <p:nvPr/>
        </p:nvSpPr>
        <p:spPr bwMode="auto">
          <a:xfrm>
            <a:off x="50857" y="5072214"/>
            <a:ext cx="5429250" cy="1323439"/>
          </a:xfrm>
          <a:prstGeom prst="rect">
            <a:avLst/>
          </a:prstGeom>
          <a:noFill/>
          <a:ln>
            <a:noFill/>
          </a:ln>
          <a:effectLst/>
        </p:spPr>
        <p:txBody>
          <a:bodyPr wrap="square">
            <a:spAutoFit/>
          </a:bodyPr>
          <a:lstStyle/>
          <a:p>
            <a:pPr algn="just" eaLnBrk="0" hangingPunct="0">
              <a:spcBef>
                <a:spcPct val="50000"/>
              </a:spcBef>
              <a:defRPr/>
            </a:pPr>
            <a:r>
              <a:rPr lang="vi-VN" sz="2000" i="1">
                <a:latin typeface="Times New Roman" panose="02020603050405020304" pitchFamily="18" charset="0"/>
                <a:cs typeface="Times New Roman" panose="02020603050405020304" pitchFamily="18" charset="0"/>
              </a:rPr>
              <a:t>Nữ chiến sĩ quân giải phóng, xạ thủ trung liên Nguyễn Thị Khanh tham gia đánh chiếm sân bay Tân Sơn Nhất, đêm 31-1, rạng sáng 1-2-1968. Ảnh: TTXVN</a:t>
            </a:r>
            <a:endParaRPr lang="en-US" sz="2000" b="1" dirty="0">
              <a:solidFill>
                <a:srgbClr val="996633"/>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E9A12C7-C898-41F0-AC62-7464D8B5C36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552110" y="1503240"/>
            <a:ext cx="6500076" cy="41873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24EFF442-EC6D-4ADB-B5A6-FE2D0F70D620}"/>
              </a:ext>
            </a:extLst>
          </p:cNvPr>
          <p:cNvSpPr txBox="1"/>
          <p:nvPr/>
        </p:nvSpPr>
        <p:spPr>
          <a:xfrm>
            <a:off x="6220717" y="5690588"/>
            <a:ext cx="5410200" cy="830997"/>
          </a:xfrm>
          <a:prstGeom prst="rect">
            <a:avLst/>
          </a:prstGeom>
          <a:noFill/>
        </p:spPr>
        <p:txBody>
          <a:bodyPr wrap="square">
            <a:spAutoFit/>
          </a:bodyPr>
          <a:lstStyle/>
          <a:p>
            <a:pPr algn="ctr"/>
            <a:r>
              <a:rPr lang="vi-VN" sz="2400" b="1" i="1">
                <a:solidFill>
                  <a:srgbClr val="333333"/>
                </a:solidFill>
                <a:effectLst/>
                <a:latin typeface="Times New Roman" panose="02020603050405020304" pitchFamily="18" charset="0"/>
                <a:cs typeface="Times New Roman" panose="02020603050405020304" pitchFamily="18" charset="0"/>
              </a:rPr>
              <a:t>Quân giải phóng miền Nam tấn công sân bay Tân Sơn Nhất. Ảnh: Tư liệu.</a:t>
            </a:r>
            <a:endParaRPr lang="en-US" sz="2400" b="1" i="1">
              <a:latin typeface="Times New Roman" panose="02020603050405020304" pitchFamily="18" charset="0"/>
              <a:cs typeface="Times New Roman" panose="02020603050405020304" pitchFamily="18" charset="0"/>
            </a:endParaRPr>
          </a:p>
        </p:txBody>
      </p:sp>
      <p:sp>
        <p:nvSpPr>
          <p:cNvPr id="14" name="Text Box 5">
            <a:extLst>
              <a:ext uri="{FF2B5EF4-FFF2-40B4-BE49-F238E27FC236}">
                <a16:creationId xmlns:a16="http://schemas.microsoft.com/office/drawing/2014/main" id="{423F8C66-5D15-4FB3-9E75-AC322BE51468}"/>
              </a:ext>
            </a:extLst>
          </p:cNvPr>
          <p:cNvSpPr txBox="1">
            <a:spLocks noChangeArrowheads="1"/>
          </p:cNvSpPr>
          <p:nvPr/>
        </p:nvSpPr>
        <p:spPr bwMode="auto">
          <a:xfrm>
            <a:off x="5791200" y="501528"/>
            <a:ext cx="5334000" cy="523220"/>
          </a:xfrm>
          <a:prstGeom prst="rect">
            <a:avLst/>
          </a:prstGeom>
          <a:noFill/>
          <a:ln w="9525">
            <a:noFill/>
            <a:miter lim="800000"/>
            <a:headEnd/>
            <a:tailEnd/>
          </a:ln>
          <a:effectLst/>
        </p:spPr>
        <p:txBody>
          <a:bodyPr wrap="square">
            <a:spAutoFit/>
          </a:bodyPr>
          <a:lstStyle/>
          <a:p>
            <a:pPr algn="ctr" eaLnBrk="0" hangingPunct="0">
              <a:spcBef>
                <a:spcPct val="50000"/>
              </a:spcBef>
              <a:defRPr/>
            </a:pPr>
            <a:r>
              <a:rPr lang="en-US" sz="2800" b="1">
                <a:solidFill>
                  <a:schemeClr val="accent6">
                    <a:lumMod val="50000"/>
                  </a:schemeClr>
                </a:solidFill>
                <a:latin typeface="Arial" panose="020B0604020202020204" pitchFamily="34" charset="0"/>
                <a:cs typeface="Arial" panose="020B0604020202020204" pitchFamily="34" charset="0"/>
              </a:rPr>
              <a:t>SÂN BAY TÂN SƠN NHẤT</a:t>
            </a:r>
            <a:endParaRPr lang="en-US" sz="2800" b="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41818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B36344C1-0A5C-41DF-80EA-AF52B95E84BE}"/>
              </a:ext>
            </a:extLst>
          </p:cNvPr>
          <p:cNvPicPr>
            <a:picLocks noChangeAspect="1"/>
          </p:cNvPicPr>
          <p:nvPr/>
        </p:nvPicPr>
        <p:blipFill>
          <a:blip r:embed="rId2"/>
          <a:srcRect t="7786" b="7786"/>
          <a:stretch>
            <a:fillRect/>
          </a:stretch>
        </p:blipFill>
        <p:spPr>
          <a:xfrm>
            <a:off x="0" y="0"/>
            <a:ext cx="12192000" cy="6858000"/>
          </a:xfrm>
          <a:prstGeom prst="rect">
            <a:avLst/>
          </a:prstGeom>
        </p:spPr>
      </p:pic>
      <p:pic>
        <p:nvPicPr>
          <p:cNvPr id="25" name="Picture 3">
            <a:extLst>
              <a:ext uri="{FF2B5EF4-FFF2-40B4-BE49-F238E27FC236}">
                <a16:creationId xmlns:a16="http://schemas.microsoft.com/office/drawing/2014/main" id="{12CA7515-A246-4E10-A8E5-DC74A4D81DEB}"/>
              </a:ext>
            </a:extLst>
          </p:cNvPr>
          <p:cNvPicPr>
            <a:picLocks noChangeAspect="1"/>
          </p:cNvPicPr>
          <p:nvPr/>
        </p:nvPicPr>
        <p:blipFill>
          <a:blip r:embed="rId3"/>
          <a:srcRect/>
          <a:stretch>
            <a:fillRect/>
          </a:stretch>
        </p:blipFill>
        <p:spPr>
          <a:xfrm rot="5269197">
            <a:off x="7839540" y="575784"/>
            <a:ext cx="8303684" cy="6144249"/>
          </a:xfrm>
          <a:prstGeom prst="rect">
            <a:avLst/>
          </a:prstGeom>
        </p:spPr>
      </p:pic>
      <p:pic>
        <p:nvPicPr>
          <p:cNvPr id="1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57200" y="1141658"/>
            <a:ext cx="3124200" cy="43461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 Box 5"/>
          <p:cNvSpPr txBox="1">
            <a:spLocks noChangeArrowheads="1"/>
          </p:cNvSpPr>
          <p:nvPr/>
        </p:nvSpPr>
        <p:spPr bwMode="auto">
          <a:xfrm>
            <a:off x="3219889" y="159923"/>
            <a:ext cx="5752223" cy="502766"/>
          </a:xfrm>
          <a:prstGeom prst="rect">
            <a:avLst/>
          </a:prstGeom>
          <a:noFill/>
          <a:ln>
            <a:noFill/>
          </a:ln>
          <a:effectLst/>
        </p:spPr>
        <p:txBody>
          <a:bodyPr wrap="square">
            <a:spAutoFit/>
          </a:bodyPr>
          <a:lstStyle/>
          <a:p>
            <a:pPr algn="ctr" eaLnBrk="0" hangingPunct="0">
              <a:spcBef>
                <a:spcPct val="50000"/>
              </a:spcBef>
              <a:defRPr/>
            </a:pPr>
            <a:r>
              <a:rPr lang="en-US" sz="2667" b="1">
                <a:solidFill>
                  <a:srgbClr val="996633"/>
                </a:solidFill>
                <a:effectLst>
                  <a:outerShdw blurRad="38100" dist="38100" dir="2700000" algn="tl">
                    <a:srgbClr val="C0C0C0"/>
                  </a:outerShdw>
                </a:effectLst>
                <a:latin typeface="Arial" panose="020B0604020202020204" pitchFamily="34" charset="0"/>
                <a:cs typeface="Arial" panose="020B0604020202020204" pitchFamily="34" charset="0"/>
              </a:rPr>
              <a:t>ĐÁNH CHIẾM ĐÀI PHÁT THANH</a:t>
            </a:r>
            <a:endParaRPr lang="en-US" sz="2667" b="1" dirty="0">
              <a:solidFill>
                <a:srgbClr val="996633"/>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505C262-2EBA-4968-AD2B-6A47956CD9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852388"/>
            <a:ext cx="7172739" cy="52096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TextBox 13">
            <a:extLst>
              <a:ext uri="{FF2B5EF4-FFF2-40B4-BE49-F238E27FC236}">
                <a16:creationId xmlns:a16="http://schemas.microsoft.com/office/drawing/2014/main" id="{0A3808EF-6617-45A7-9059-447B63568A2D}"/>
              </a:ext>
            </a:extLst>
          </p:cNvPr>
          <p:cNvSpPr txBox="1"/>
          <p:nvPr/>
        </p:nvSpPr>
        <p:spPr>
          <a:xfrm>
            <a:off x="266700" y="5487769"/>
            <a:ext cx="3543300" cy="1323439"/>
          </a:xfrm>
          <a:prstGeom prst="rect">
            <a:avLst/>
          </a:prstGeom>
          <a:noFill/>
        </p:spPr>
        <p:txBody>
          <a:bodyPr wrap="square">
            <a:spAutoFit/>
          </a:bodyPr>
          <a:lstStyle/>
          <a:p>
            <a:pPr algn="just"/>
            <a:r>
              <a:rPr lang="en-US" sz="2000" i="1">
                <a:latin typeface="Times New Roman" panose="02020603050405020304" pitchFamily="18" charset="0"/>
                <a:cs typeface="Times New Roman" panose="02020603050405020304" pitchFamily="18" charset="0"/>
              </a:rPr>
              <a:t>Chiến sĩ quân giải phóng Huỳnh Bá Liên dùng mìn đánh Đài Phát thanh Sài Gòn, đêm 31-1 rạng sáng 1-2-1968.</a:t>
            </a:r>
          </a:p>
        </p:txBody>
      </p:sp>
      <p:sp>
        <p:nvSpPr>
          <p:cNvPr id="15" name="TextBox 14">
            <a:extLst>
              <a:ext uri="{FF2B5EF4-FFF2-40B4-BE49-F238E27FC236}">
                <a16:creationId xmlns:a16="http://schemas.microsoft.com/office/drawing/2014/main" id="{1D4E0365-779A-487A-B98B-38D3C2E18948}"/>
              </a:ext>
            </a:extLst>
          </p:cNvPr>
          <p:cNvSpPr txBox="1"/>
          <p:nvPr/>
        </p:nvSpPr>
        <p:spPr>
          <a:xfrm>
            <a:off x="4482158" y="6300688"/>
            <a:ext cx="7328842" cy="400110"/>
          </a:xfrm>
          <a:prstGeom prst="rect">
            <a:avLst/>
          </a:prstGeom>
          <a:noFill/>
        </p:spPr>
        <p:txBody>
          <a:bodyPr wrap="square">
            <a:spAutoFit/>
          </a:bodyPr>
          <a:lstStyle/>
          <a:p>
            <a:pPr algn="ctr"/>
            <a:r>
              <a:rPr lang="en-US" sz="2000" i="1">
                <a:latin typeface="Times New Roman" panose="02020603050405020304" pitchFamily="18" charset="0"/>
                <a:cs typeface="Times New Roman" panose="02020603050405020304" pitchFamily="18" charset="0"/>
              </a:rPr>
              <a:t>12 chiến sĩ Đội Biệt động số 3 đánh chiếm Đài phát thanh Sài Gòn.</a:t>
            </a:r>
          </a:p>
        </p:txBody>
      </p:sp>
    </p:spTree>
    <p:extLst>
      <p:ext uri="{BB962C8B-B14F-4D97-AF65-F5344CB8AC3E}">
        <p14:creationId xmlns:p14="http://schemas.microsoft.com/office/powerpoint/2010/main" val="13633648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edg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50E9F3-E128-4F6E-8FAB-B28E40360053}"/>
              </a:ext>
            </a:extLst>
          </p:cNvPr>
          <p:cNvPicPr>
            <a:picLocks noChangeAspect="1"/>
          </p:cNvPicPr>
          <p:nvPr/>
        </p:nvPicPr>
        <p:blipFill>
          <a:blip r:embed="rId2">
            <a:lum bright="6000"/>
          </a:blip>
          <a:srcRect t="7786" b="7786"/>
          <a:stretch>
            <a:fillRect/>
          </a:stretch>
        </p:blipFill>
        <p:spPr>
          <a:xfrm>
            <a:off x="0" y="0"/>
            <a:ext cx="12192000" cy="6858000"/>
          </a:xfrm>
          <a:prstGeom prst="rect">
            <a:avLst/>
          </a:prstGeom>
        </p:spPr>
      </p:pic>
      <p:pic>
        <p:nvPicPr>
          <p:cNvPr id="11" name="Picture 8">
            <a:extLst>
              <a:ext uri="{FF2B5EF4-FFF2-40B4-BE49-F238E27FC236}">
                <a16:creationId xmlns:a16="http://schemas.microsoft.com/office/drawing/2014/main" id="{8AB8882E-2A4A-4150-83C7-C7E4AA9307E2}"/>
              </a:ext>
            </a:extLst>
          </p:cNvPr>
          <p:cNvPicPr>
            <a:picLocks noChangeAspect="1"/>
          </p:cNvPicPr>
          <p:nvPr/>
        </p:nvPicPr>
        <p:blipFill>
          <a:blip r:embed="rId3"/>
          <a:srcRect/>
          <a:stretch>
            <a:fillRect/>
          </a:stretch>
        </p:blipFill>
        <p:spPr>
          <a:xfrm rot="9558808" flipH="1">
            <a:off x="-6013455" y="3183590"/>
            <a:ext cx="7414630" cy="5486400"/>
          </a:xfrm>
          <a:prstGeom prst="rect">
            <a:avLst/>
          </a:prstGeom>
        </p:spPr>
      </p:pic>
      <p:pic>
        <p:nvPicPr>
          <p:cNvPr id="8" name="Picture 8">
            <a:extLst>
              <a:ext uri="{FF2B5EF4-FFF2-40B4-BE49-F238E27FC236}">
                <a16:creationId xmlns:a16="http://schemas.microsoft.com/office/drawing/2014/main" id="{00AFE26A-614F-45CE-A246-7B7A75597F51}"/>
              </a:ext>
            </a:extLst>
          </p:cNvPr>
          <p:cNvPicPr>
            <a:picLocks noChangeAspect="1"/>
          </p:cNvPicPr>
          <p:nvPr/>
        </p:nvPicPr>
        <p:blipFill>
          <a:blip r:embed="rId3"/>
          <a:srcRect/>
          <a:stretch>
            <a:fillRect/>
          </a:stretch>
        </p:blipFill>
        <p:spPr>
          <a:xfrm rot="12041192">
            <a:off x="10790826" y="3725897"/>
            <a:ext cx="7414630" cy="5486400"/>
          </a:xfrm>
          <a:prstGeom prst="rect">
            <a:avLst/>
          </a:prstGeom>
        </p:spPr>
      </p:pic>
      <p:sp>
        <p:nvSpPr>
          <p:cNvPr id="9" name="TextBox 8">
            <a:extLst>
              <a:ext uri="{FF2B5EF4-FFF2-40B4-BE49-F238E27FC236}">
                <a16:creationId xmlns:a16="http://schemas.microsoft.com/office/drawing/2014/main" id="{3FDD844F-4F83-4794-85D8-3051C34D47D5}"/>
              </a:ext>
            </a:extLst>
          </p:cNvPr>
          <p:cNvSpPr txBox="1"/>
          <p:nvPr/>
        </p:nvSpPr>
        <p:spPr>
          <a:xfrm>
            <a:off x="762000" y="303874"/>
            <a:ext cx="10668000" cy="1323439"/>
          </a:xfrm>
          <a:prstGeom prst="rect">
            <a:avLst/>
          </a:prstGeom>
          <a:noFill/>
        </p:spPr>
        <p:txBody>
          <a:bodyPr wrap="square" rtlCol="0">
            <a:spAutoFit/>
          </a:bodyPr>
          <a:lstStyle/>
          <a:p>
            <a:pPr algn="just"/>
            <a:r>
              <a:rPr lang="en-GB" sz="4000">
                <a:solidFill>
                  <a:srgbClr val="0070C0"/>
                </a:solidFill>
                <a:latin typeface="SVN-Lobster" panose="02040603050506020204" pitchFamily="18" charset="0"/>
              </a:rPr>
              <a:t>3. Cùng với cuộc tấn công vào Sài Gòn, quân giải phóng đã tiến công ở những nơi nào?</a:t>
            </a:r>
          </a:p>
        </p:txBody>
      </p:sp>
      <p:sp>
        <p:nvSpPr>
          <p:cNvPr id="5" name="Rectangle 4">
            <a:extLst>
              <a:ext uri="{FF2B5EF4-FFF2-40B4-BE49-F238E27FC236}">
                <a16:creationId xmlns:a16="http://schemas.microsoft.com/office/drawing/2014/main" id="{C40A6175-EFDB-4D6C-A4B3-DF849A3D69C5}"/>
              </a:ext>
            </a:extLst>
          </p:cNvPr>
          <p:cNvSpPr/>
          <p:nvPr/>
        </p:nvSpPr>
        <p:spPr>
          <a:xfrm>
            <a:off x="609600" y="2050825"/>
            <a:ext cx="4648200" cy="4177297"/>
          </a:xfrm>
          <a:prstGeom prst="rect">
            <a:avLst/>
          </a:prstGeom>
        </p:spPr>
        <p:txBody>
          <a:bodyPr wrap="square">
            <a:spAutoFit/>
          </a:bodyPr>
          <a:lstStyle/>
          <a:p>
            <a:pPr algn="just">
              <a:lnSpc>
                <a:spcPct val="120000"/>
              </a:lnSpc>
            </a:pPr>
            <a:r>
              <a:rPr lang="en-US" altLang="en-US" sz="3200" b="1" dirty="0" err="1">
                <a:latin typeface="Times New Roman" panose="02020603050405020304" pitchFamily="18" charset="0"/>
                <a:cs typeface="Times New Roman" panose="02020603050405020304" pitchFamily="18" charset="0"/>
              </a:rPr>
              <a:t>Cùng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với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cuộc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tiến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vào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Sài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Gòn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quân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giải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phóng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tiến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đồng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loạt</a:t>
            </a:r>
            <a:r>
              <a:rPr lang="en-US" altLang="en-US" sz="3200" b="1" dirty="0">
                <a:latin typeface="Times New Roman" panose="02020603050405020304" pitchFamily="18" charset="0"/>
                <a:cs typeface="Times New Roman" panose="02020603050405020304" pitchFamily="18" charset="0"/>
              </a:rPr>
              <a:t> ở </a:t>
            </a:r>
            <a:r>
              <a:rPr lang="en-US" altLang="en-US" sz="3200" b="1" dirty="0" err="1">
                <a:latin typeface="Times New Roman" panose="02020603050405020304" pitchFamily="18" charset="0"/>
                <a:cs typeface="Times New Roman" panose="02020603050405020304" pitchFamily="18" charset="0"/>
              </a:rPr>
              <a:t>hầu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khắp</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thành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phố</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thị</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xã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miền</a:t>
            </a:r>
            <a:r>
              <a:rPr lang="en-US" altLang="en-US" sz="3200" b="1" dirty="0">
                <a:latin typeface="Times New Roman" panose="02020603050405020304" pitchFamily="18" charset="0"/>
                <a:cs typeface="Times New Roman" panose="02020603050405020304" pitchFamily="18" charset="0"/>
              </a:rPr>
              <a:t> Nam </a:t>
            </a:r>
            <a:r>
              <a:rPr lang="en-US" altLang="en-US" sz="3200" b="1" dirty="0" err="1">
                <a:latin typeface="Times New Roman" panose="02020603050405020304" pitchFamily="18" charset="0"/>
                <a:cs typeface="Times New Roman" panose="02020603050405020304" pitchFamily="18" charset="0"/>
              </a:rPr>
              <a:t>như</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Cần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Thơ</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Trang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Huế</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Đà</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Nẵng</a:t>
            </a:r>
            <a:r>
              <a:rPr lang="en-US" alt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FF67937B-0831-4C1F-BF21-8C70DB3C9C63}"/>
              </a:ext>
            </a:extLst>
          </p:cNvPr>
          <p:cNvPicPr>
            <a:picLocks noChangeAspect="1"/>
          </p:cNvPicPr>
          <p:nvPr/>
        </p:nvPicPr>
        <p:blipFill rotWithShape="1">
          <a:blip r:embed="rId4"/>
          <a:srcRect l="53126" t="23901" r="7480" b="7134"/>
          <a:stretch/>
        </p:blipFill>
        <p:spPr>
          <a:xfrm>
            <a:off x="7467600" y="3409513"/>
            <a:ext cx="4320868" cy="30847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a:extLst>
              <a:ext uri="{FF2B5EF4-FFF2-40B4-BE49-F238E27FC236}">
                <a16:creationId xmlns:a16="http://schemas.microsoft.com/office/drawing/2014/main" id="{824E4E7D-0084-43D7-8C0F-8660DBCE644F}"/>
              </a:ext>
            </a:extLst>
          </p:cNvPr>
          <p:cNvPicPr>
            <a:picLocks noChangeAspect="1"/>
          </p:cNvPicPr>
          <p:nvPr/>
        </p:nvPicPr>
        <p:blipFill rotWithShape="1">
          <a:blip r:embed="rId4"/>
          <a:srcRect l="7322" t="7239" r="47044" b="12781"/>
          <a:stretch/>
        </p:blipFill>
        <p:spPr>
          <a:xfrm rot="329287">
            <a:off x="6365850" y="1345989"/>
            <a:ext cx="3878363" cy="27719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038699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195730" y="659135"/>
            <a:ext cx="6146800" cy="2028697"/>
          </a:xfrm>
          <a:prstGeom prst="rect">
            <a:avLst/>
          </a:prstGeom>
        </p:spPr>
        <p:txBody>
          <a:bodyPr wrap="square">
            <a:spAutoFit/>
          </a:bodyPr>
          <a:lstStyle/>
          <a:p>
            <a:pPr algn="just">
              <a:lnSpc>
                <a:spcPct val="120000"/>
              </a:lnSpc>
              <a:spcBef>
                <a:spcPct val="50000"/>
              </a:spcBef>
            </a:pPr>
            <a:r>
              <a:rPr lang="en-US" altLang="en-US" sz="3600" b="1">
                <a:solidFill>
                  <a:srgbClr val="0070C0"/>
                </a:solidFill>
                <a:latin typeface="Times New Roman" panose="02020603050405020304" pitchFamily="18" charset="0"/>
                <a:cs typeface="Times New Roman" panose="02020603050405020304" pitchFamily="18" charset="0"/>
              </a:rPr>
              <a:t>3. Cùng </a:t>
            </a:r>
            <a:r>
              <a:rPr lang="en-US" altLang="en-US" sz="3600" b="1" dirty="0" err="1">
                <a:solidFill>
                  <a:srgbClr val="0070C0"/>
                </a:solidFill>
                <a:latin typeface="Times New Roman" panose="02020603050405020304" pitchFamily="18" charset="0"/>
                <a:cs typeface="Times New Roman" panose="02020603050405020304" pitchFamily="18" charset="0"/>
              </a:rPr>
              <a:t>với</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cuộc</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tiến</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công</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vào</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Sài</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Gòn</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quân</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giải</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phóng</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đã</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tiến</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công</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vào</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những</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nơi</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nào</a:t>
            </a:r>
            <a:r>
              <a:rPr lang="en-US" altLang="en-US" sz="3600" b="1" dirty="0">
                <a:solidFill>
                  <a:srgbClr val="0070C0"/>
                </a:solidFill>
                <a:latin typeface="Times New Roman" panose="02020603050405020304" pitchFamily="18" charset="0"/>
                <a:cs typeface="Times New Roman" panose="02020603050405020304" pitchFamily="18" charset="0"/>
              </a:rPr>
              <a:t>?</a:t>
            </a:r>
          </a:p>
        </p:txBody>
      </p:sp>
      <p:pic>
        <p:nvPicPr>
          <p:cNvPr id="53" name="Picture 8">
            <a:extLst>
              <a:ext uri="{FF2B5EF4-FFF2-40B4-BE49-F238E27FC236}">
                <a16:creationId xmlns:a16="http://schemas.microsoft.com/office/drawing/2014/main" id="{24467681-82C4-4273-9CA6-A9C94947C13A}"/>
              </a:ext>
            </a:extLst>
          </p:cNvPr>
          <p:cNvPicPr>
            <a:picLocks noChangeAspect="1"/>
          </p:cNvPicPr>
          <p:nvPr/>
        </p:nvPicPr>
        <p:blipFill>
          <a:blip r:embed="rId3"/>
          <a:srcRect/>
          <a:stretch>
            <a:fillRect/>
          </a:stretch>
        </p:blipFill>
        <p:spPr>
          <a:xfrm rot="9558808" flipH="1">
            <a:off x="-6013455" y="3183590"/>
            <a:ext cx="7414630" cy="5486400"/>
          </a:xfrm>
          <a:prstGeom prst="rect">
            <a:avLst/>
          </a:prstGeom>
        </p:spPr>
      </p:pic>
      <p:sp>
        <p:nvSpPr>
          <p:cNvPr id="52" name="Rectangle 51"/>
          <p:cNvSpPr/>
          <p:nvPr/>
        </p:nvSpPr>
        <p:spPr>
          <a:xfrm>
            <a:off x="381000" y="2922765"/>
            <a:ext cx="5715000" cy="3586366"/>
          </a:xfrm>
          <a:prstGeom prst="rect">
            <a:avLst/>
          </a:prstGeom>
        </p:spPr>
        <p:txBody>
          <a:bodyPr wrap="square">
            <a:spAutoFit/>
          </a:bodyPr>
          <a:lstStyle/>
          <a:p>
            <a:pPr algn="just">
              <a:lnSpc>
                <a:spcPct val="120000"/>
              </a:lnSpc>
            </a:pPr>
            <a:r>
              <a:rPr lang="en-US" altLang="en-US" sz="3200" b="1" dirty="0" err="1">
                <a:latin typeface="Times New Roman" panose="02020603050405020304" pitchFamily="18" charset="0"/>
                <a:cs typeface="Times New Roman" panose="02020603050405020304" pitchFamily="18" charset="0"/>
              </a:rPr>
              <a:t>Cùng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với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cuộc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tiến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vào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Sài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Gòn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quân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giải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phóng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tiến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đồng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loạt</a:t>
            </a:r>
            <a:r>
              <a:rPr lang="en-US" altLang="en-US" sz="3200" b="1" dirty="0">
                <a:latin typeface="Times New Roman" panose="02020603050405020304" pitchFamily="18" charset="0"/>
                <a:cs typeface="Times New Roman" panose="02020603050405020304" pitchFamily="18" charset="0"/>
              </a:rPr>
              <a:t> ở </a:t>
            </a:r>
            <a:r>
              <a:rPr lang="en-US" altLang="en-US" sz="3200" b="1" dirty="0" err="1">
                <a:latin typeface="Times New Roman" panose="02020603050405020304" pitchFamily="18" charset="0"/>
                <a:cs typeface="Times New Roman" panose="02020603050405020304" pitchFamily="18" charset="0"/>
              </a:rPr>
              <a:t>hầu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khắp</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thành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phố</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thị</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xã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miền</a:t>
            </a:r>
            <a:r>
              <a:rPr lang="en-US" altLang="en-US" sz="3200" b="1" dirty="0">
                <a:latin typeface="Times New Roman" panose="02020603050405020304" pitchFamily="18" charset="0"/>
                <a:cs typeface="Times New Roman" panose="02020603050405020304" pitchFamily="18" charset="0"/>
              </a:rPr>
              <a:t> Nam </a:t>
            </a:r>
            <a:r>
              <a:rPr lang="en-US" altLang="en-US" sz="3200" b="1" dirty="0" err="1">
                <a:latin typeface="Times New Roman" panose="02020603050405020304" pitchFamily="18" charset="0"/>
                <a:cs typeface="Times New Roman" panose="02020603050405020304" pitchFamily="18" charset="0"/>
              </a:rPr>
              <a:t>như</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Cần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Thơ</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Nha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Trang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Huế</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Đà</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Nẵng</a:t>
            </a:r>
            <a:r>
              <a:rPr lang="en-US" alt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B50F1CE-7DFE-4D37-BE9E-9187E361A154}"/>
              </a:ext>
            </a:extLst>
          </p:cNvPr>
          <p:cNvGrpSpPr/>
          <p:nvPr/>
        </p:nvGrpSpPr>
        <p:grpSpPr>
          <a:xfrm>
            <a:off x="6477215" y="76200"/>
            <a:ext cx="5707528" cy="6781800"/>
            <a:chOff x="5232400" y="1052579"/>
            <a:chExt cx="3718486" cy="5086350"/>
          </a:xfrm>
        </p:grpSpPr>
        <p:pic>
          <p:nvPicPr>
            <p:cNvPr id="2" name="Picture 1">
              <a:extLst>
                <a:ext uri="{FF2B5EF4-FFF2-40B4-BE49-F238E27FC236}">
                  <a16:creationId xmlns:a16="http://schemas.microsoft.com/office/drawing/2014/main" id="{E13614E9-66BF-4438-ACB6-C1388A657ED9}"/>
                </a:ext>
              </a:extLst>
            </p:cNvPr>
            <p:cNvPicPr>
              <a:picLocks noChangeAspect="1"/>
            </p:cNvPicPr>
            <p:nvPr/>
          </p:nvPicPr>
          <p:blipFill rotWithShape="1">
            <a:blip r:embed="rId4"/>
            <a:srcRect l="35334"/>
            <a:stretch/>
          </p:blipFill>
          <p:spPr>
            <a:xfrm>
              <a:off x="5255186" y="1052579"/>
              <a:ext cx="3695700" cy="5086350"/>
            </a:xfrm>
            <a:prstGeom prst="rect">
              <a:avLst/>
            </a:prstGeom>
          </p:spPr>
        </p:pic>
        <p:sp>
          <p:nvSpPr>
            <p:cNvPr id="3" name="Freeform: Shape 2">
              <a:extLst>
                <a:ext uri="{FF2B5EF4-FFF2-40B4-BE49-F238E27FC236}">
                  <a16:creationId xmlns:a16="http://schemas.microsoft.com/office/drawing/2014/main" id="{649E23A1-79DE-4E4B-BEF3-9181B3011082}"/>
                </a:ext>
              </a:extLst>
            </p:cNvPr>
            <p:cNvSpPr/>
            <p:nvPr/>
          </p:nvSpPr>
          <p:spPr>
            <a:xfrm>
              <a:off x="5232400" y="1117600"/>
              <a:ext cx="825500" cy="1346200"/>
            </a:xfrm>
            <a:custGeom>
              <a:avLst/>
              <a:gdLst>
                <a:gd name="connsiteX0" fmla="*/ 0 w 825500"/>
                <a:gd name="connsiteY0" fmla="*/ 0 h 1282700"/>
                <a:gd name="connsiteX1" fmla="*/ 0 w 825500"/>
                <a:gd name="connsiteY1" fmla="*/ 0 h 1282700"/>
                <a:gd name="connsiteX2" fmla="*/ 812800 w 825500"/>
                <a:gd name="connsiteY2" fmla="*/ 0 h 1282700"/>
                <a:gd name="connsiteX3" fmla="*/ 825500 w 825500"/>
                <a:gd name="connsiteY3" fmla="*/ 1282700 h 1282700"/>
                <a:gd name="connsiteX4" fmla="*/ 12700 w 825500"/>
                <a:gd name="connsiteY4" fmla="*/ 1282700 h 1282700"/>
                <a:gd name="connsiteX5" fmla="*/ 0 w 825500"/>
                <a:gd name="connsiteY5" fmla="*/ 0 h 1282700"/>
                <a:gd name="connsiteX0" fmla="*/ 12700 w 825500"/>
                <a:gd name="connsiteY0" fmla="*/ 0 h 1346200"/>
                <a:gd name="connsiteX1" fmla="*/ 0 w 825500"/>
                <a:gd name="connsiteY1" fmla="*/ 63500 h 1346200"/>
                <a:gd name="connsiteX2" fmla="*/ 812800 w 825500"/>
                <a:gd name="connsiteY2" fmla="*/ 63500 h 1346200"/>
                <a:gd name="connsiteX3" fmla="*/ 825500 w 825500"/>
                <a:gd name="connsiteY3" fmla="*/ 1346200 h 1346200"/>
                <a:gd name="connsiteX4" fmla="*/ 12700 w 825500"/>
                <a:gd name="connsiteY4" fmla="*/ 1346200 h 1346200"/>
                <a:gd name="connsiteX5" fmla="*/ 12700 w 825500"/>
                <a:gd name="connsiteY5" fmla="*/ 0 h 1346200"/>
                <a:gd name="connsiteX0" fmla="*/ 12700 w 825500"/>
                <a:gd name="connsiteY0" fmla="*/ 0 h 1346200"/>
                <a:gd name="connsiteX1" fmla="*/ 0 w 825500"/>
                <a:gd name="connsiteY1" fmla="*/ 63500 h 1346200"/>
                <a:gd name="connsiteX2" fmla="*/ 812800 w 825500"/>
                <a:gd name="connsiteY2" fmla="*/ 25400 h 1346200"/>
                <a:gd name="connsiteX3" fmla="*/ 825500 w 825500"/>
                <a:gd name="connsiteY3" fmla="*/ 1346200 h 1346200"/>
                <a:gd name="connsiteX4" fmla="*/ 12700 w 825500"/>
                <a:gd name="connsiteY4" fmla="*/ 1346200 h 1346200"/>
                <a:gd name="connsiteX5" fmla="*/ 12700 w 825500"/>
                <a:gd name="connsiteY5" fmla="*/ 0 h 134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500" h="1346200">
                  <a:moveTo>
                    <a:pt x="12700" y="0"/>
                  </a:moveTo>
                  <a:lnTo>
                    <a:pt x="0" y="63500"/>
                  </a:lnTo>
                  <a:lnTo>
                    <a:pt x="812800" y="25400"/>
                  </a:lnTo>
                  <a:lnTo>
                    <a:pt x="825500" y="1346200"/>
                  </a:lnTo>
                  <a:lnTo>
                    <a:pt x="12700" y="1346200"/>
                  </a:lnTo>
                  <a:lnTo>
                    <a:pt x="12700" y="0"/>
                  </a:lnTo>
                  <a:close/>
                </a:path>
              </a:pathLst>
            </a:custGeom>
            <a:solidFill>
              <a:srgbClr val="DED6C2"/>
            </a:solidFill>
            <a:ln>
              <a:solidFill>
                <a:srgbClr val="DED6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Explosion: 8 Points 4">
            <a:extLst>
              <a:ext uri="{FF2B5EF4-FFF2-40B4-BE49-F238E27FC236}">
                <a16:creationId xmlns:a16="http://schemas.microsoft.com/office/drawing/2014/main" id="{CEC3055C-5D89-476A-907F-B98DC5FCC526}"/>
              </a:ext>
            </a:extLst>
          </p:cNvPr>
          <p:cNvSpPr/>
          <p:nvPr/>
        </p:nvSpPr>
        <p:spPr>
          <a:xfrm>
            <a:off x="8599940" y="4818874"/>
            <a:ext cx="640645" cy="571498"/>
          </a:xfrm>
          <a:prstGeom prst="irregularSeal1">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8 Points 27">
            <a:extLst>
              <a:ext uri="{FF2B5EF4-FFF2-40B4-BE49-F238E27FC236}">
                <a16:creationId xmlns:a16="http://schemas.microsoft.com/office/drawing/2014/main" id="{C2EB6C0C-CD66-4584-B56C-F185B09A5800}"/>
              </a:ext>
            </a:extLst>
          </p:cNvPr>
          <p:cNvSpPr/>
          <p:nvPr/>
        </p:nvSpPr>
        <p:spPr>
          <a:xfrm>
            <a:off x="7184429" y="5286991"/>
            <a:ext cx="640645" cy="571498"/>
          </a:xfrm>
          <a:prstGeom prst="irregularSeal1">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8 Points 28">
            <a:extLst>
              <a:ext uri="{FF2B5EF4-FFF2-40B4-BE49-F238E27FC236}">
                <a16:creationId xmlns:a16="http://schemas.microsoft.com/office/drawing/2014/main" id="{A551BD4A-B2E3-454B-AF20-F376AEC5BFE3}"/>
              </a:ext>
            </a:extLst>
          </p:cNvPr>
          <p:cNvSpPr/>
          <p:nvPr/>
        </p:nvSpPr>
        <p:spPr>
          <a:xfrm>
            <a:off x="9323840" y="481736"/>
            <a:ext cx="640645" cy="571498"/>
          </a:xfrm>
          <a:prstGeom prst="irregularSeal1">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08B3137B-502B-4C5A-B4E2-DA905B8233C7}"/>
              </a:ext>
            </a:extLst>
          </p:cNvPr>
          <p:cNvSpPr/>
          <p:nvPr/>
        </p:nvSpPr>
        <p:spPr>
          <a:xfrm>
            <a:off x="9659685" y="860311"/>
            <a:ext cx="558800" cy="388128"/>
          </a:xfrm>
          <a:prstGeom prst="irregularSeal1">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10866FC8-73BE-45FE-8B43-BDAA6CBA383B}"/>
              </a:ext>
            </a:extLst>
          </p:cNvPr>
          <p:cNvSpPr/>
          <p:nvPr/>
        </p:nvSpPr>
        <p:spPr>
          <a:xfrm>
            <a:off x="9289143" y="5733143"/>
            <a:ext cx="2859314" cy="1074057"/>
          </a:xfrm>
          <a:custGeom>
            <a:avLst/>
            <a:gdLst>
              <a:gd name="connsiteX0" fmla="*/ 2859314 w 2859314"/>
              <a:gd name="connsiteY0" fmla="*/ 101600 h 1074057"/>
              <a:gd name="connsiteX1" fmla="*/ 2859314 w 2859314"/>
              <a:gd name="connsiteY1" fmla="*/ 101600 h 1074057"/>
              <a:gd name="connsiteX2" fmla="*/ 2365828 w 2859314"/>
              <a:gd name="connsiteY2" fmla="*/ 87086 h 1074057"/>
              <a:gd name="connsiteX3" fmla="*/ 2307771 w 2859314"/>
              <a:gd name="connsiteY3" fmla="*/ 72571 h 1074057"/>
              <a:gd name="connsiteX4" fmla="*/ 2235200 w 2859314"/>
              <a:gd name="connsiteY4" fmla="*/ 58057 h 1074057"/>
              <a:gd name="connsiteX5" fmla="*/ 2133600 w 2859314"/>
              <a:gd name="connsiteY5" fmla="*/ 43543 h 1074057"/>
              <a:gd name="connsiteX6" fmla="*/ 1828800 w 2859314"/>
              <a:gd name="connsiteY6" fmla="*/ 0 h 1074057"/>
              <a:gd name="connsiteX7" fmla="*/ 478971 w 2859314"/>
              <a:gd name="connsiteY7" fmla="*/ 29028 h 1074057"/>
              <a:gd name="connsiteX8" fmla="*/ 261257 w 2859314"/>
              <a:gd name="connsiteY8" fmla="*/ 72571 h 1074057"/>
              <a:gd name="connsiteX9" fmla="*/ 217714 w 2859314"/>
              <a:gd name="connsiteY9" fmla="*/ 101600 h 1074057"/>
              <a:gd name="connsiteX10" fmla="*/ 116114 w 2859314"/>
              <a:gd name="connsiteY10" fmla="*/ 333828 h 1074057"/>
              <a:gd name="connsiteX11" fmla="*/ 58057 w 2859314"/>
              <a:gd name="connsiteY11" fmla="*/ 624114 h 1074057"/>
              <a:gd name="connsiteX12" fmla="*/ 0 w 2859314"/>
              <a:gd name="connsiteY12" fmla="*/ 754743 h 1074057"/>
              <a:gd name="connsiteX13" fmla="*/ 14514 w 2859314"/>
              <a:gd name="connsiteY13" fmla="*/ 957943 h 1074057"/>
              <a:gd name="connsiteX14" fmla="*/ 87086 w 2859314"/>
              <a:gd name="connsiteY14" fmla="*/ 1016000 h 1074057"/>
              <a:gd name="connsiteX15" fmla="*/ 232228 w 2859314"/>
              <a:gd name="connsiteY15" fmla="*/ 1030514 h 1074057"/>
              <a:gd name="connsiteX16" fmla="*/ 406400 w 2859314"/>
              <a:gd name="connsiteY16" fmla="*/ 1045028 h 1074057"/>
              <a:gd name="connsiteX17" fmla="*/ 870857 w 2859314"/>
              <a:gd name="connsiteY17" fmla="*/ 1001486 h 1074057"/>
              <a:gd name="connsiteX18" fmla="*/ 914400 w 2859314"/>
              <a:gd name="connsiteY18" fmla="*/ 972457 h 1074057"/>
              <a:gd name="connsiteX19" fmla="*/ 1045028 w 2859314"/>
              <a:gd name="connsiteY19" fmla="*/ 943428 h 1074057"/>
              <a:gd name="connsiteX20" fmla="*/ 1262743 w 2859314"/>
              <a:gd name="connsiteY20" fmla="*/ 957943 h 1074057"/>
              <a:gd name="connsiteX21" fmla="*/ 1509486 w 2859314"/>
              <a:gd name="connsiteY21" fmla="*/ 1030514 h 1074057"/>
              <a:gd name="connsiteX22" fmla="*/ 1843314 w 2859314"/>
              <a:gd name="connsiteY22" fmla="*/ 1059543 h 1074057"/>
              <a:gd name="connsiteX23" fmla="*/ 2017486 w 2859314"/>
              <a:gd name="connsiteY23" fmla="*/ 1074057 h 1074057"/>
              <a:gd name="connsiteX24" fmla="*/ 2525486 w 2859314"/>
              <a:gd name="connsiteY24" fmla="*/ 1030514 h 1074057"/>
              <a:gd name="connsiteX25" fmla="*/ 2598057 w 2859314"/>
              <a:gd name="connsiteY25" fmla="*/ 1001486 h 1074057"/>
              <a:gd name="connsiteX26" fmla="*/ 2714171 w 2859314"/>
              <a:gd name="connsiteY26" fmla="*/ 885371 h 1074057"/>
              <a:gd name="connsiteX27" fmla="*/ 2757714 w 2859314"/>
              <a:gd name="connsiteY27" fmla="*/ 856343 h 1074057"/>
              <a:gd name="connsiteX28" fmla="*/ 2786743 w 2859314"/>
              <a:gd name="connsiteY28" fmla="*/ 812800 h 1074057"/>
              <a:gd name="connsiteX29" fmla="*/ 2815771 w 2859314"/>
              <a:gd name="connsiteY29" fmla="*/ 595086 h 1074057"/>
              <a:gd name="connsiteX30" fmla="*/ 2830286 w 2859314"/>
              <a:gd name="connsiteY30" fmla="*/ 551543 h 1074057"/>
              <a:gd name="connsiteX31" fmla="*/ 2844800 w 2859314"/>
              <a:gd name="connsiteY31" fmla="*/ 464457 h 1074057"/>
              <a:gd name="connsiteX32" fmla="*/ 2859314 w 2859314"/>
              <a:gd name="connsiteY32" fmla="*/ 420914 h 1074057"/>
              <a:gd name="connsiteX33" fmla="*/ 2859314 w 2859314"/>
              <a:gd name="connsiteY33" fmla="*/ 101600 h 107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59314" h="1074057">
                <a:moveTo>
                  <a:pt x="2859314" y="101600"/>
                </a:moveTo>
                <a:lnTo>
                  <a:pt x="2859314" y="101600"/>
                </a:lnTo>
                <a:cubicBezTo>
                  <a:pt x="2694819" y="96762"/>
                  <a:pt x="2530167" y="95736"/>
                  <a:pt x="2365828" y="87086"/>
                </a:cubicBezTo>
                <a:cubicBezTo>
                  <a:pt x="2345908" y="86038"/>
                  <a:pt x="2327244" y="76898"/>
                  <a:pt x="2307771" y="72571"/>
                </a:cubicBezTo>
                <a:cubicBezTo>
                  <a:pt x="2283689" y="67219"/>
                  <a:pt x="2259534" y="62113"/>
                  <a:pt x="2235200" y="58057"/>
                </a:cubicBezTo>
                <a:cubicBezTo>
                  <a:pt x="2201455" y="52433"/>
                  <a:pt x="2167392" y="48879"/>
                  <a:pt x="2133600" y="43543"/>
                </a:cubicBezTo>
                <a:cubicBezTo>
                  <a:pt x="1875447" y="2782"/>
                  <a:pt x="2048270" y="24385"/>
                  <a:pt x="1828800" y="0"/>
                </a:cubicBezTo>
                <a:cubicBezTo>
                  <a:pt x="1378857" y="9676"/>
                  <a:pt x="928537" y="8215"/>
                  <a:pt x="478971" y="29028"/>
                </a:cubicBezTo>
                <a:cubicBezTo>
                  <a:pt x="405042" y="32451"/>
                  <a:pt x="261257" y="72571"/>
                  <a:pt x="261257" y="72571"/>
                </a:cubicBezTo>
                <a:cubicBezTo>
                  <a:pt x="246743" y="82247"/>
                  <a:pt x="227390" y="87086"/>
                  <a:pt x="217714" y="101600"/>
                </a:cubicBezTo>
                <a:cubicBezTo>
                  <a:pt x="160212" y="187853"/>
                  <a:pt x="145983" y="244222"/>
                  <a:pt x="116114" y="333828"/>
                </a:cubicBezTo>
                <a:cubicBezTo>
                  <a:pt x="100852" y="440662"/>
                  <a:pt x="93480" y="512785"/>
                  <a:pt x="58057" y="624114"/>
                </a:cubicBezTo>
                <a:cubicBezTo>
                  <a:pt x="43609" y="669521"/>
                  <a:pt x="19352" y="711200"/>
                  <a:pt x="0" y="754743"/>
                </a:cubicBezTo>
                <a:cubicBezTo>
                  <a:pt x="4838" y="822476"/>
                  <a:pt x="-6960" y="893522"/>
                  <a:pt x="14514" y="957943"/>
                </a:cubicBezTo>
                <a:cubicBezTo>
                  <a:pt x="24310" y="987332"/>
                  <a:pt x="57697" y="1006204"/>
                  <a:pt x="87086" y="1016000"/>
                </a:cubicBezTo>
                <a:cubicBezTo>
                  <a:pt x="133213" y="1031376"/>
                  <a:pt x="183806" y="1026112"/>
                  <a:pt x="232228" y="1030514"/>
                </a:cubicBezTo>
                <a:lnTo>
                  <a:pt x="406400" y="1045028"/>
                </a:lnTo>
                <a:cubicBezTo>
                  <a:pt x="561219" y="1030514"/>
                  <a:pt x="716922" y="1023477"/>
                  <a:pt x="870857" y="1001486"/>
                </a:cubicBezTo>
                <a:cubicBezTo>
                  <a:pt x="888126" y="999019"/>
                  <a:pt x="898366" y="979329"/>
                  <a:pt x="914400" y="972457"/>
                </a:cubicBezTo>
                <a:cubicBezTo>
                  <a:pt x="932331" y="964772"/>
                  <a:pt x="1032118" y="946010"/>
                  <a:pt x="1045028" y="943428"/>
                </a:cubicBezTo>
                <a:cubicBezTo>
                  <a:pt x="1117600" y="948266"/>
                  <a:pt x="1191256" y="944539"/>
                  <a:pt x="1262743" y="957943"/>
                </a:cubicBezTo>
                <a:cubicBezTo>
                  <a:pt x="1347006" y="973742"/>
                  <a:pt x="1424077" y="1023087"/>
                  <a:pt x="1509486" y="1030514"/>
                </a:cubicBezTo>
                <a:lnTo>
                  <a:pt x="1843314" y="1059543"/>
                </a:lnTo>
                <a:lnTo>
                  <a:pt x="2017486" y="1074057"/>
                </a:lnTo>
                <a:cubicBezTo>
                  <a:pt x="2316279" y="1063386"/>
                  <a:pt x="2330655" y="1095458"/>
                  <a:pt x="2525486" y="1030514"/>
                </a:cubicBezTo>
                <a:cubicBezTo>
                  <a:pt x="2550203" y="1022275"/>
                  <a:pt x="2575282" y="1014139"/>
                  <a:pt x="2598057" y="1001486"/>
                </a:cubicBezTo>
                <a:cubicBezTo>
                  <a:pt x="2676794" y="957743"/>
                  <a:pt x="2646258" y="953284"/>
                  <a:pt x="2714171" y="885371"/>
                </a:cubicBezTo>
                <a:cubicBezTo>
                  <a:pt x="2726506" y="873036"/>
                  <a:pt x="2743200" y="866019"/>
                  <a:pt x="2757714" y="856343"/>
                </a:cubicBezTo>
                <a:cubicBezTo>
                  <a:pt x="2767390" y="841829"/>
                  <a:pt x="2781227" y="829349"/>
                  <a:pt x="2786743" y="812800"/>
                </a:cubicBezTo>
                <a:cubicBezTo>
                  <a:pt x="2798675" y="777003"/>
                  <a:pt x="2812573" y="614276"/>
                  <a:pt x="2815771" y="595086"/>
                </a:cubicBezTo>
                <a:cubicBezTo>
                  <a:pt x="2818286" y="579995"/>
                  <a:pt x="2825448" y="566057"/>
                  <a:pt x="2830286" y="551543"/>
                </a:cubicBezTo>
                <a:cubicBezTo>
                  <a:pt x="2835124" y="522514"/>
                  <a:pt x="2838416" y="493185"/>
                  <a:pt x="2844800" y="464457"/>
                </a:cubicBezTo>
                <a:cubicBezTo>
                  <a:pt x="2848119" y="449522"/>
                  <a:pt x="2859314" y="436213"/>
                  <a:pt x="2859314" y="420914"/>
                </a:cubicBezTo>
                <a:lnTo>
                  <a:pt x="2859314" y="101600"/>
                </a:lnTo>
                <a:close/>
              </a:path>
            </a:pathLst>
          </a:custGeom>
          <a:solidFill>
            <a:srgbClr val="A9E0F9"/>
          </a:solidFill>
          <a:ln>
            <a:solidFill>
              <a:srgbClr val="A9E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13028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6" presetClass="emph" presetSubtype="0" repeatCount="indefinite" autoRev="1" fill="hold" grpId="1" nodeType="withEffect">
                                  <p:stCondLst>
                                    <p:cond delay="0"/>
                                  </p:stCondLst>
                                  <p:childTnLst>
                                    <p:animScale>
                                      <p:cBhvr>
                                        <p:cTn id="11" dur="2000" fill="hold"/>
                                        <p:tgtEl>
                                          <p:spTgt spid="5"/>
                                        </p:tgtEl>
                                      </p:cBhvr>
                                      <p:by x="130000" y="130000"/>
                                    </p:animScale>
                                  </p:childTnLst>
                                  <p:subTnLst>
                                    <p:audio>
                                      <p:cMediaNode>
                                        <p:cTn display="0" masterRel="sameClick">
                                          <p:stCondLst>
                                            <p:cond evt="begin" delay="0">
                                              <p:tn val="10"/>
                                            </p:cond>
                                          </p:stCondLst>
                                          <p:endCondLst>
                                            <p:cond evt="onStopAudio" delay="0">
                                              <p:tgtEl>
                                                <p:sldTgt/>
                                              </p:tgtEl>
                                            </p:cond>
                                          </p:endCondLst>
                                        </p:cTn>
                                        <p:tgtEl>
                                          <p:sndTgt r:embed="rId2" name="explode.wav"/>
                                        </p:tgtEl>
                                      </p:cMediaNode>
                                    </p:audio>
                                  </p:sub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500" fill="hold"/>
                                        <p:tgtEl>
                                          <p:spTgt spid="28"/>
                                        </p:tgtEl>
                                        <p:attrNameLst>
                                          <p:attrName>ppt_w</p:attrName>
                                        </p:attrNameLst>
                                      </p:cBhvr>
                                      <p:tavLst>
                                        <p:tav tm="0">
                                          <p:val>
                                            <p:fltVal val="0"/>
                                          </p:val>
                                        </p:tav>
                                        <p:tav tm="100000">
                                          <p:val>
                                            <p:strVal val="#ppt_w"/>
                                          </p:val>
                                        </p:tav>
                                      </p:tavLst>
                                    </p:anim>
                                    <p:anim calcmode="lin" valueType="num">
                                      <p:cBhvr>
                                        <p:cTn id="17" dur="500" fill="hold"/>
                                        <p:tgtEl>
                                          <p:spTgt spid="28"/>
                                        </p:tgtEl>
                                        <p:attrNameLst>
                                          <p:attrName>ppt_h</p:attrName>
                                        </p:attrNameLst>
                                      </p:cBhvr>
                                      <p:tavLst>
                                        <p:tav tm="0">
                                          <p:val>
                                            <p:fltVal val="0"/>
                                          </p:val>
                                        </p:tav>
                                        <p:tav tm="100000">
                                          <p:val>
                                            <p:strVal val="#ppt_h"/>
                                          </p:val>
                                        </p:tav>
                                      </p:tavLst>
                                    </p:anim>
                                    <p:animEffect transition="in" filter="fade">
                                      <p:cBhvr>
                                        <p:cTn id="18" dur="500"/>
                                        <p:tgtEl>
                                          <p:spTgt spid="28"/>
                                        </p:tgtEl>
                                      </p:cBhvr>
                                    </p:animEffect>
                                  </p:childTnLst>
                                </p:cTn>
                              </p:par>
                              <p:par>
                                <p:cTn id="19" presetID="6" presetClass="emph" presetSubtype="0" repeatCount="indefinite" autoRev="1" fill="hold" grpId="1" nodeType="withEffect">
                                  <p:stCondLst>
                                    <p:cond delay="0"/>
                                  </p:stCondLst>
                                  <p:childTnLst>
                                    <p:animScale>
                                      <p:cBhvr>
                                        <p:cTn id="20" dur="2000" fill="hold"/>
                                        <p:tgtEl>
                                          <p:spTgt spid="28"/>
                                        </p:tgtEl>
                                      </p:cBhvr>
                                      <p:by x="130000" y="130000"/>
                                    </p:animScale>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par>
                                <p:cTn id="28" presetID="6" presetClass="emph" presetSubtype="0" repeatCount="indefinite" autoRev="1" fill="hold" grpId="1" nodeType="withEffect">
                                  <p:stCondLst>
                                    <p:cond delay="0"/>
                                  </p:stCondLst>
                                  <p:childTnLst>
                                    <p:animScale>
                                      <p:cBhvr>
                                        <p:cTn id="29" dur="2000" fill="hold"/>
                                        <p:tgtEl>
                                          <p:spTgt spid="29"/>
                                        </p:tgtEl>
                                      </p:cBhvr>
                                      <p:by x="130000" y="130000"/>
                                    </p:animScale>
                                  </p:childTnLst>
                                  <p:subTnLst>
                                    <p:audio>
                                      <p:cMediaNode>
                                        <p:cTn display="0" masterRel="sameClick">
                                          <p:stCondLst>
                                            <p:cond evt="begin" delay="0">
                                              <p:tn val="28"/>
                                            </p:cond>
                                          </p:stCondLst>
                                          <p:endCondLst>
                                            <p:cond evt="onStopAudio" delay="0">
                                              <p:tgtEl>
                                                <p:sldTgt/>
                                              </p:tgtEl>
                                            </p:cond>
                                          </p:endCondLst>
                                        </p:cTn>
                                        <p:tgtEl>
                                          <p:sndTgt r:embed="rId2" name="explode.wav"/>
                                        </p:tgtEl>
                                      </p:cMediaNode>
                                    </p:audio>
                                  </p:sub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animEffect transition="in" filter="fade">
                                      <p:cBhvr>
                                        <p:cTn id="36" dur="500"/>
                                        <p:tgtEl>
                                          <p:spTgt spid="30"/>
                                        </p:tgtEl>
                                      </p:cBhvr>
                                    </p:animEffect>
                                  </p:childTnLst>
                                </p:cTn>
                              </p:par>
                              <p:par>
                                <p:cTn id="37" presetID="6" presetClass="emph" presetSubtype="0" repeatCount="indefinite" autoRev="1" fill="hold" grpId="1" nodeType="withEffect">
                                  <p:stCondLst>
                                    <p:cond delay="0"/>
                                  </p:stCondLst>
                                  <p:childTnLst>
                                    <p:animScale>
                                      <p:cBhvr>
                                        <p:cTn id="38" dur="2000" fill="hold"/>
                                        <p:tgtEl>
                                          <p:spTgt spid="30"/>
                                        </p:tgtEl>
                                      </p:cBhvr>
                                      <p:by x="130000" y="130000"/>
                                    </p:animScale>
                                  </p:childTnLst>
                                  <p:subTnLst>
                                    <p:audio>
                                      <p:cMediaNode>
                                        <p:cTn display="0" masterRel="sameClick">
                                          <p:stCondLst>
                                            <p:cond evt="begin" delay="0">
                                              <p:tn val="37"/>
                                            </p:cond>
                                          </p:stCondLst>
                                          <p:endCondLst>
                                            <p:cond evt="onStopAudio" delay="0">
                                              <p:tgtEl>
                                                <p:sldTgt/>
                                              </p:tgtEl>
                                            </p:cond>
                                          </p:endCondLst>
                                        </p:cTn>
                                        <p:tgtEl>
                                          <p:sndTgt r:embed="rId2"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8" grpId="0" animBg="1"/>
      <p:bldP spid="28" grpId="1" animBg="1"/>
      <p:bldP spid="29" grpId="0" animBg="1"/>
      <p:bldP spid="29" grpId="1" animBg="1"/>
      <p:bldP spid="30" grpId="0" animBg="1"/>
      <p:bldP spid="3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A17A3D-1164-4821-95CE-26B24AD3123A}"/>
              </a:ext>
            </a:extLst>
          </p:cNvPr>
          <p:cNvPicPr>
            <a:picLocks noChangeAspect="1"/>
          </p:cNvPicPr>
          <p:nvPr/>
        </p:nvPicPr>
        <p:blipFill>
          <a:blip r:embed="rId2"/>
          <a:srcRect/>
          <a:stretch>
            <a:fillRect/>
          </a:stretch>
        </p:blipFill>
        <p:spPr>
          <a:xfrm rot="11940269" flipH="1">
            <a:off x="-5938173" y="-2426129"/>
            <a:ext cx="7414630" cy="5486400"/>
          </a:xfrm>
          <a:prstGeom prst="rect">
            <a:avLst/>
          </a:prstGeom>
        </p:spPr>
      </p:pic>
      <p:sp>
        <p:nvSpPr>
          <p:cNvPr id="64" name="Text Box 4"/>
          <p:cNvSpPr txBox="1">
            <a:spLocks noChangeArrowheads="1"/>
          </p:cNvSpPr>
          <p:nvPr/>
        </p:nvSpPr>
        <p:spPr bwMode="auto">
          <a:xfrm>
            <a:off x="812251" y="6220682"/>
            <a:ext cx="105674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2800" b="1" dirty="0" err="1">
                <a:solidFill>
                  <a:schemeClr val="accent6">
                    <a:lumMod val="50000"/>
                  </a:schemeClr>
                </a:solidFill>
              </a:rPr>
              <a:t>Bộ</a:t>
            </a:r>
            <a:r>
              <a:rPr lang="en-US" altLang="en-US" sz="2800" b="1" dirty="0">
                <a:solidFill>
                  <a:schemeClr val="accent6">
                    <a:lumMod val="50000"/>
                  </a:schemeClr>
                </a:solidFill>
              </a:rPr>
              <a:t> </a:t>
            </a:r>
            <a:r>
              <a:rPr lang="en-US" altLang="en-US" sz="2800" b="1" dirty="0" err="1">
                <a:solidFill>
                  <a:schemeClr val="accent6">
                    <a:lumMod val="50000"/>
                  </a:schemeClr>
                </a:solidFill>
              </a:rPr>
              <a:t>đội</a:t>
            </a:r>
            <a:r>
              <a:rPr lang="en-US" altLang="en-US" sz="2800" b="1" dirty="0">
                <a:solidFill>
                  <a:schemeClr val="accent6">
                    <a:lumMod val="50000"/>
                  </a:schemeClr>
                </a:solidFill>
              </a:rPr>
              <a:t> </a:t>
            </a:r>
            <a:r>
              <a:rPr lang="en-US" altLang="en-US" sz="2800" b="1" dirty="0" err="1">
                <a:solidFill>
                  <a:schemeClr val="accent6">
                    <a:lumMod val="50000"/>
                  </a:schemeClr>
                </a:solidFill>
              </a:rPr>
              <a:t>tấn</a:t>
            </a:r>
            <a:r>
              <a:rPr lang="en-US" altLang="en-US" sz="2800" b="1" dirty="0">
                <a:solidFill>
                  <a:schemeClr val="accent6">
                    <a:lumMod val="50000"/>
                  </a:schemeClr>
                </a:solidFill>
              </a:rPr>
              <a:t> </a:t>
            </a:r>
            <a:r>
              <a:rPr lang="en-US" altLang="en-US" sz="2800" b="1" dirty="0" err="1">
                <a:solidFill>
                  <a:schemeClr val="accent6">
                    <a:lumMod val="50000"/>
                  </a:schemeClr>
                </a:solidFill>
              </a:rPr>
              <a:t>công</a:t>
            </a:r>
            <a:r>
              <a:rPr lang="en-US" altLang="en-US" sz="2800" b="1" dirty="0">
                <a:solidFill>
                  <a:schemeClr val="accent6">
                    <a:lumMod val="50000"/>
                  </a:schemeClr>
                </a:solidFill>
              </a:rPr>
              <a:t> </a:t>
            </a:r>
            <a:r>
              <a:rPr lang="en-US" altLang="en-US" sz="2800" b="1" err="1">
                <a:solidFill>
                  <a:schemeClr val="accent6">
                    <a:lumMod val="50000"/>
                  </a:schemeClr>
                </a:solidFill>
              </a:rPr>
              <a:t>vào</a:t>
            </a:r>
            <a:r>
              <a:rPr lang="en-US" altLang="en-US" sz="2800" b="1">
                <a:solidFill>
                  <a:schemeClr val="accent6">
                    <a:lumMod val="50000"/>
                  </a:schemeClr>
                </a:solidFill>
              </a:rPr>
              <a:t> đường 9 - Khe </a:t>
            </a:r>
            <a:r>
              <a:rPr lang="en-US" altLang="en-US" sz="2800" b="1" dirty="0" err="1">
                <a:solidFill>
                  <a:schemeClr val="accent6">
                    <a:lumMod val="50000"/>
                  </a:schemeClr>
                </a:solidFill>
              </a:rPr>
              <a:t>Sanh</a:t>
            </a:r>
            <a:r>
              <a:rPr lang="en-US" altLang="en-US" sz="2800" b="1" dirty="0">
                <a:solidFill>
                  <a:schemeClr val="accent6">
                    <a:lumMod val="50000"/>
                  </a:schemeClr>
                </a:solidFill>
              </a:rPr>
              <a:t> (</a:t>
            </a:r>
            <a:r>
              <a:rPr lang="en-US" altLang="en-US" sz="2800" b="1" dirty="0" err="1">
                <a:solidFill>
                  <a:schemeClr val="accent6">
                    <a:lumMod val="50000"/>
                  </a:schemeClr>
                </a:solidFill>
              </a:rPr>
              <a:t>Quảng</a:t>
            </a:r>
            <a:r>
              <a:rPr lang="en-US" altLang="en-US" sz="2800" b="1" dirty="0">
                <a:solidFill>
                  <a:schemeClr val="accent6">
                    <a:lumMod val="50000"/>
                  </a:schemeClr>
                </a:solidFill>
              </a:rPr>
              <a:t> </a:t>
            </a:r>
            <a:r>
              <a:rPr lang="en-US" altLang="en-US" sz="2800" b="1" dirty="0" err="1">
                <a:solidFill>
                  <a:schemeClr val="accent6">
                    <a:lumMod val="50000"/>
                  </a:schemeClr>
                </a:solidFill>
              </a:rPr>
              <a:t>Trị</a:t>
            </a:r>
            <a:r>
              <a:rPr lang="en-US" altLang="en-US" sz="2800" b="1" dirty="0">
                <a:solidFill>
                  <a:schemeClr val="accent6">
                    <a:lumMod val="50000"/>
                  </a:schemeClr>
                </a:solidFill>
              </a:rPr>
              <a:t>)</a:t>
            </a:r>
          </a:p>
        </p:txBody>
      </p:sp>
      <p:pic>
        <p:nvPicPr>
          <p:cNvPr id="6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905000" y="457200"/>
            <a:ext cx="8382000" cy="5483224"/>
          </a:xfrm>
          <a:prstGeom prst="snip2DiagRect">
            <a:avLst>
              <a:gd name="adj1" fmla="val 0"/>
              <a:gd name="adj2" fmla="val 11108"/>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03496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iterate type="wd">
                                    <p:tmPct val="20000"/>
                                  </p:iterate>
                                  <p:childTnLst>
                                    <p:set>
                                      <p:cBhvr>
                                        <p:cTn id="6" dur="1" fill="hold">
                                          <p:stCondLst>
                                            <p:cond delay="0"/>
                                          </p:stCondLst>
                                        </p:cTn>
                                        <p:tgtEl>
                                          <p:spTgt spid="65"/>
                                        </p:tgtEl>
                                        <p:attrNameLst>
                                          <p:attrName>style.visibility</p:attrName>
                                        </p:attrNameLst>
                                      </p:cBhvr>
                                      <p:to>
                                        <p:strVal val="visible"/>
                                      </p:to>
                                    </p:set>
                                    <p:animEffect transition="in" filter="strips(downLeft)">
                                      <p:cBhvr>
                                        <p:cTn id="7" dur="500"/>
                                        <p:tgtEl>
                                          <p:spTgt spid="65"/>
                                        </p:tgtEl>
                                      </p:cBhvr>
                                    </p:animEffect>
                                  </p:childTnLst>
                                </p:cTn>
                              </p:par>
                              <p:par>
                                <p:cTn id="8" presetID="18" presetClass="entr" presetSubtype="12" fill="hold" grpId="0" nodeType="withEffect">
                                  <p:stCondLst>
                                    <p:cond delay="0"/>
                                  </p:stCondLst>
                                  <p:iterate type="wd">
                                    <p:tmPct val="20000"/>
                                  </p:iterate>
                                  <p:childTnLst>
                                    <p:set>
                                      <p:cBhvr>
                                        <p:cTn id="9" dur="1" fill="hold">
                                          <p:stCondLst>
                                            <p:cond delay="0"/>
                                          </p:stCondLst>
                                        </p:cTn>
                                        <p:tgtEl>
                                          <p:spTgt spid="64"/>
                                        </p:tgtEl>
                                        <p:attrNameLst>
                                          <p:attrName>style.visibility</p:attrName>
                                        </p:attrNameLst>
                                      </p:cBhvr>
                                      <p:to>
                                        <p:strVal val="visible"/>
                                      </p:to>
                                    </p:set>
                                    <p:animEffect transition="in" filter="strips(downLeft)">
                                      <p:cBhvr>
                                        <p:cTn id="1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4F1911-5E8D-46DF-92EA-64A7A3F754AA}"/>
              </a:ext>
            </a:extLst>
          </p:cNvPr>
          <p:cNvPicPr>
            <a:picLocks noChangeAspect="1"/>
          </p:cNvPicPr>
          <p:nvPr/>
        </p:nvPicPr>
        <p:blipFill>
          <a:blip r:embed="rId2"/>
          <a:srcRect/>
          <a:stretch>
            <a:fillRect/>
          </a:stretch>
        </p:blipFill>
        <p:spPr>
          <a:xfrm rot="11940269" flipH="1">
            <a:off x="-5938173" y="-2426129"/>
            <a:ext cx="7414630" cy="5486400"/>
          </a:xfrm>
          <a:prstGeom prst="rect">
            <a:avLst/>
          </a:prstGeom>
        </p:spPr>
      </p:pic>
      <p:pic>
        <p:nvPicPr>
          <p:cNvPr id="15" name="Picture 14" descr="2250589022_79dc5b05b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150" y="228601"/>
            <a:ext cx="9791700" cy="5671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 Box 7"/>
          <p:cNvSpPr txBox="1">
            <a:spLocks noChangeArrowheads="1"/>
          </p:cNvSpPr>
          <p:nvPr/>
        </p:nvSpPr>
        <p:spPr bwMode="auto">
          <a:xfrm>
            <a:off x="899105" y="6096000"/>
            <a:ext cx="103937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t>Quân</a:t>
            </a:r>
            <a:r>
              <a:rPr lang="en-US" altLang="en-US" sz="2800" b="1" dirty="0"/>
              <a:t> </a:t>
            </a:r>
            <a:r>
              <a:rPr lang="en-US" altLang="en-US" sz="2800" b="1" dirty="0" err="1"/>
              <a:t>Mỹ</a:t>
            </a:r>
            <a:r>
              <a:rPr lang="en-US" altLang="en-US" sz="2800" b="1" dirty="0"/>
              <a:t> </a:t>
            </a:r>
            <a:r>
              <a:rPr lang="en-US" altLang="en-US" sz="2800" b="1" dirty="0" err="1"/>
              <a:t>bên</a:t>
            </a:r>
            <a:r>
              <a:rPr lang="en-US" altLang="en-US" sz="2800" b="1" dirty="0"/>
              <a:t> </a:t>
            </a:r>
            <a:r>
              <a:rPr lang="en-US" altLang="en-US" sz="2800" b="1" dirty="0" err="1"/>
              <a:t>ngoài</a:t>
            </a:r>
            <a:r>
              <a:rPr lang="en-US" altLang="en-US" sz="2800" b="1" dirty="0"/>
              <a:t> </a:t>
            </a:r>
            <a:r>
              <a:rPr lang="en-US" altLang="en-US" sz="2800" b="1" dirty="0" err="1"/>
              <a:t>tường</a:t>
            </a:r>
            <a:r>
              <a:rPr lang="en-US" altLang="en-US" sz="2800" b="1" dirty="0"/>
              <a:t> </a:t>
            </a:r>
            <a:r>
              <a:rPr lang="en-US" altLang="en-US" sz="2800" b="1" dirty="0" err="1"/>
              <a:t>thành</a:t>
            </a:r>
            <a:r>
              <a:rPr lang="en-US" altLang="en-US" sz="2800" b="1" dirty="0"/>
              <a:t> </a:t>
            </a:r>
            <a:r>
              <a:rPr lang="en-US" altLang="en-US" sz="2800" b="1" err="1"/>
              <a:t>Huế</a:t>
            </a:r>
            <a:r>
              <a:rPr lang="en-US" altLang="en-US" sz="2800" b="1"/>
              <a:t> Tết </a:t>
            </a:r>
            <a:r>
              <a:rPr lang="en-US" altLang="en-US" sz="2800" b="1" dirty="0" err="1"/>
              <a:t>Mậu</a:t>
            </a:r>
            <a:r>
              <a:rPr lang="en-US" altLang="en-US" sz="2800" b="1" dirty="0"/>
              <a:t> </a:t>
            </a:r>
            <a:r>
              <a:rPr lang="en-US" altLang="en-US" sz="2800" b="1" dirty="0" err="1"/>
              <a:t>Thân</a:t>
            </a:r>
            <a:r>
              <a:rPr lang="en-US" altLang="en-US" sz="2800" b="1" dirty="0"/>
              <a:t> 1968.</a:t>
            </a:r>
          </a:p>
        </p:txBody>
      </p:sp>
    </p:spTree>
    <p:extLst>
      <p:ext uri="{BB962C8B-B14F-4D97-AF65-F5344CB8AC3E}">
        <p14:creationId xmlns:p14="http://schemas.microsoft.com/office/powerpoint/2010/main" val="18541056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0A10A0-59D1-473A-A635-52873F2F18F1}"/>
              </a:ext>
            </a:extLst>
          </p:cNvPr>
          <p:cNvPicPr>
            <a:picLocks noChangeAspect="1"/>
          </p:cNvPicPr>
          <p:nvPr/>
        </p:nvPicPr>
        <p:blipFill>
          <a:blip r:embed="rId2"/>
          <a:srcRect t="7786" b="7786"/>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8B9FF70B-38F2-4BF8-9468-17A8FC5F7DEA}"/>
              </a:ext>
            </a:extLst>
          </p:cNvPr>
          <p:cNvPicPr>
            <a:picLocks noChangeAspect="1"/>
          </p:cNvPicPr>
          <p:nvPr/>
        </p:nvPicPr>
        <p:blipFill>
          <a:blip r:embed="rId3"/>
          <a:srcRect/>
          <a:stretch>
            <a:fillRect/>
          </a:stretch>
        </p:blipFill>
        <p:spPr>
          <a:xfrm rot="11940269" flipH="1">
            <a:off x="-6090573" y="-2447465"/>
            <a:ext cx="7414630" cy="5486400"/>
          </a:xfrm>
          <a:prstGeom prst="rect">
            <a:avLst/>
          </a:prstGeom>
        </p:spPr>
      </p:pic>
      <p:pic>
        <p:nvPicPr>
          <p:cNvPr id="7" name="Picture 6">
            <a:extLst>
              <a:ext uri="{FF2B5EF4-FFF2-40B4-BE49-F238E27FC236}">
                <a16:creationId xmlns:a16="http://schemas.microsoft.com/office/drawing/2014/main" id="{39938D05-E7E0-41EF-AD2F-6EE9DC315A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1" y="306621"/>
            <a:ext cx="6096000" cy="4390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2BC80CEF-910E-4F4A-98E2-0D053FA83E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2012854"/>
            <a:ext cx="6096000" cy="4711795"/>
          </a:xfrm>
          <a:prstGeom prst="snip2DiagRect">
            <a:avLst>
              <a:gd name="adj1" fmla="val 0"/>
              <a:gd name="adj2" fmla="val 1143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78273476-5B8E-4A47-9B2F-4376D8CE62FB}"/>
              </a:ext>
            </a:extLst>
          </p:cNvPr>
          <p:cNvSpPr txBox="1"/>
          <p:nvPr/>
        </p:nvSpPr>
        <p:spPr>
          <a:xfrm>
            <a:off x="6248401" y="522298"/>
            <a:ext cx="5943599" cy="984885"/>
          </a:xfrm>
          <a:prstGeom prst="rect">
            <a:avLst/>
          </a:prstGeom>
          <a:noFill/>
        </p:spPr>
        <p:txBody>
          <a:bodyPr wrap="square" lIns="0" tIns="0" rIns="0" bIns="0" rtlCol="0">
            <a:spAutoFit/>
          </a:bodyPr>
          <a:lstStyle/>
          <a:p>
            <a:pPr algn="ctr"/>
            <a:r>
              <a:rPr lang="en-US" sz="3200" b="1" i="1">
                <a:solidFill>
                  <a:srgbClr val="FF0000"/>
                </a:solidFill>
                <a:latin typeface="Times New Roman" panose="02020603050405020304" pitchFamily="18" charset="0"/>
                <a:cs typeface="Times New Roman" panose="02020603050405020304" pitchFamily="18" charset="0"/>
              </a:rPr>
              <a:t>Chính quyền Mỹ -Ngụy thảm sát lực lượng cách mạng Việt Nam.</a:t>
            </a:r>
          </a:p>
        </p:txBody>
      </p:sp>
      <p:sp>
        <p:nvSpPr>
          <p:cNvPr id="15" name="TextBox 14">
            <a:extLst>
              <a:ext uri="{FF2B5EF4-FFF2-40B4-BE49-F238E27FC236}">
                <a16:creationId xmlns:a16="http://schemas.microsoft.com/office/drawing/2014/main" id="{127241C6-B189-4E37-AEC6-881A87D042DE}"/>
              </a:ext>
            </a:extLst>
          </p:cNvPr>
          <p:cNvSpPr txBox="1"/>
          <p:nvPr/>
        </p:nvSpPr>
        <p:spPr>
          <a:xfrm>
            <a:off x="762000" y="6186011"/>
            <a:ext cx="5943599" cy="492443"/>
          </a:xfrm>
          <a:prstGeom prst="rect">
            <a:avLst/>
          </a:prstGeom>
          <a:noFill/>
        </p:spPr>
        <p:txBody>
          <a:bodyPr wrap="square" lIns="0" tIns="0" rIns="0" bIns="0" rtlCol="0">
            <a:spAutoFit/>
          </a:bodyPr>
          <a:lstStyle/>
          <a:p>
            <a:pPr algn="ctr"/>
            <a:r>
              <a:rPr lang="en-US" sz="3200" b="1" i="1">
                <a:solidFill>
                  <a:srgbClr val="FF0000"/>
                </a:solidFill>
                <a:latin typeface="Times New Roman" panose="02020603050405020304" pitchFamily="18" charset="0"/>
                <a:cs typeface="Times New Roman" panose="02020603050405020304" pitchFamily="18" charset="0"/>
              </a:rPr>
              <a:t>Hàng vạn người ngã xuống.</a:t>
            </a:r>
          </a:p>
        </p:txBody>
      </p:sp>
    </p:spTree>
    <p:extLst>
      <p:ext uri="{BB962C8B-B14F-4D97-AF65-F5344CB8AC3E}">
        <p14:creationId xmlns:p14="http://schemas.microsoft.com/office/powerpoint/2010/main" val="16208276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50E9F3-E128-4F6E-8FAB-B28E40360053}"/>
              </a:ext>
            </a:extLst>
          </p:cNvPr>
          <p:cNvPicPr>
            <a:picLocks noChangeAspect="1"/>
          </p:cNvPicPr>
          <p:nvPr/>
        </p:nvPicPr>
        <p:blipFill>
          <a:blip r:embed="rId2">
            <a:lum bright="6000"/>
          </a:blip>
          <a:srcRect t="7786" b="7786"/>
          <a:stretch>
            <a:fillRect/>
          </a:stretch>
        </p:blipFill>
        <p:spPr>
          <a:xfrm>
            <a:off x="0" y="0"/>
            <a:ext cx="12192000" cy="6858000"/>
          </a:xfrm>
          <a:prstGeom prst="rect">
            <a:avLst/>
          </a:prstGeom>
        </p:spPr>
      </p:pic>
      <p:pic>
        <p:nvPicPr>
          <p:cNvPr id="8" name="Picture 8">
            <a:extLst>
              <a:ext uri="{FF2B5EF4-FFF2-40B4-BE49-F238E27FC236}">
                <a16:creationId xmlns:a16="http://schemas.microsoft.com/office/drawing/2014/main" id="{00AFE26A-614F-45CE-A246-7B7A75597F51}"/>
              </a:ext>
            </a:extLst>
          </p:cNvPr>
          <p:cNvPicPr>
            <a:picLocks noChangeAspect="1"/>
          </p:cNvPicPr>
          <p:nvPr/>
        </p:nvPicPr>
        <p:blipFill>
          <a:blip r:embed="rId3"/>
          <a:srcRect/>
          <a:stretch>
            <a:fillRect/>
          </a:stretch>
        </p:blipFill>
        <p:spPr>
          <a:xfrm rot="12041192">
            <a:off x="10790826" y="3725897"/>
            <a:ext cx="7414630" cy="5486400"/>
          </a:xfrm>
          <a:prstGeom prst="rect">
            <a:avLst/>
          </a:prstGeom>
        </p:spPr>
      </p:pic>
      <p:sp>
        <p:nvSpPr>
          <p:cNvPr id="9" name="TextBox 8">
            <a:extLst>
              <a:ext uri="{FF2B5EF4-FFF2-40B4-BE49-F238E27FC236}">
                <a16:creationId xmlns:a16="http://schemas.microsoft.com/office/drawing/2014/main" id="{3FDD844F-4F83-4794-85D8-3051C34D47D5}"/>
              </a:ext>
            </a:extLst>
          </p:cNvPr>
          <p:cNvSpPr txBox="1"/>
          <p:nvPr/>
        </p:nvSpPr>
        <p:spPr>
          <a:xfrm>
            <a:off x="762000" y="228600"/>
            <a:ext cx="10668000" cy="1938992"/>
          </a:xfrm>
          <a:prstGeom prst="rect">
            <a:avLst/>
          </a:prstGeom>
          <a:noFill/>
        </p:spPr>
        <p:txBody>
          <a:bodyPr wrap="square" rtlCol="0">
            <a:spAutoFit/>
          </a:bodyPr>
          <a:lstStyle/>
          <a:p>
            <a:pPr algn="just"/>
            <a:r>
              <a:rPr lang="en-GB" sz="4000">
                <a:solidFill>
                  <a:srgbClr val="0070C0"/>
                </a:solidFill>
                <a:latin typeface="SVN-Lobster" panose="02040603050506020204" pitchFamily="18" charset="0"/>
              </a:rPr>
              <a:t>4. Tại sao nói cuộc T</a:t>
            </a:r>
            <a:r>
              <a:rPr lang="en-US" sz="4000">
                <a:solidFill>
                  <a:srgbClr val="0070C0"/>
                </a:solidFill>
                <a:latin typeface="SVN-Lobster" panose="02040603050506020204" pitchFamily="18" charset="0"/>
              </a:rPr>
              <a:t>ổng tiến công của quân và dân miền Nam vào Tết Mậu Thân năm 1968 mang tính bất ngờ và đồng loạt với quy mô lớn?</a:t>
            </a:r>
          </a:p>
        </p:txBody>
      </p:sp>
      <p:sp>
        <p:nvSpPr>
          <p:cNvPr id="6" name="Rectangle 5">
            <a:extLst>
              <a:ext uri="{FF2B5EF4-FFF2-40B4-BE49-F238E27FC236}">
                <a16:creationId xmlns:a16="http://schemas.microsoft.com/office/drawing/2014/main" id="{C44A919F-4D5C-47B8-8861-AC7E5581C81D}"/>
              </a:ext>
            </a:extLst>
          </p:cNvPr>
          <p:cNvSpPr/>
          <p:nvPr/>
        </p:nvSpPr>
        <p:spPr>
          <a:xfrm>
            <a:off x="990600" y="2396192"/>
            <a:ext cx="10668000" cy="4011098"/>
          </a:xfrm>
          <a:prstGeom prst="rect">
            <a:avLst/>
          </a:prstGeom>
        </p:spPr>
        <p:txBody>
          <a:bodyPr wrap="square">
            <a:spAutoFit/>
          </a:bodyPr>
          <a:lstStyle/>
          <a:p>
            <a:pPr algn="just">
              <a:lnSpc>
                <a:spcPct val="135000"/>
              </a:lnSpc>
            </a:pPr>
            <a:r>
              <a:rPr lang="en-GB" sz="3200" b="1">
                <a:solidFill>
                  <a:schemeClr val="tx2">
                    <a:lumMod val="75000"/>
                  </a:schemeClr>
                </a:solidFill>
                <a:latin typeface="Times New Roman" panose="02020603050405020304" pitchFamily="18" charset="0"/>
                <a:cs typeface="Times New Roman" panose="02020603050405020304" pitchFamily="18" charset="0"/>
              </a:rPr>
              <a:t>Cuộc tấn công mang tính bất ngờ vì:</a:t>
            </a:r>
          </a:p>
          <a:p>
            <a:pPr marL="190510" indent="-190510" algn="just">
              <a:lnSpc>
                <a:spcPct val="135000"/>
              </a:lnSpc>
              <a:buFontTx/>
              <a:buChar char="-"/>
            </a:pPr>
            <a:r>
              <a:rPr lang="en-GB" sz="3200" b="1">
                <a:solidFill>
                  <a:schemeClr val="tx2">
                    <a:lumMod val="75000"/>
                  </a:schemeClr>
                </a:solidFill>
                <a:latin typeface="Times New Roman" panose="02020603050405020304" pitchFamily="18" charset="0"/>
                <a:cs typeface="Times New Roman" panose="02020603050405020304" pitchFamily="18" charset="0"/>
              </a:rPr>
              <a:t>Bất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ngờ</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về</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thời</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điểm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Tấn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công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vào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đêm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giao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thừa</a:t>
            </a:r>
            <a:r>
              <a:rPr lang="en-GB" sz="3200" dirty="0">
                <a:latin typeface="Times New Roman" panose="02020603050405020304" pitchFamily="18" charset="0"/>
                <a:cs typeface="Times New Roman" panose="02020603050405020304" pitchFamily="18" charset="0"/>
              </a:rPr>
              <a:t>.</a:t>
            </a:r>
          </a:p>
          <a:p>
            <a:pPr marL="190510" indent="-190510" algn="just">
              <a:lnSpc>
                <a:spcPct val="135000"/>
              </a:lnSpc>
              <a:buFontTx/>
              <a:buChar char="-"/>
            </a:pPr>
            <a:r>
              <a:rPr lang="en-GB" sz="3200" b="1" dirty="0" err="1">
                <a:solidFill>
                  <a:schemeClr val="tx2">
                    <a:lumMod val="75000"/>
                  </a:schemeClr>
                </a:solidFill>
                <a:latin typeface="Times New Roman" panose="02020603050405020304" pitchFamily="18" charset="0"/>
                <a:cs typeface="Times New Roman" panose="02020603050405020304" pitchFamily="18" charset="0"/>
              </a:rPr>
              <a:t>Bất</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ngờ</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về</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địa</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điểm</a:t>
            </a:r>
            <a:r>
              <a:rPr lang="en-GB" sz="3200">
                <a:latin typeface="Times New Roman" panose="02020603050405020304" pitchFamily="18" charset="0"/>
                <a:cs typeface="Times New Roman" panose="02020603050405020304" pitchFamily="18" charset="0"/>
              </a:rPr>
              <a:t>: Tại các thành phố lớn, tấn công vào các cơ quan đầu não của địch.</a:t>
            </a:r>
            <a:endParaRPr lang="en-GB" sz="3200" dirty="0">
              <a:latin typeface="Times New Roman" panose="02020603050405020304" pitchFamily="18" charset="0"/>
              <a:cs typeface="Times New Roman" panose="02020603050405020304" pitchFamily="18" charset="0"/>
            </a:endParaRPr>
          </a:p>
          <a:p>
            <a:pPr marL="190510" indent="-190510" algn="just">
              <a:lnSpc>
                <a:spcPct val="135000"/>
              </a:lnSpc>
              <a:buFontTx/>
              <a:buChar char="-"/>
            </a:pPr>
            <a:r>
              <a:rPr lang="en-GB" sz="3200" b="1" dirty="0" err="1">
                <a:solidFill>
                  <a:schemeClr val="tx2">
                    <a:lumMod val="75000"/>
                  </a:schemeClr>
                </a:solidFill>
                <a:latin typeface="Times New Roman" panose="02020603050405020304" pitchFamily="18" charset="0"/>
                <a:cs typeface="Times New Roman" panose="02020603050405020304" pitchFamily="18" charset="0"/>
              </a:rPr>
              <a:t>Cuộc</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Tổng</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tiến</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công</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mang</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tính</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dirty="0" err="1">
                <a:solidFill>
                  <a:schemeClr val="tx2">
                    <a:lumMod val="75000"/>
                  </a:schemeClr>
                </a:solidFill>
                <a:latin typeface="Times New Roman" panose="02020603050405020304" pitchFamily="18" charset="0"/>
                <a:cs typeface="Times New Roman" panose="02020603050405020304" pitchFamily="18" charset="0"/>
              </a:rPr>
              <a:t>đồng</a:t>
            </a:r>
            <a:r>
              <a:rPr lang="en-GB" sz="3200" b="1" dirty="0">
                <a:solidFill>
                  <a:schemeClr val="tx2">
                    <a:lumMod val="75000"/>
                  </a:schemeClr>
                </a:solidFill>
                <a:latin typeface="Times New Roman" panose="02020603050405020304" pitchFamily="18" charset="0"/>
                <a:cs typeface="Times New Roman" panose="02020603050405020304" pitchFamily="18" charset="0"/>
              </a:rPr>
              <a:t> </a:t>
            </a:r>
            <a:r>
              <a:rPr lang="en-GB" sz="3200" b="1" err="1">
                <a:solidFill>
                  <a:schemeClr val="tx2">
                    <a:lumMod val="75000"/>
                  </a:schemeClr>
                </a:solidFill>
                <a:latin typeface="Times New Roman" panose="02020603050405020304" pitchFamily="18" charset="0"/>
                <a:cs typeface="Times New Roman" panose="02020603050405020304" pitchFamily="18" charset="0"/>
              </a:rPr>
              <a:t>loạt</a:t>
            </a:r>
            <a:r>
              <a:rPr lang="en-GB" sz="3200" b="1">
                <a:solidFill>
                  <a:schemeClr val="tx2">
                    <a:lumMod val="75000"/>
                  </a:schemeClr>
                </a:solidFill>
                <a:latin typeface="Times New Roman" panose="02020603050405020304" pitchFamily="18" charset="0"/>
                <a:cs typeface="Times New Roman" panose="02020603050405020304" pitchFamily="18" charset="0"/>
              </a:rPr>
              <a:t> có quy mô lớn: </a:t>
            </a:r>
            <a:r>
              <a:rPr lang="en-GB" sz="3200" dirty="0" err="1">
                <a:latin typeface="Times New Roman" panose="02020603050405020304" pitchFamily="18" charset="0"/>
                <a:cs typeface="Times New Roman" panose="02020603050405020304" pitchFamily="18" charset="0"/>
              </a:rPr>
              <a:t>Tấn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công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vào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nhiều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nơi</a:t>
            </a:r>
            <a:r>
              <a:rPr lang="en-GB" sz="3200">
                <a:latin typeface="Times New Roman" panose="02020603050405020304" pitchFamily="18" charset="0"/>
                <a:cs typeface="Times New Roman" panose="02020603050405020304" pitchFamily="18" charset="0"/>
              </a:rPr>
              <a:t>, trên một diện rộng vào cùng một lúc.</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04546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left)">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50800" y="-12700"/>
            <a:ext cx="12192000" cy="6858000"/>
          </a:xfrm>
          <a:prstGeom prst="rect">
            <a:avLst/>
          </a:prstGeom>
        </p:spPr>
      </p:pic>
      <p:pic>
        <p:nvPicPr>
          <p:cNvPr id="3" name="Picture 3"/>
          <p:cNvPicPr>
            <a:picLocks noChangeAspect="1"/>
          </p:cNvPicPr>
          <p:nvPr/>
        </p:nvPicPr>
        <p:blipFill>
          <a:blip r:embed="rId3"/>
          <a:srcRect/>
          <a:stretch>
            <a:fillRect/>
          </a:stretch>
        </p:blipFill>
        <p:spPr>
          <a:xfrm rot="6823474">
            <a:off x="2118149" y="-675413"/>
            <a:ext cx="3975259" cy="2941463"/>
          </a:xfrm>
          <a:prstGeom prst="rect">
            <a:avLst/>
          </a:prstGeom>
        </p:spPr>
      </p:pic>
      <p:grpSp>
        <p:nvGrpSpPr>
          <p:cNvPr id="4" name="Group 4"/>
          <p:cNvGrpSpPr>
            <a:grpSpLocks noChangeAspect="1"/>
          </p:cNvGrpSpPr>
          <p:nvPr/>
        </p:nvGrpSpPr>
        <p:grpSpPr>
          <a:xfrm>
            <a:off x="-1147542" y="-80954"/>
            <a:ext cx="6490973" cy="7333710"/>
            <a:chOff x="0" y="0"/>
            <a:chExt cx="5624576" cy="6354826"/>
          </a:xfrm>
        </p:grpSpPr>
        <p:sp>
          <p:nvSpPr>
            <p:cNvPr id="5" name="Freeform 5"/>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4"/>
              <a:stretch>
                <a:fillRect l="-34789" r="-34789"/>
              </a:stretch>
            </a:blipFill>
          </p:spPr>
        </p:sp>
      </p:grpSp>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285164" y="0"/>
            <a:ext cx="1052623" cy="1104853"/>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327507" y="4419600"/>
            <a:ext cx="2864493" cy="2438400"/>
          </a:xfrm>
          <a:prstGeom prst="rect">
            <a:avLst/>
          </a:prstGeom>
        </p:spPr>
      </p:pic>
      <p:sp>
        <p:nvSpPr>
          <p:cNvPr id="14" name="Rectangle 13">
            <a:extLst>
              <a:ext uri="{FF2B5EF4-FFF2-40B4-BE49-F238E27FC236}">
                <a16:creationId xmlns:a16="http://schemas.microsoft.com/office/drawing/2014/main" id="{C978073F-8A36-4C54-9EEC-65CE7D82042A}"/>
              </a:ext>
            </a:extLst>
          </p:cNvPr>
          <p:cNvSpPr/>
          <p:nvPr/>
        </p:nvSpPr>
        <p:spPr>
          <a:xfrm>
            <a:off x="3869666" y="927019"/>
            <a:ext cx="6460466" cy="5337487"/>
          </a:xfrm>
          <a:prstGeom prst="rect">
            <a:avLst/>
          </a:prstGeom>
        </p:spPr>
        <p:txBody>
          <a:bodyPr wrap="square">
            <a:spAutoFit/>
          </a:bodyPr>
          <a:lstStyle/>
          <a:p>
            <a:pPr indent="-457200" algn="ctr">
              <a:lnSpc>
                <a:spcPct val="120000"/>
              </a:lnSpc>
            </a:pPr>
            <a:r>
              <a:rPr lang="en-US" sz="7200">
                <a:ln w="317500">
                  <a:solidFill>
                    <a:schemeClr val="bg1"/>
                  </a:solidFill>
                </a:ln>
                <a:effectLst>
                  <a:outerShdw blurRad="50800" dist="38100" dir="2700000" algn="tl" rotWithShape="0">
                    <a:prstClr val="black">
                      <a:alpha val="40000"/>
                    </a:prstClr>
                  </a:outerShdw>
                </a:effectLst>
                <a:latin typeface="SVN-Transformer" pitchFamily="2" charset="0"/>
              </a:rPr>
              <a:t>KẾT QUẢ VÀ Ý NGHĨA </a:t>
            </a:r>
            <a:r>
              <a:rPr lang="vi-VN" sz="7200">
                <a:ln w="317500">
                  <a:solidFill>
                    <a:schemeClr val="bg1"/>
                  </a:solidFill>
                </a:ln>
                <a:effectLst>
                  <a:outerShdw blurRad="50800" dist="38100" dir="2700000" algn="tl" rotWithShape="0">
                    <a:prstClr val="black">
                      <a:alpha val="40000"/>
                    </a:prstClr>
                  </a:outerShdw>
                </a:effectLst>
                <a:latin typeface="SVN-Transformer" pitchFamily="2" charset="0"/>
              </a:rPr>
              <a:t> cuộc tổng tiến công và nổi dậy</a:t>
            </a:r>
            <a:endParaRPr lang="vi-VN" sz="7200" dirty="0">
              <a:ln w="317500">
                <a:solidFill>
                  <a:schemeClr val="bg1"/>
                </a:solidFill>
              </a:ln>
              <a:effectLst>
                <a:outerShdw blurRad="50800" dist="38100" dir="2700000" algn="tl" rotWithShape="0">
                  <a:prstClr val="black">
                    <a:alpha val="40000"/>
                  </a:prstClr>
                </a:outerShdw>
              </a:effectLst>
              <a:latin typeface="SVN-Transformer" pitchFamily="2" charset="0"/>
            </a:endParaRPr>
          </a:p>
        </p:txBody>
      </p:sp>
      <p:sp>
        <p:nvSpPr>
          <p:cNvPr id="13" name="Rectangle 12">
            <a:extLst>
              <a:ext uri="{FF2B5EF4-FFF2-40B4-BE49-F238E27FC236}">
                <a16:creationId xmlns:a16="http://schemas.microsoft.com/office/drawing/2014/main" id="{2C5DAF92-BF01-4BCC-9FD0-1C7F287E5599}"/>
              </a:ext>
            </a:extLst>
          </p:cNvPr>
          <p:cNvSpPr/>
          <p:nvPr/>
        </p:nvSpPr>
        <p:spPr>
          <a:xfrm>
            <a:off x="3869666" y="927019"/>
            <a:ext cx="6460466" cy="5337487"/>
          </a:xfrm>
          <a:prstGeom prst="rect">
            <a:avLst/>
          </a:prstGeom>
        </p:spPr>
        <p:txBody>
          <a:bodyPr wrap="square">
            <a:spAutoFit/>
          </a:bodyPr>
          <a:lstStyle/>
          <a:p>
            <a:pPr indent="-457200" algn="ctr">
              <a:lnSpc>
                <a:spcPct val="120000"/>
              </a:lnSpc>
            </a:pPr>
            <a:r>
              <a:rPr lang="en-US" sz="7200">
                <a:ln w="25400">
                  <a:solidFill>
                    <a:schemeClr val="tx1"/>
                  </a:solidFill>
                </a:ln>
                <a:gradFill flip="none" rotWithShape="1">
                  <a:gsLst>
                    <a:gs pos="38000">
                      <a:schemeClr val="bg1"/>
                    </a:gs>
                    <a:gs pos="0">
                      <a:schemeClr val="bg2">
                        <a:lumMod val="75000"/>
                      </a:schemeClr>
                    </a:gs>
                    <a:gs pos="100000">
                      <a:schemeClr val="accent4">
                        <a:lumMod val="75000"/>
                      </a:schemeClr>
                    </a:gs>
                  </a:gsLst>
                  <a:lin ang="2700000" scaled="1"/>
                  <a:tileRect/>
                </a:gradFill>
                <a:effectLst>
                  <a:outerShdw blurRad="50800" dist="38100" dir="2700000" algn="tl" rotWithShape="0">
                    <a:prstClr val="black">
                      <a:alpha val="40000"/>
                    </a:prstClr>
                  </a:outerShdw>
                </a:effectLst>
                <a:latin typeface="SVN-Transformer" pitchFamily="2" charset="0"/>
              </a:rPr>
              <a:t>KẾT QUẢ VÀ Ý NGHĨA </a:t>
            </a:r>
            <a:r>
              <a:rPr lang="vi-VN" sz="7200">
                <a:ln w="25400">
                  <a:solidFill>
                    <a:schemeClr val="tx1"/>
                  </a:solidFill>
                </a:ln>
                <a:gradFill flip="none" rotWithShape="1">
                  <a:gsLst>
                    <a:gs pos="38000">
                      <a:schemeClr val="bg1"/>
                    </a:gs>
                    <a:gs pos="0">
                      <a:schemeClr val="bg2">
                        <a:lumMod val="75000"/>
                      </a:schemeClr>
                    </a:gs>
                    <a:gs pos="100000">
                      <a:schemeClr val="accent4">
                        <a:lumMod val="75000"/>
                      </a:schemeClr>
                    </a:gs>
                  </a:gsLst>
                  <a:lin ang="2700000" scaled="1"/>
                  <a:tileRect/>
                </a:gradFill>
                <a:effectLst>
                  <a:outerShdw blurRad="50800" dist="38100" dir="2700000" algn="tl" rotWithShape="0">
                    <a:prstClr val="black">
                      <a:alpha val="40000"/>
                    </a:prstClr>
                  </a:outerShdw>
                </a:effectLst>
                <a:latin typeface="SVN-Transformer" pitchFamily="2" charset="0"/>
              </a:rPr>
              <a:t>cuộc tổng tiến công và nổi dậy</a:t>
            </a:r>
            <a:endParaRPr lang="vi-VN" sz="7200" dirty="0">
              <a:ln w="25400">
                <a:solidFill>
                  <a:schemeClr val="tx1"/>
                </a:solidFill>
              </a:ln>
              <a:gradFill flip="none" rotWithShape="1">
                <a:gsLst>
                  <a:gs pos="38000">
                    <a:schemeClr val="bg1"/>
                  </a:gs>
                  <a:gs pos="0">
                    <a:schemeClr val="bg2">
                      <a:lumMod val="75000"/>
                    </a:schemeClr>
                  </a:gs>
                  <a:gs pos="100000">
                    <a:schemeClr val="accent4">
                      <a:lumMod val="75000"/>
                    </a:schemeClr>
                  </a:gs>
                </a:gsLst>
                <a:lin ang="2700000" scaled="1"/>
                <a:tileRect/>
              </a:gradFill>
              <a:effectLst>
                <a:outerShdw blurRad="50800" dist="38100" dir="2700000" algn="tl" rotWithShape="0">
                  <a:prstClr val="black">
                    <a:alpha val="40000"/>
                  </a:prstClr>
                </a:outerShdw>
              </a:effectLst>
              <a:latin typeface="SVN-Transformer" pitchFamily="2" charset="0"/>
            </a:endParaRPr>
          </a:p>
        </p:txBody>
      </p:sp>
      <p:pic>
        <p:nvPicPr>
          <p:cNvPr id="10" name="Picture 9">
            <a:extLst>
              <a:ext uri="{FF2B5EF4-FFF2-40B4-BE49-F238E27FC236}">
                <a16:creationId xmlns:a16="http://schemas.microsoft.com/office/drawing/2014/main" id="{04BEF1A8-21E4-4AAE-A4F8-E1A32B1B2901}"/>
              </a:ext>
            </a:extLst>
          </p:cNvPr>
          <p:cNvPicPr>
            <a:picLocks noChangeAspect="1"/>
          </p:cNvPicPr>
          <p:nvPr/>
        </p:nvPicPr>
        <p:blipFill>
          <a:blip r:embed="rId9">
            <a:alphaModFix amt="70000"/>
            <a:extLst>
              <a:ext uri="{BEBA8EAE-BF5A-486C-A8C5-ECC9F3942E4B}">
                <a14:imgProps xmlns:a14="http://schemas.microsoft.com/office/drawing/2010/main">
                  <a14:imgLayer r:embed="rId10">
                    <a14:imgEffect>
                      <a14:backgroundRemoval t="2365" b="99662" l="2462" r="92308">
                        <a14:foregroundMark x1="21723" y1="11599" x2="21723" y2="11599"/>
                        <a14:foregroundMark x1="19631" y1="13288" x2="15077" y2="24887"/>
                        <a14:foregroundMark x1="21415" y1="9572" x2="26523" y2="17905"/>
                        <a14:foregroundMark x1="36862" y1="2477" x2="36800" y2="7883"/>
                        <a14:foregroundMark x1="58892" y1="29392" x2="61231" y2="28378"/>
                        <a14:foregroundMark x1="92369" y1="28829" x2="89354" y2="28829"/>
                        <a14:foregroundMark x1="73785" y1="24550" x2="73785" y2="24550"/>
                        <a14:foregroundMark x1="60677" y1="44257" x2="59323" y2="48311"/>
                        <a14:foregroundMark x1="61846" y1="68468" x2="62031" y2="71396"/>
                        <a14:foregroundMark x1="83631" y1="70946" x2="84123" y2="70946"/>
                        <a14:foregroundMark x1="49231" y1="89977" x2="49231" y2="89977"/>
                        <a14:foregroundMark x1="37600" y1="92793" x2="37600" y2="92793"/>
                        <a14:foregroundMark x1="39754" y1="98874" x2="39754" y2="98874"/>
                        <a14:foregroundMark x1="3692" y1="43581" x2="7323" y2="76577"/>
                        <a14:foregroundMark x1="7323" y1="76577" x2="6892" y2="85473"/>
                        <a14:foregroundMark x1="6892" y1="85473" x2="3077" y2="97410"/>
                        <a14:foregroundMark x1="13169" y1="28941" x2="8985" y2="29730"/>
                        <a14:foregroundMark x1="8985" y1="29730" x2="5046" y2="32658"/>
                        <a14:foregroundMark x1="5046" y1="32658" x2="2462" y2="37613"/>
                        <a14:foregroundMark x1="24185" y1="10811" x2="27077" y2="17793"/>
                        <a14:foregroundMark x1="27077" y1="17793" x2="27754" y2="18468"/>
                        <a14:foregroundMark x1="18585" y1="11599" x2="18585" y2="11599"/>
                        <a14:foregroundMark x1="19815" y1="9685" x2="18031" y2="11374"/>
                        <a14:foregroundMark x1="48800" y1="59797" x2="48800" y2="59797"/>
                        <a14:foregroundMark x1="53785" y1="57545" x2="53785" y2="57545"/>
                        <a14:foregroundMark x1="59077" y1="48761" x2="55938" y2="55518"/>
                        <a14:foregroundMark x1="55938" y1="55518" x2="51877" y2="58671"/>
                        <a14:foregroundMark x1="51877" y1="58671" x2="50954" y2="58784"/>
                        <a14:foregroundMark x1="45292" y1="34459" x2="45292" y2="34459"/>
                        <a14:foregroundMark x1="45415" y1="32320" x2="45415" y2="32320"/>
                        <a14:foregroundMark x1="45415" y1="32207" x2="45477" y2="34347"/>
                        <a14:foregroundMark x1="33538" y1="5068" x2="33538" y2="5518"/>
                        <a14:foregroundMark x1="40492" y1="3604" x2="40492" y2="3604"/>
                        <a14:foregroundMark x1="58462" y1="27477" x2="58462" y2="27477"/>
                        <a14:foregroundMark x1="46585" y1="53716" x2="46585" y2="53716"/>
                        <a14:foregroundMark x1="46954" y1="57770" x2="46954" y2="57770"/>
                        <a14:foregroundMark x1="13785" y1="29842" x2="13785" y2="29842"/>
                        <a14:foregroundMark x1="14462" y1="30068" x2="14462" y2="30068"/>
                        <a14:foregroundMark x1="26646" y1="99437" x2="26646" y2="99437"/>
                        <a14:foregroundMark x1="40000" y1="99662" x2="40000" y2="99662"/>
                        <a14:foregroundMark x1="62092" y1="28829" x2="62092" y2="28829"/>
                        <a14:backgroundMark x1="25108" y1="57995" x2="25108" y2="57995"/>
                        <a14:backgroundMark x1="26031" y1="64640" x2="26031" y2="64640"/>
                        <a14:backgroundMark x1="29231" y1="93356" x2="29231" y2="93356"/>
                        <a14:backgroundMark x1="28677" y1="78491" x2="28677" y2="78491"/>
                        <a14:backgroundMark x1="29600" y1="91892" x2="29600" y2="91892"/>
                        <a14:backgroundMark x1="42462" y1="76914" x2="42462" y2="76914"/>
                        <a14:backgroundMark x1="65046" y1="32207" x2="65046" y2="32207"/>
                        <a14:backgroundMark x1="77785" y1="33446" x2="77785" y2="33446"/>
                        <a14:backgroundMark x1="45169" y1="38176" x2="45046" y2="38401"/>
                        <a14:backgroundMark x1="50092" y1="54392" x2="50092" y2="54392"/>
                        <a14:backgroundMark x1="45600" y1="53829" x2="45600" y2="53829"/>
                        <a14:backgroundMark x1="64677" y1="68581" x2="64677" y2="68581"/>
                        <a14:backgroundMark x1="28985" y1="29054" x2="28985" y2="29054"/>
                        <a14:backgroundMark x1="14708" y1="28941" x2="14708" y2="28941"/>
                        <a14:backgroundMark x1="16246" y1="29279" x2="16246" y2="29279"/>
                        <a14:backgroundMark x1="28308" y1="77928" x2="28308" y2="77928"/>
                        <a14:backgroundMark x1="28062" y1="29054" x2="28062" y2="29054"/>
                        <a14:backgroundMark x1="14708" y1="86486" x2="14708" y2="86486"/>
                        <a14:backgroundMark x1="54954" y1="48198" x2="54954" y2="48198"/>
                        <a14:backgroundMark x1="1292" y1="68243" x2="1292" y2="68243"/>
                        <a14:backgroundMark x1="369" y1="92680" x2="369" y2="92680"/>
                        <a14:backgroundMark x1="56062" y1="45833" x2="56062" y2="45833"/>
                      </a14:backgroundRemoval>
                    </a14:imgEffect>
                    <a14:imgEffect>
                      <a14:artisticFilmGrain/>
                    </a14:imgEffect>
                  </a14:imgLayer>
                </a14:imgProps>
              </a:ext>
            </a:extLst>
          </a:blip>
          <a:stretch>
            <a:fillRect/>
          </a:stretch>
        </p:blipFill>
        <p:spPr>
          <a:xfrm>
            <a:off x="1" y="3984816"/>
            <a:ext cx="5257800" cy="2873184"/>
          </a:xfrm>
          <a:prstGeom prst="rect">
            <a:avLst/>
          </a:prstGeom>
        </p:spPr>
      </p:pic>
      <p:sp>
        <p:nvSpPr>
          <p:cNvPr id="12" name="TextBox 9">
            <a:extLst>
              <a:ext uri="{FF2B5EF4-FFF2-40B4-BE49-F238E27FC236}">
                <a16:creationId xmlns:a16="http://schemas.microsoft.com/office/drawing/2014/main" id="{4B8D9FD9-2FD0-436A-80FF-0E778624A544}"/>
              </a:ext>
            </a:extLst>
          </p:cNvPr>
          <p:cNvSpPr txBox="1"/>
          <p:nvPr/>
        </p:nvSpPr>
        <p:spPr>
          <a:xfrm>
            <a:off x="598530" y="374882"/>
            <a:ext cx="4779841" cy="840871"/>
          </a:xfrm>
          <a:prstGeom prst="rect">
            <a:avLst/>
          </a:prstGeom>
        </p:spPr>
        <p:txBody>
          <a:bodyPr wrap="square" lIns="0" tIns="0" rIns="0" bIns="0" rtlCol="0" anchor="t">
            <a:spAutoFit/>
          </a:bodyPr>
          <a:lstStyle>
            <a:defPPr>
              <a:defRPr lang="en-US"/>
            </a:defPPr>
            <a:lvl1pPr algn="ctr">
              <a:lnSpc>
                <a:spcPts val="6448"/>
              </a:lnSpc>
              <a:defRPr sz="6400" b="1">
                <a:ln>
                  <a:solidFill>
                    <a:schemeClr val="tx1"/>
                  </a:solidFill>
                </a:ln>
                <a:gradFill flip="none" rotWithShape="1">
                  <a:gsLst>
                    <a:gs pos="0">
                      <a:srgbClr val="FFC000"/>
                    </a:gs>
                    <a:gs pos="100000">
                      <a:srgbClr val="FF0000"/>
                    </a:gs>
                  </a:gsLst>
                  <a:lin ang="2700000" scaled="1"/>
                  <a:tileRect/>
                </a:gradFill>
                <a:effectLst>
                  <a:outerShdw blurRad="50800" dist="38100" algn="l" rotWithShape="0">
                    <a:prstClr val="black">
                      <a:alpha val="40000"/>
                    </a:prstClr>
                  </a:outerShdw>
                </a:effectLst>
                <a:latin typeface="SVN-Rocker" panose="02040603050506020204" pitchFamily="18" charset="0"/>
              </a:defRPr>
            </a:lvl1pPr>
          </a:lstStyle>
          <a:p>
            <a:r>
              <a:rPr lang="en-US" sz="6000">
                <a:gradFill flip="none" rotWithShape="1">
                  <a:gsLst>
                    <a:gs pos="63000">
                      <a:srgbClr val="FF9A67"/>
                    </a:gs>
                    <a:gs pos="0">
                      <a:schemeClr val="accent4">
                        <a:lumMod val="60000"/>
                        <a:lumOff val="40000"/>
                      </a:schemeClr>
                    </a:gs>
                    <a:gs pos="100000">
                      <a:srgbClr val="FF0000"/>
                    </a:gs>
                  </a:gsLst>
                  <a:lin ang="2700000" scaled="1"/>
                  <a:tileRect/>
                </a:gradFill>
              </a:rPr>
              <a:t>Hoạt động 2:</a:t>
            </a:r>
            <a:endParaRPr lang="en-US" sz="6000" dirty="0">
              <a:gradFill flip="none" rotWithShape="1">
                <a:gsLst>
                  <a:gs pos="63000">
                    <a:srgbClr val="FF9A67"/>
                  </a:gs>
                  <a:gs pos="0">
                    <a:schemeClr val="accent4">
                      <a:lumMod val="60000"/>
                      <a:lumOff val="40000"/>
                    </a:schemeClr>
                  </a:gs>
                  <a:gs pos="100000">
                    <a:srgbClr val="FF0000"/>
                  </a:gs>
                </a:gsLst>
                <a:lin ang="2700000" scaled="1"/>
                <a:tileRect/>
              </a:gradFill>
            </a:endParaRPr>
          </a:p>
        </p:txBody>
      </p:sp>
    </p:spTree>
    <p:extLst>
      <p:ext uri="{BB962C8B-B14F-4D97-AF65-F5344CB8AC3E}">
        <p14:creationId xmlns:p14="http://schemas.microsoft.com/office/powerpoint/2010/main" val="13678236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iterate type="lt">
                                    <p:tmPct val="0"/>
                                  </p:iterate>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grpId="0" nodeType="withEffect">
                                  <p:stCondLst>
                                    <p:cond delay="0"/>
                                  </p:stCondLst>
                                  <p:iterate type="lt">
                                    <p:tmPct val="0"/>
                                  </p:iterate>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par>
                          <p:cTn id="18" fill="hold">
                            <p:stCondLst>
                              <p:cond delay="500"/>
                            </p:stCondLst>
                            <p:childTnLst>
                              <p:par>
                                <p:cTn id="19" presetID="34" presetClass="emph" presetSubtype="0" fill="hold" grpId="1" nodeType="afterEffect">
                                  <p:stCondLst>
                                    <p:cond delay="0"/>
                                  </p:stCondLst>
                                  <p:iterate type="lt">
                                    <p:tmPct val="10000"/>
                                  </p:iterate>
                                  <p:childTnLst>
                                    <p:animMotion origin="layout" path="M -1.66667E-6 4.44444E-6 L -1.66667E-6 -0.07223 " pathEditMode="relative" rAng="0" ptsTypes="AA">
                                      <p:cBhvr>
                                        <p:cTn id="20" dur="250" accel="50000" decel="50000" autoRev="1" fill="hold">
                                          <p:stCondLst>
                                            <p:cond delay="0"/>
                                          </p:stCondLst>
                                        </p:cTn>
                                        <p:tgtEl>
                                          <p:spTgt spid="13"/>
                                        </p:tgtEl>
                                        <p:attrNameLst>
                                          <p:attrName>ppt_x</p:attrName>
                                          <p:attrName>ppt_y</p:attrName>
                                        </p:attrNameLst>
                                      </p:cBhvr>
                                      <p:rCtr x="0" y="-3611"/>
                                    </p:animMotion>
                                    <p:animRot by="1500000">
                                      <p:cBhvr>
                                        <p:cTn id="21" dur="125" fill="hold">
                                          <p:stCondLst>
                                            <p:cond delay="0"/>
                                          </p:stCondLst>
                                        </p:cTn>
                                        <p:tgtEl>
                                          <p:spTgt spid="13"/>
                                        </p:tgtEl>
                                        <p:attrNameLst>
                                          <p:attrName>r</p:attrName>
                                        </p:attrNameLst>
                                      </p:cBhvr>
                                    </p:animRot>
                                    <p:animRot by="-1500000">
                                      <p:cBhvr>
                                        <p:cTn id="22" dur="125" fill="hold">
                                          <p:stCondLst>
                                            <p:cond delay="125"/>
                                          </p:stCondLst>
                                        </p:cTn>
                                        <p:tgtEl>
                                          <p:spTgt spid="13"/>
                                        </p:tgtEl>
                                        <p:attrNameLst>
                                          <p:attrName>r</p:attrName>
                                        </p:attrNameLst>
                                      </p:cBhvr>
                                    </p:animRot>
                                    <p:animRot by="-1500000">
                                      <p:cBhvr>
                                        <p:cTn id="23" dur="125" fill="hold">
                                          <p:stCondLst>
                                            <p:cond delay="250"/>
                                          </p:stCondLst>
                                        </p:cTn>
                                        <p:tgtEl>
                                          <p:spTgt spid="13"/>
                                        </p:tgtEl>
                                        <p:attrNameLst>
                                          <p:attrName>r</p:attrName>
                                        </p:attrNameLst>
                                      </p:cBhvr>
                                    </p:animRot>
                                    <p:animRot by="1500000">
                                      <p:cBhvr>
                                        <p:cTn id="24" dur="125" fill="hold">
                                          <p:stCondLst>
                                            <p:cond delay="375"/>
                                          </p:stCondLst>
                                        </p:cTn>
                                        <p:tgtEl>
                                          <p:spTgt spid="13"/>
                                        </p:tgtEl>
                                        <p:attrNameLst>
                                          <p:attrName>r</p:attrName>
                                        </p:attrNameLst>
                                      </p:cBhvr>
                                    </p:animRot>
                                  </p:childTnLst>
                                </p:cTn>
                              </p:par>
                              <p:par>
                                <p:cTn id="25" presetID="34" presetClass="emph" presetSubtype="0" fill="hold" grpId="1" nodeType="withEffect">
                                  <p:stCondLst>
                                    <p:cond delay="0"/>
                                  </p:stCondLst>
                                  <p:iterate type="lt">
                                    <p:tmPct val="10000"/>
                                  </p:iterate>
                                  <p:childTnLst>
                                    <p:animMotion origin="layout" path="M -1.66667E-6 4.44444E-6 L -1.66667E-6 -0.07223 " pathEditMode="relative" rAng="0" ptsTypes="AA">
                                      <p:cBhvr>
                                        <p:cTn id="26" dur="250" accel="50000" decel="50000" autoRev="1" fill="hold">
                                          <p:stCondLst>
                                            <p:cond delay="0"/>
                                          </p:stCondLst>
                                        </p:cTn>
                                        <p:tgtEl>
                                          <p:spTgt spid="14"/>
                                        </p:tgtEl>
                                        <p:attrNameLst>
                                          <p:attrName>ppt_x</p:attrName>
                                          <p:attrName>ppt_y</p:attrName>
                                        </p:attrNameLst>
                                      </p:cBhvr>
                                      <p:rCtr x="0" y="-3611"/>
                                    </p:animMotion>
                                    <p:animRot by="1500000">
                                      <p:cBhvr>
                                        <p:cTn id="27" dur="125" fill="hold">
                                          <p:stCondLst>
                                            <p:cond delay="0"/>
                                          </p:stCondLst>
                                        </p:cTn>
                                        <p:tgtEl>
                                          <p:spTgt spid="14"/>
                                        </p:tgtEl>
                                        <p:attrNameLst>
                                          <p:attrName>r</p:attrName>
                                        </p:attrNameLst>
                                      </p:cBhvr>
                                    </p:animRot>
                                    <p:animRot by="-1500000">
                                      <p:cBhvr>
                                        <p:cTn id="28" dur="125" fill="hold">
                                          <p:stCondLst>
                                            <p:cond delay="125"/>
                                          </p:stCondLst>
                                        </p:cTn>
                                        <p:tgtEl>
                                          <p:spTgt spid="14"/>
                                        </p:tgtEl>
                                        <p:attrNameLst>
                                          <p:attrName>r</p:attrName>
                                        </p:attrNameLst>
                                      </p:cBhvr>
                                    </p:animRot>
                                    <p:animRot by="-1500000">
                                      <p:cBhvr>
                                        <p:cTn id="29" dur="125" fill="hold">
                                          <p:stCondLst>
                                            <p:cond delay="250"/>
                                          </p:stCondLst>
                                        </p:cTn>
                                        <p:tgtEl>
                                          <p:spTgt spid="14"/>
                                        </p:tgtEl>
                                        <p:attrNameLst>
                                          <p:attrName>r</p:attrName>
                                        </p:attrNameLst>
                                      </p:cBhvr>
                                    </p:animRot>
                                    <p:animRot by="1500000">
                                      <p:cBhvr>
                                        <p:cTn id="30" dur="125" fill="hold">
                                          <p:stCondLst>
                                            <p:cond delay="375"/>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3" grpId="0"/>
      <p:bldP spid="13" grpId="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F48F7F3-15F7-4B7A-8654-09B753085C39}"/>
              </a:ext>
            </a:extLst>
          </p:cNvPr>
          <p:cNvPicPr>
            <a:picLocks noChangeAspect="1"/>
          </p:cNvPicPr>
          <p:nvPr/>
        </p:nvPicPr>
        <p:blipFill>
          <a:blip r:embed="rId2"/>
          <a:srcRect t="7786" b="7786"/>
          <a:stretch>
            <a:fillRect/>
          </a:stretch>
        </p:blipFill>
        <p:spPr>
          <a:xfrm>
            <a:off x="0" y="0"/>
            <a:ext cx="12192000" cy="6858000"/>
          </a:xfrm>
          <a:prstGeom prst="rect">
            <a:avLst/>
          </a:prstGeom>
        </p:spPr>
      </p:pic>
      <p:pic>
        <p:nvPicPr>
          <p:cNvPr id="6" name="Picture 6">
            <a:extLst>
              <a:ext uri="{FF2B5EF4-FFF2-40B4-BE49-F238E27FC236}">
                <a16:creationId xmlns:a16="http://schemas.microsoft.com/office/drawing/2014/main" id="{E8CA0374-60AA-4220-87EB-175E8C984F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386957"/>
            <a:ext cx="2971800" cy="1471041"/>
          </a:xfrm>
          <a:prstGeom prst="rect">
            <a:avLst/>
          </a:prstGeom>
        </p:spPr>
      </p:pic>
      <p:pic>
        <p:nvPicPr>
          <p:cNvPr id="4" name="Picture 3">
            <a:extLst>
              <a:ext uri="{FF2B5EF4-FFF2-40B4-BE49-F238E27FC236}">
                <a16:creationId xmlns:a16="http://schemas.microsoft.com/office/drawing/2014/main" id="{C1BA606A-26FE-4531-AE5C-31E698D60562}"/>
              </a:ext>
            </a:extLst>
          </p:cNvPr>
          <p:cNvPicPr>
            <a:picLocks noChangeAspect="1"/>
          </p:cNvPicPr>
          <p:nvPr/>
        </p:nvPicPr>
        <p:blipFill>
          <a:blip r:embed="rId5"/>
          <a:srcRect/>
          <a:stretch>
            <a:fillRect/>
          </a:stretch>
        </p:blipFill>
        <p:spPr>
          <a:xfrm rot="11940269" flipH="1">
            <a:off x="-6090573" y="-2447465"/>
            <a:ext cx="7414630" cy="5486400"/>
          </a:xfrm>
          <a:prstGeom prst="rect">
            <a:avLst/>
          </a:prstGeom>
        </p:spPr>
      </p:pic>
      <p:sp>
        <p:nvSpPr>
          <p:cNvPr id="19" name="Rectangle 18"/>
          <p:cNvSpPr/>
          <p:nvPr/>
        </p:nvSpPr>
        <p:spPr>
          <a:xfrm>
            <a:off x="633365" y="609600"/>
            <a:ext cx="10925270" cy="1569660"/>
          </a:xfrm>
          <a:prstGeom prst="rect">
            <a:avLst/>
          </a:prstGeom>
          <a:noFill/>
        </p:spPr>
        <p:txBody>
          <a:bodyPr wrap="square" rtlCol="0">
            <a:spAutoFit/>
          </a:bodyPr>
          <a:lstStyle/>
          <a:p>
            <a:pPr algn="just"/>
            <a:r>
              <a:rPr lang="en-GB" sz="4800">
                <a:solidFill>
                  <a:srgbClr val="0070C0"/>
                </a:solidFill>
                <a:latin typeface="SVN-Lobster" panose="02040603050506020204" pitchFamily="18" charset="0"/>
              </a:rPr>
              <a:t>Cuộc Tổng tiến công và nổi dậy Tết Mậu Thân</a:t>
            </a:r>
            <a:r>
              <a:rPr lang="en-GB" sz="4800" dirty="0">
                <a:solidFill>
                  <a:srgbClr val="0070C0"/>
                </a:solidFill>
                <a:latin typeface="SVN-Lobster" panose="02040603050506020204" pitchFamily="18" charset="0"/>
              </a:rPr>
              <a:t> </a:t>
            </a:r>
            <a:r>
              <a:rPr lang="en-GB" sz="4800">
                <a:solidFill>
                  <a:srgbClr val="0070C0"/>
                </a:solidFill>
                <a:latin typeface="SVN-Lobster" panose="02040603050506020204" pitchFamily="18" charset="0"/>
              </a:rPr>
              <a:t>1968 có tác động như thế nào đến Mĩ và chính quyển Sài Gòn</a:t>
            </a:r>
            <a:r>
              <a:rPr lang="en-GB" sz="4800" dirty="0">
                <a:solidFill>
                  <a:srgbClr val="0070C0"/>
                </a:solidFill>
                <a:latin typeface="SVN-Lobster" panose="02040603050506020204" pitchFamily="18" charset="0"/>
              </a:rPr>
              <a:t>?</a:t>
            </a:r>
          </a:p>
        </p:txBody>
      </p:sp>
      <p:sp>
        <p:nvSpPr>
          <p:cNvPr id="20" name="Rectangle 19"/>
          <p:cNvSpPr/>
          <p:nvPr/>
        </p:nvSpPr>
        <p:spPr>
          <a:xfrm>
            <a:off x="762001" y="2241577"/>
            <a:ext cx="10668000" cy="3235758"/>
          </a:xfrm>
          <a:prstGeom prst="rect">
            <a:avLst/>
          </a:prstGeom>
        </p:spPr>
        <p:txBody>
          <a:bodyPr wrap="square">
            <a:spAutoFit/>
          </a:bodyPr>
          <a:lstStyle/>
          <a:p>
            <a:pPr algn="just">
              <a:lnSpc>
                <a:spcPct val="130000"/>
              </a:lnSpc>
            </a:pPr>
            <a:r>
              <a:rPr lang="en-GB" sz="3200" b="1">
                <a:solidFill>
                  <a:schemeClr val="tx1">
                    <a:lumMod val="95000"/>
                    <a:lumOff val="5000"/>
                  </a:schemeClr>
                </a:solidFill>
                <a:latin typeface="Times New Roman" panose="02020603050405020304" pitchFamily="18" charset="0"/>
                <a:cs typeface="Times New Roman" panose="02020603050405020304" pitchFamily="18" charset="0"/>
              </a:rPr>
              <a:t>Cuộc Tổng tiến công và nổi dậy Tết Mậu Thân 1968 l</a:t>
            </a:r>
            <a:r>
              <a:rPr lang="en-GB" sz="3200" b="1">
                <a:latin typeface="Times New Roman" panose="02020603050405020304" pitchFamily="18" charset="0"/>
                <a:cs typeface="Times New Roman" panose="02020603050405020304" pitchFamily="18" charset="0"/>
              </a:rPr>
              <a:t>àm </a:t>
            </a:r>
            <a:r>
              <a:rPr lang="en-GB" sz="3200" b="1" dirty="0" err="1">
                <a:latin typeface="Times New Roman" panose="02020603050405020304" pitchFamily="18" charset="0"/>
                <a:cs typeface="Times New Roman" panose="02020603050405020304" pitchFamily="18" charset="0"/>
              </a:rPr>
              <a:t>cho</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hầu</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hết</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cơ</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quan</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Trung</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Ương</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và</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địa</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phương</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của</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Mĩ</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chính</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quyền</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Sài</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Gòn</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tê</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liệt</a:t>
            </a:r>
            <a:r>
              <a:rPr lang="en-GB" sz="3200" b="1" dirty="0">
                <a:latin typeface="Times New Roman" panose="02020603050405020304" pitchFamily="18" charset="0"/>
                <a:cs typeface="Times New Roman" panose="02020603050405020304" pitchFamily="18" charset="0"/>
              </a:rPr>
              <a:t>, </a:t>
            </a:r>
            <a:r>
              <a:rPr lang="en-GB" sz="3200" b="1" err="1">
                <a:latin typeface="Times New Roman" panose="02020603050405020304" pitchFamily="18" charset="0"/>
                <a:cs typeface="Times New Roman" panose="02020603050405020304" pitchFamily="18" charset="0"/>
              </a:rPr>
              <a:t>khiến</a:t>
            </a:r>
            <a:r>
              <a:rPr lang="en-GB" sz="3200" b="1">
                <a:latin typeface="Times New Roman" panose="02020603050405020304" pitchFamily="18" charset="0"/>
                <a:cs typeface="Times New Roman" panose="02020603050405020304" pitchFamily="18" charset="0"/>
              </a:rPr>
              <a:t> chúng </a:t>
            </a:r>
            <a:r>
              <a:rPr lang="en-GB" sz="3200" b="1" dirty="0" err="1">
                <a:latin typeface="Times New Roman" panose="02020603050405020304" pitchFamily="18" charset="0"/>
                <a:cs typeface="Times New Roman" panose="02020603050405020304" pitchFamily="18" charset="0"/>
              </a:rPr>
              <a:t>hoang</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mang</a:t>
            </a:r>
            <a:r>
              <a:rPr lang="en-GB" sz="3200" b="1" dirty="0">
                <a:latin typeface="Times New Roman" panose="02020603050405020304" pitchFamily="18" charset="0"/>
                <a:cs typeface="Times New Roman" panose="02020603050405020304" pitchFamily="18" charset="0"/>
              </a:rPr>
              <a:t> lo </a:t>
            </a:r>
            <a:r>
              <a:rPr lang="en-GB" sz="3200" b="1" dirty="0" err="1">
                <a:latin typeface="Times New Roman" panose="02020603050405020304" pitchFamily="18" charset="0"/>
                <a:cs typeface="Times New Roman" panose="02020603050405020304" pitchFamily="18" charset="0"/>
              </a:rPr>
              <a:t>sợ</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Những</a:t>
            </a:r>
            <a:r>
              <a:rPr lang="en-GB" sz="3200" b="1" dirty="0">
                <a:latin typeface="Times New Roman" panose="02020603050405020304" pitchFamily="18" charset="0"/>
                <a:cs typeface="Times New Roman" panose="02020603050405020304" pitchFamily="18" charset="0"/>
              </a:rPr>
              <a:t> </a:t>
            </a:r>
            <a:r>
              <a:rPr lang="en-GB" sz="3200" b="1" err="1">
                <a:latin typeface="Times New Roman" panose="02020603050405020304" pitchFamily="18" charset="0"/>
                <a:cs typeface="Times New Roman" panose="02020603050405020304" pitchFamily="18" charset="0"/>
              </a:rPr>
              <a:t>kẻ</a:t>
            </a:r>
            <a:r>
              <a:rPr lang="en-GB" sz="3200" b="1">
                <a:latin typeface="Times New Roman" panose="02020603050405020304" pitchFamily="18" charset="0"/>
                <a:cs typeface="Times New Roman" panose="02020603050405020304" pitchFamily="18" charset="0"/>
              </a:rPr>
              <a:t> đứng đầu </a:t>
            </a:r>
            <a:r>
              <a:rPr lang="en-GB" sz="3200" b="1" dirty="0" err="1">
                <a:latin typeface="Times New Roman" panose="02020603050405020304" pitchFamily="18" charset="0"/>
                <a:cs typeface="Times New Roman" panose="02020603050405020304" pitchFamily="18" charset="0"/>
              </a:rPr>
              <a:t>Nhà</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Trắng</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Lầu</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Năm</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Góc</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và</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cả</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thế</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giới</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phải</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sửng</a:t>
            </a:r>
            <a:r>
              <a:rPr lang="en-GB" sz="3200" b="1" dirty="0">
                <a:latin typeface="Times New Roman" panose="02020603050405020304" pitchFamily="18" charset="0"/>
                <a:cs typeface="Times New Roman" panose="02020603050405020304" pitchFamily="18" charset="0"/>
              </a:rPr>
              <a:t> </a:t>
            </a:r>
            <a:r>
              <a:rPr lang="en-GB" sz="3200" b="1" dirty="0" err="1">
                <a:latin typeface="Times New Roman" panose="02020603050405020304" pitchFamily="18" charset="0"/>
                <a:cs typeface="Times New Roman" panose="02020603050405020304" pitchFamily="18" charset="0"/>
              </a:rPr>
              <a:t>sốt</a:t>
            </a:r>
            <a:r>
              <a:rPr lang="en-GB"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3221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A74BF1-C343-46B8-BD56-1C4C8E5ADCA2}"/>
              </a:ext>
            </a:extLst>
          </p:cNvPr>
          <p:cNvPicPr>
            <a:picLocks noChangeAspect="1"/>
          </p:cNvPicPr>
          <p:nvPr/>
        </p:nvPicPr>
        <p:blipFill>
          <a:blip r:embed="rId6"/>
          <a:stretch>
            <a:fillRect/>
          </a:stretch>
        </p:blipFill>
        <p:spPr>
          <a:xfrm>
            <a:off x="-5631" y="-667"/>
            <a:ext cx="12197631" cy="6873339"/>
          </a:xfrm>
          <a:prstGeom prst="rect">
            <a:avLst/>
          </a:prstGeom>
        </p:spPr>
      </p:pic>
      <p:sp>
        <p:nvSpPr>
          <p:cNvPr id="316" name="Cloud 315">
            <a:extLst>
              <a:ext uri="{FF2B5EF4-FFF2-40B4-BE49-F238E27FC236}">
                <a16:creationId xmlns:a16="http://schemas.microsoft.com/office/drawing/2014/main" id="{1C5BB346-8797-4AE4-8A10-8120F79ABC94}"/>
              </a:ext>
            </a:extLst>
          </p:cNvPr>
          <p:cNvSpPr/>
          <p:nvPr/>
        </p:nvSpPr>
        <p:spPr>
          <a:xfrm rot="11774949">
            <a:off x="2862226" y="110712"/>
            <a:ext cx="6686481" cy="4761352"/>
          </a:xfrm>
          <a:prstGeom prst="cloud">
            <a:avLst/>
          </a:prstGeom>
          <a:solidFill>
            <a:schemeClr val="bg1">
              <a:alpha val="74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7" name="TextBox 316">
            <a:extLst>
              <a:ext uri="{FF2B5EF4-FFF2-40B4-BE49-F238E27FC236}">
                <a16:creationId xmlns:a16="http://schemas.microsoft.com/office/drawing/2014/main" id="{10CCD496-9F13-4F9E-AA36-1F8F6567E324}"/>
              </a:ext>
            </a:extLst>
          </p:cNvPr>
          <p:cNvSpPr txBox="1"/>
          <p:nvPr/>
        </p:nvSpPr>
        <p:spPr>
          <a:xfrm>
            <a:off x="2581503" y="997978"/>
            <a:ext cx="7028995" cy="2800767"/>
          </a:xfrm>
          <a:prstGeom prst="rect">
            <a:avLst/>
          </a:prstGeom>
          <a:noFill/>
        </p:spPr>
        <p:txBody>
          <a:bodyPr wrap="square">
            <a:spAutoFit/>
          </a:bodyPr>
          <a:lstStyle/>
          <a:p>
            <a:pPr marL="0" marR="0" lvl="0" indent="0" algn="ctr" defTabSz="685766" rtl="0" eaLnBrk="1" fontAlgn="auto" latinLnBrk="0" hangingPunct="1">
              <a:lnSpc>
                <a:spcPct val="100000"/>
              </a:lnSpc>
              <a:spcBef>
                <a:spcPts val="0"/>
              </a:spcBef>
              <a:spcAft>
                <a:spcPts val="0"/>
              </a:spcAft>
              <a:buClr>
                <a:srgbClr val="000000"/>
              </a:buClr>
              <a:buSzTx/>
              <a:buFontTx/>
              <a:buNone/>
              <a:tabLst/>
              <a:defRPr/>
            </a:pPr>
            <a:r>
              <a:rPr kumimoji="0" lang="en-US" sz="8800" b="0" i="0" u="none" strike="noStrike" kern="0" cap="none" spc="0" normalizeH="0" baseline="0" noProof="0">
                <a:ln w="38100">
                  <a:solidFill>
                    <a:srgbClr val="FFFFFF"/>
                  </a:solidFill>
                </a:ln>
                <a:solidFill>
                  <a:srgbClr val="3E694A"/>
                </a:solidFill>
                <a:effectLst>
                  <a:outerShdw blurRad="38100" dist="38100" dir="2700000" algn="tl">
                    <a:srgbClr val="000000">
                      <a:alpha val="43137"/>
                    </a:srgbClr>
                  </a:outerShdw>
                </a:effectLst>
                <a:uLnTx/>
                <a:uFillTx/>
                <a:latin typeface="UTM Cookies" panose="02040603050506020204" pitchFamily="18" charset="0"/>
                <a:ea typeface="+mn-ea"/>
                <a:cs typeface="Arial"/>
                <a:sym typeface="Arial"/>
              </a:rPr>
              <a:t>HẠ GỤC </a:t>
            </a:r>
          </a:p>
          <a:p>
            <a:pPr marL="0" marR="0" lvl="0" indent="0" algn="ctr" defTabSz="685766" rtl="0" eaLnBrk="1" fontAlgn="auto" latinLnBrk="0" hangingPunct="1">
              <a:lnSpc>
                <a:spcPct val="100000"/>
              </a:lnSpc>
              <a:spcBef>
                <a:spcPts val="0"/>
              </a:spcBef>
              <a:spcAft>
                <a:spcPts val="0"/>
              </a:spcAft>
              <a:buClr>
                <a:srgbClr val="000000"/>
              </a:buClr>
              <a:buSzTx/>
              <a:buFontTx/>
              <a:buNone/>
              <a:tabLst/>
              <a:defRPr/>
            </a:pPr>
            <a:r>
              <a:rPr kumimoji="0" lang="en-US" sz="8800" b="0" i="0" u="none" strike="noStrike" kern="0" cap="none" spc="0" normalizeH="0" baseline="0" noProof="0">
                <a:ln w="38100">
                  <a:solidFill>
                    <a:srgbClr val="FFFFFF"/>
                  </a:solidFill>
                </a:ln>
                <a:solidFill>
                  <a:srgbClr val="3E694A"/>
                </a:solidFill>
                <a:effectLst>
                  <a:outerShdw blurRad="38100" dist="38100" dir="2700000" algn="tl">
                    <a:srgbClr val="000000">
                      <a:alpha val="43137"/>
                    </a:srgbClr>
                  </a:outerShdw>
                </a:effectLst>
                <a:uLnTx/>
                <a:uFillTx/>
                <a:latin typeface="UTM Cookies" panose="02040603050506020204" pitchFamily="18" charset="0"/>
                <a:ea typeface="+mn-ea"/>
                <a:cs typeface="Arial"/>
                <a:sym typeface="Arial"/>
              </a:rPr>
              <a:t>QUÂN THÙ</a:t>
            </a:r>
          </a:p>
        </p:txBody>
      </p:sp>
      <p:pic>
        <p:nvPicPr>
          <p:cNvPr id="2" name="Picture 1">
            <a:hlinkClick r:id="rId7" action="ppaction://hlinksldjump"/>
            <a:extLst>
              <a:ext uri="{FF2B5EF4-FFF2-40B4-BE49-F238E27FC236}">
                <a16:creationId xmlns:a16="http://schemas.microsoft.com/office/drawing/2014/main" id="{C969C473-2162-44C3-9360-23DCDDADDB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174" b="87088" l="13660" r="85825">
                        <a14:foregroundMark x1="57990" y1="14491" x2="57990" y2="14491"/>
                        <a14:foregroundMark x1="68814" y1="7891" x2="68814" y2="7891"/>
                        <a14:foregroundMark x1="84278" y1="10043" x2="84278" y2="10043"/>
                        <a14:foregroundMark x1="86082" y1="7317" x2="86082" y2="7317"/>
                        <a14:foregroundMark x1="86082" y1="7317" x2="80670" y2="14778"/>
                        <a14:foregroundMark x1="59536" y1="12195" x2="57990" y2="21521"/>
                        <a14:foregroundMark x1="37887" y1="21664" x2="34278" y2="25681"/>
                        <a14:foregroundMark x1="13660" y1="42181" x2="19072" y2="41463"/>
                        <a14:foregroundMark x1="70361" y1="82209" x2="71649" y2="87088"/>
                        <a14:foregroundMark x1="48196" y1="27977" x2="56959" y2="32568"/>
                        <a14:foregroundMark x1="79639" y1="60689" x2="85309" y2="65997"/>
                        <a14:foregroundMark x1="66753" y1="9613" x2="68299" y2="14204"/>
                        <a14:foregroundMark x1="66753" y1="16643" x2="66753" y2="18077"/>
                        <a14:foregroundMark x1="66753" y1="14491" x2="66753" y2="16643"/>
                        <a14:foregroundMark x1="66753" y1="8465" x2="66753" y2="14491"/>
                        <a14:foregroundMark x1="81959" y1="11478" x2="72423" y2="24103"/>
                        <a14:foregroundMark x1="80670" y1="11765" x2="70876" y2="23960"/>
                        <a14:foregroundMark x1="56186" y1="11334" x2="55412" y2="12339"/>
                        <a14:backgroundMark x1="80155" y1="77188" x2="81701" y2="79340"/>
                        <a14:backgroundMark x1="75515" y1="83214" x2="75515" y2="83214"/>
                        <a14:backgroundMark x1="56701" y1="78336" x2="56701" y2="78336"/>
                        <a14:backgroundMark x1="65206" y1="14491" x2="65206" y2="14491"/>
                        <a14:backgroundMark x1="65722" y1="16643" x2="65722" y2="16643"/>
                      </a14:backgroundRemoval>
                    </a14:imgEffect>
                  </a14:imgLayer>
                </a14:imgProps>
              </a:ext>
            </a:extLst>
          </a:blip>
          <a:srcRect l="8504" t="3610" r="10006" b="10804"/>
          <a:stretch/>
        </p:blipFill>
        <p:spPr>
          <a:xfrm>
            <a:off x="-18023" y="2491388"/>
            <a:ext cx="2080592" cy="3925416"/>
          </a:xfrm>
          <a:prstGeom prst="rect">
            <a:avLst/>
          </a:prstGeom>
        </p:spPr>
      </p:pic>
      <p:pic>
        <p:nvPicPr>
          <p:cNvPr id="4" name="Picture 3">
            <a:hlinkClick r:id="rId10" action="ppaction://hlinksldjump"/>
            <a:extLst>
              <a:ext uri="{FF2B5EF4-FFF2-40B4-BE49-F238E27FC236}">
                <a16:creationId xmlns:a16="http://schemas.microsoft.com/office/drawing/2014/main" id="{EC4CABEF-6F38-4D12-94D3-59E9B65D8E17}"/>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4010" b="92724" l="46241" r="53436">
                        <a14:foregroundMark x1="49353" y1="74010" x2="50687" y2="74010"/>
                        <a14:foregroundMark x1="49879" y1="83549" x2="50243" y2="87833"/>
                        <a14:foregroundMark x1="49475" y1="83023" x2="49434" y2="87753"/>
                        <a14:foregroundMark x1="49434" y1="87753" x2="49353" y2="87955"/>
                        <a14:foregroundMark x1="51011" y1="81487" x2="51698" y2="85449"/>
                        <a14:foregroundMark x1="51900" y1="80356" x2="51172" y2="81811"/>
                        <a14:foregroundMark x1="51374" y1="79749" x2="52021" y2="81285"/>
                        <a14:foregroundMark x1="48545" y1="79507" x2="47817" y2="81568"/>
                        <a14:foregroundMark x1="49636" y1="92724" x2="49636" y2="92724"/>
                      </a14:backgroundRemoval>
                    </a14:imgEffect>
                  </a14:imgLayer>
                </a14:imgProps>
              </a:ext>
              <a:ext uri="{28A0092B-C50C-407E-A947-70E740481C1C}">
                <a14:useLocalDpi xmlns:a14="http://schemas.microsoft.com/office/drawing/2010/main" val="0"/>
              </a:ext>
            </a:extLst>
          </a:blip>
          <a:srcRect l="45425" t="71832" r="45673" b="5762"/>
          <a:stretch/>
        </p:blipFill>
        <p:spPr>
          <a:xfrm>
            <a:off x="1640244" y="3376074"/>
            <a:ext cx="1416120" cy="3564343"/>
          </a:xfrm>
          <a:prstGeom prst="rect">
            <a:avLst/>
          </a:prstGeom>
        </p:spPr>
      </p:pic>
      <p:pic>
        <p:nvPicPr>
          <p:cNvPr id="315" name="Picture 314">
            <a:extLst>
              <a:ext uri="{FF2B5EF4-FFF2-40B4-BE49-F238E27FC236}">
                <a16:creationId xmlns:a16="http://schemas.microsoft.com/office/drawing/2014/main" id="{5CA3A4EC-4DC4-4193-B77C-86512E9C61F1}"/>
              </a:ext>
            </a:extLst>
          </p:cNvPr>
          <p:cNvPicPr>
            <a:picLocks noChangeAspect="1"/>
          </p:cNvPicPr>
          <p:nvPr/>
        </p:nvPicPr>
        <p:blipFill rotWithShape="1">
          <a:blip r:embed="rId13" cstate="print">
            <a:clrChange>
              <a:clrFrom>
                <a:srgbClr val="F5F5F5"/>
              </a:clrFrom>
              <a:clrTo>
                <a:srgbClr val="F5F5F5">
                  <a:alpha val="0"/>
                </a:srgbClr>
              </a:clrTo>
            </a:clrChange>
            <a:extLst>
              <a:ext uri="{BEBA8EAE-BF5A-486C-A8C5-ECC9F3942E4B}">
                <a14:imgProps xmlns:a14="http://schemas.microsoft.com/office/drawing/2010/main">
                  <a14:imgLayer r:embed="rId14">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7963894" y="1200798"/>
            <a:ext cx="1800363" cy="3924416"/>
          </a:xfrm>
          <a:prstGeom prst="rect">
            <a:avLst/>
          </a:prstGeom>
        </p:spPr>
      </p:pic>
      <p:pic>
        <p:nvPicPr>
          <p:cNvPr id="5" name="Picture 4">
            <a:extLst>
              <a:ext uri="{FF2B5EF4-FFF2-40B4-BE49-F238E27FC236}">
                <a16:creationId xmlns:a16="http://schemas.microsoft.com/office/drawing/2014/main" id="{538D1292-13D0-45DF-B8F8-210B6AE764A4}"/>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25172" b="60690" l="11387" r="91925">
                        <a14:foregroundMark x1="11594" y1="41379" x2="11594" y2="41379"/>
                        <a14:foregroundMark x1="91925" y1="45862" x2="91925" y2="45862"/>
                      </a14:backgroundRemoval>
                    </a14:imgEffect>
                  </a14:imgLayer>
                </a14:imgProps>
              </a:ext>
            </a:extLst>
          </a:blip>
          <a:srcRect l="6428" t="21203" b="34905"/>
          <a:stretch/>
        </p:blipFill>
        <p:spPr>
          <a:xfrm flipH="1">
            <a:off x="7309074" y="3723583"/>
            <a:ext cx="832804" cy="234545"/>
          </a:xfrm>
          <a:prstGeom prst="rect">
            <a:avLst/>
          </a:prstGeom>
        </p:spPr>
      </p:pic>
      <p:pic>
        <p:nvPicPr>
          <p:cNvPr id="318" name="Picture 317">
            <a:hlinkClick r:id="rId17" action="ppaction://hlinksldjump"/>
            <a:extLst>
              <a:ext uri="{FF2B5EF4-FFF2-40B4-BE49-F238E27FC236}">
                <a16:creationId xmlns:a16="http://schemas.microsoft.com/office/drawing/2014/main" id="{F8185CCA-7A4C-4F40-A810-AFC6A2C0D748}"/>
              </a:ext>
            </a:extLst>
          </p:cNvPr>
          <p:cNvPicPr>
            <a:picLocks noChangeAspect="1"/>
          </p:cNvPicPr>
          <p:nvPr/>
        </p:nvPicPr>
        <p:blipFill rotWithShape="1">
          <a:blip r:embed="rId13" cstate="print">
            <a:clrChange>
              <a:clrFrom>
                <a:srgbClr val="F5F5F5"/>
              </a:clrFrom>
              <a:clrTo>
                <a:srgbClr val="F5F5F5">
                  <a:alpha val="0"/>
                </a:srgbClr>
              </a:clrTo>
            </a:clrChange>
            <a:extLst>
              <a:ext uri="{BEBA8EAE-BF5A-486C-A8C5-ECC9F3942E4B}">
                <a14:imgProps xmlns:a14="http://schemas.microsoft.com/office/drawing/2010/main">
                  <a14:imgLayer r:embed="rId14">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a:off x="9319325" y="789557"/>
            <a:ext cx="1800363" cy="3924416"/>
          </a:xfrm>
          <a:prstGeom prst="rect">
            <a:avLst/>
          </a:prstGeom>
        </p:spPr>
      </p:pic>
      <p:pic>
        <p:nvPicPr>
          <p:cNvPr id="319" name="Picture 318">
            <a:extLst>
              <a:ext uri="{FF2B5EF4-FFF2-40B4-BE49-F238E27FC236}">
                <a16:creationId xmlns:a16="http://schemas.microsoft.com/office/drawing/2014/main" id="{8A7BC5C5-FA3C-4718-880C-F84FCEE66CBD}"/>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25172" b="60690" l="11387" r="91925">
                        <a14:foregroundMark x1="11594" y1="41379" x2="11594" y2="41379"/>
                        <a14:foregroundMark x1="91925" y1="45862" x2="91925" y2="45862"/>
                      </a14:backgroundRemoval>
                    </a14:imgEffect>
                  </a14:imgLayer>
                </a14:imgProps>
              </a:ext>
            </a:extLst>
          </a:blip>
          <a:srcRect l="6428" t="21203" b="34905"/>
          <a:stretch/>
        </p:blipFill>
        <p:spPr>
          <a:xfrm flipH="1">
            <a:off x="7410761" y="3709399"/>
            <a:ext cx="832804" cy="234545"/>
          </a:xfrm>
          <a:prstGeom prst="rect">
            <a:avLst/>
          </a:prstGeom>
        </p:spPr>
      </p:pic>
      <p:pic>
        <p:nvPicPr>
          <p:cNvPr id="320" name="Picture 319">
            <a:extLst>
              <a:ext uri="{FF2B5EF4-FFF2-40B4-BE49-F238E27FC236}">
                <a16:creationId xmlns:a16="http://schemas.microsoft.com/office/drawing/2014/main" id="{524EC021-B3E9-457E-BBBF-90B198EDBABE}"/>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25172" b="60690" l="11387" r="91925">
                        <a14:foregroundMark x1="11594" y1="41379" x2="11594" y2="41379"/>
                        <a14:foregroundMark x1="91925" y1="45862" x2="91925" y2="45862"/>
                      </a14:backgroundRemoval>
                    </a14:imgEffect>
                  </a14:imgLayer>
                </a14:imgProps>
              </a:ext>
            </a:extLst>
          </a:blip>
          <a:srcRect l="6428" t="21203" b="34905"/>
          <a:stretch/>
        </p:blipFill>
        <p:spPr>
          <a:xfrm flipH="1">
            <a:off x="7473676" y="3709399"/>
            <a:ext cx="832804" cy="234545"/>
          </a:xfrm>
          <a:prstGeom prst="rect">
            <a:avLst/>
          </a:prstGeom>
        </p:spPr>
      </p:pic>
      <p:pic>
        <p:nvPicPr>
          <p:cNvPr id="7" name="1 - 9Slide.vn">
            <a:hlinkClick r:id="" action="ppaction://media"/>
            <a:extLst>
              <a:ext uri="{FF2B5EF4-FFF2-40B4-BE49-F238E27FC236}">
                <a16:creationId xmlns:a16="http://schemas.microsoft.com/office/drawing/2014/main" id="{08F52745-B787-4E86-BF1A-256A0D3B6571}"/>
              </a:ext>
            </a:extLst>
          </p:cNvPr>
          <p:cNvPicPr>
            <a:picLocks noChangeAspect="1"/>
          </p:cNvPicPr>
          <p:nvPr>
            <a:audioFile r:link="rId1"/>
            <p:extLst>
              <p:ext uri="{DAA4B4D4-6D71-4841-9C94-3DE7FCFB9230}">
                <p14:media xmlns:p14="http://schemas.microsoft.com/office/powerpoint/2010/main" r:embed="rId2">
                  <p14:trim st="5278" end="78586"/>
                </p14:media>
              </p:ext>
            </p:extLst>
          </p:nvPr>
        </p:nvPicPr>
        <p:blipFill>
          <a:blip r:embed="rId18">
            <a:extLst>
              <a:ext uri="{BEBA8EAE-BF5A-486C-A8C5-ECC9F3942E4B}">
                <a14:imgProps xmlns:a14="http://schemas.microsoft.com/office/drawing/2010/main">
                  <a14:imgLayer r:embed="rId19">
                    <a14:imgEffect>
                      <a14:saturation sat="300000"/>
                    </a14:imgEffect>
                  </a14:imgLayer>
                </a14:imgProps>
              </a:ext>
            </a:extLst>
          </a:blip>
          <a:stretch>
            <a:fillRect/>
          </a:stretch>
        </p:blipFill>
        <p:spPr>
          <a:xfrm>
            <a:off x="5791200" y="-1761744"/>
            <a:ext cx="1036320" cy="1036320"/>
          </a:xfrm>
          <a:prstGeom prst="rect">
            <a:avLst/>
          </a:prstGeom>
        </p:spPr>
      </p:pic>
      <p:pic>
        <p:nvPicPr>
          <p:cNvPr id="321" name="2 - 9Slide.vn">
            <a:hlinkClick r:id="" action="ppaction://media"/>
            <a:extLst>
              <a:ext uri="{FF2B5EF4-FFF2-40B4-BE49-F238E27FC236}">
                <a16:creationId xmlns:a16="http://schemas.microsoft.com/office/drawing/2014/main" id="{E2F0EC3E-831C-4166-8ADB-B47AA5FFB9B3}"/>
              </a:ext>
            </a:extLst>
          </p:cNvPr>
          <p:cNvPicPr>
            <a:picLocks noChangeAspect="1"/>
          </p:cNvPicPr>
          <p:nvPr>
            <a:audioFile r:link="rId1"/>
            <p:extLst>
              <p:ext uri="{DAA4B4D4-6D71-4841-9C94-3DE7FCFB9230}">
                <p14:media xmlns:p14="http://schemas.microsoft.com/office/powerpoint/2010/main" r:embed="rId2">
                  <p14:trim st="5278" end="78586"/>
                </p14:media>
              </p:ext>
            </p:extLst>
          </p:nvPr>
        </p:nvPicPr>
        <p:blipFill>
          <a:blip r:embed="rId20">
            <a:extLst>
              <a:ext uri="{BEBA8EAE-BF5A-486C-A8C5-ECC9F3942E4B}">
                <a14:imgProps xmlns:a14="http://schemas.microsoft.com/office/drawing/2010/main">
                  <a14:imgLayer r:embed="rId19">
                    <a14:imgEffect>
                      <a14:colorTemperature colorTemp="11200"/>
                    </a14:imgEffect>
                  </a14:imgLayer>
                </a14:imgProps>
              </a:ext>
            </a:extLst>
          </a:blip>
          <a:stretch>
            <a:fillRect/>
          </a:stretch>
        </p:blipFill>
        <p:spPr>
          <a:xfrm>
            <a:off x="7398061" y="-1679045"/>
            <a:ext cx="1036320" cy="1036320"/>
          </a:xfrm>
          <a:prstGeom prst="rect">
            <a:avLst/>
          </a:prstGeom>
        </p:spPr>
      </p:pic>
      <p:pic>
        <p:nvPicPr>
          <p:cNvPr id="322" name="3 - 9Slide.vn">
            <a:hlinkClick r:id="" action="ppaction://media"/>
            <a:extLst>
              <a:ext uri="{FF2B5EF4-FFF2-40B4-BE49-F238E27FC236}">
                <a16:creationId xmlns:a16="http://schemas.microsoft.com/office/drawing/2014/main" id="{5EE3C194-0788-4CBD-B9C6-52CE17FCAE6C}"/>
              </a:ext>
            </a:extLst>
          </p:cNvPr>
          <p:cNvPicPr>
            <a:picLocks noChangeAspect="1"/>
          </p:cNvPicPr>
          <p:nvPr>
            <a:audioFile r:link="rId1"/>
            <p:extLst>
              <p:ext uri="{DAA4B4D4-6D71-4841-9C94-3DE7FCFB9230}">
                <p14:media xmlns:p14="http://schemas.microsoft.com/office/powerpoint/2010/main" r:embed="rId2">
                  <p14:trim st="5278" end="78586"/>
                </p14:media>
              </p:ext>
            </p:extLst>
          </p:nvPr>
        </p:nvPicPr>
        <p:blipFill>
          <a:blip r:embed="rId21">
            <a:duotone>
              <a:prstClr val="black"/>
              <a:schemeClr val="accent6">
                <a:tint val="45000"/>
                <a:satMod val="400000"/>
              </a:schemeClr>
            </a:duotone>
          </a:blip>
          <a:stretch>
            <a:fillRect/>
          </a:stretch>
        </p:blipFill>
        <p:spPr>
          <a:xfrm>
            <a:off x="8844992" y="-1678637"/>
            <a:ext cx="1036320" cy="1036320"/>
          </a:xfrm>
          <a:prstGeom prst="rect">
            <a:avLst/>
          </a:prstGeom>
        </p:spPr>
      </p:pic>
      <p:pic>
        <p:nvPicPr>
          <p:cNvPr id="323" name="Picture 322">
            <a:extLst>
              <a:ext uri="{FF2B5EF4-FFF2-40B4-BE49-F238E27FC236}">
                <a16:creationId xmlns:a16="http://schemas.microsoft.com/office/drawing/2014/main" id="{2600206B-81FD-44AF-9A17-5FCAF657FFE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458908">
            <a:off x="7617480" y="-207989"/>
            <a:ext cx="4232942" cy="2409922"/>
          </a:xfrm>
          <a:prstGeom prst="rect">
            <a:avLst/>
          </a:prstGeom>
        </p:spPr>
      </p:pic>
      <p:pic>
        <p:nvPicPr>
          <p:cNvPr id="9" name="Tiếng và hình ảnh máy bay trực thăng">
            <a:hlinkClick r:id="" action="ppaction://media"/>
            <a:extLst>
              <a:ext uri="{FF2B5EF4-FFF2-40B4-BE49-F238E27FC236}">
                <a16:creationId xmlns:a16="http://schemas.microsoft.com/office/drawing/2014/main" id="{FDFEA261-C77C-4809-A549-2852C29FEB61}"/>
              </a:ext>
            </a:extLst>
          </p:cNvPr>
          <p:cNvPicPr>
            <a:picLocks noChangeAspect="1"/>
          </p:cNvPicPr>
          <p:nvPr>
            <a:audioFile r:link="rId1"/>
            <p:extLst>
              <p:ext uri="{DAA4B4D4-6D71-4841-9C94-3DE7FCFB9230}">
                <p14:media xmlns:p14="http://schemas.microsoft.com/office/powerpoint/2010/main" r:embed="rId3">
                  <p14:trim st="8184" end="65123.6875"/>
                </p14:media>
              </p:ext>
            </p:extLst>
          </p:nvPr>
        </p:nvPicPr>
        <p:blipFill>
          <a:blip r:embed="rId21"/>
          <a:stretch>
            <a:fillRect/>
          </a:stretch>
        </p:blipFill>
        <p:spPr>
          <a:xfrm>
            <a:off x="4251048" y="-1668929"/>
            <a:ext cx="1036320" cy="1036320"/>
          </a:xfrm>
          <a:prstGeom prst="rect">
            <a:avLst/>
          </a:prstGeom>
        </p:spPr>
      </p:pic>
      <p:sp>
        <p:nvSpPr>
          <p:cNvPr id="325" name="Explosion: 14 Points 324">
            <a:extLst>
              <a:ext uri="{FF2B5EF4-FFF2-40B4-BE49-F238E27FC236}">
                <a16:creationId xmlns:a16="http://schemas.microsoft.com/office/drawing/2014/main" id="{15DC0905-94FA-47A4-B6A7-C6811226F7DB}"/>
              </a:ext>
            </a:extLst>
          </p:cNvPr>
          <p:cNvSpPr/>
          <p:nvPr/>
        </p:nvSpPr>
        <p:spPr>
          <a:xfrm rot="11774949">
            <a:off x="761066" y="-534875"/>
            <a:ext cx="9781022" cy="6964934"/>
          </a:xfrm>
          <a:prstGeom prst="irregularSeal2">
            <a:avLst/>
          </a:prstGeom>
          <a:solidFill>
            <a:schemeClr val="bg1">
              <a:alpha val="88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6" name="TextBox 325">
            <a:extLst>
              <a:ext uri="{FF2B5EF4-FFF2-40B4-BE49-F238E27FC236}">
                <a16:creationId xmlns:a16="http://schemas.microsoft.com/office/drawing/2014/main" id="{B8BA9F36-A28E-4C53-A013-5735993BE41E}"/>
              </a:ext>
            </a:extLst>
          </p:cNvPr>
          <p:cNvSpPr txBox="1"/>
          <p:nvPr/>
        </p:nvSpPr>
        <p:spPr>
          <a:xfrm>
            <a:off x="2529504" y="1367376"/>
            <a:ext cx="7028995" cy="2800767"/>
          </a:xfrm>
          <a:prstGeom prst="rect">
            <a:avLst/>
          </a:prstGeom>
          <a:noFill/>
        </p:spPr>
        <p:txBody>
          <a:bodyPr wrap="square">
            <a:spAutoFit/>
          </a:bodyPr>
          <a:lstStyle/>
          <a:p>
            <a:pPr marL="0" marR="0" lvl="0" indent="0" algn="ctr" defTabSz="685766" rtl="0" eaLnBrk="1" fontAlgn="auto" latinLnBrk="0" hangingPunct="1">
              <a:lnSpc>
                <a:spcPct val="100000"/>
              </a:lnSpc>
              <a:spcBef>
                <a:spcPts val="0"/>
              </a:spcBef>
              <a:spcAft>
                <a:spcPts val="0"/>
              </a:spcAft>
              <a:buClr>
                <a:srgbClr val="000000"/>
              </a:buClr>
              <a:buSzTx/>
              <a:buFontTx/>
              <a:buNone/>
              <a:tabLst/>
              <a:defRPr/>
            </a:pPr>
            <a:r>
              <a:rPr kumimoji="0" lang="en-US" sz="8800" b="0" i="0" u="none" strike="noStrike" kern="0" cap="none" spc="0" normalizeH="0" baseline="0" noProof="0">
                <a:ln w="38100">
                  <a:solidFill>
                    <a:srgbClr val="FFFFFF"/>
                  </a:solidFill>
                </a:ln>
                <a:solidFill>
                  <a:srgbClr val="3E694A"/>
                </a:solidFill>
                <a:effectLst>
                  <a:outerShdw blurRad="38100" dist="38100" dir="2700000" algn="tl">
                    <a:srgbClr val="000000">
                      <a:alpha val="43137"/>
                    </a:srgbClr>
                  </a:outerShdw>
                </a:effectLst>
                <a:uLnTx/>
                <a:uFillTx/>
                <a:latin typeface="UTM Cookies" panose="02040603050506020204" pitchFamily="18" charset="0"/>
                <a:ea typeface="+mn-ea"/>
                <a:cs typeface="Arial"/>
                <a:sym typeface="Arial"/>
              </a:rPr>
              <a:t>QUÂN TA</a:t>
            </a:r>
          </a:p>
          <a:p>
            <a:pPr marL="0" marR="0" lvl="0" indent="0" algn="ctr" defTabSz="685766" rtl="0" eaLnBrk="1" fontAlgn="auto" latinLnBrk="0" hangingPunct="1">
              <a:lnSpc>
                <a:spcPct val="100000"/>
              </a:lnSpc>
              <a:spcBef>
                <a:spcPts val="0"/>
              </a:spcBef>
              <a:spcAft>
                <a:spcPts val="0"/>
              </a:spcAft>
              <a:buClr>
                <a:srgbClr val="000000"/>
              </a:buClr>
              <a:buSzTx/>
              <a:buFontTx/>
              <a:buNone/>
              <a:tabLst/>
              <a:defRPr/>
            </a:pPr>
            <a:r>
              <a:rPr kumimoji="0" lang="en-US" sz="8800" b="0" i="0" u="none" strike="noStrike" kern="0" cap="none" spc="0" normalizeH="0" baseline="0" noProof="0">
                <a:ln w="38100">
                  <a:solidFill>
                    <a:srgbClr val="FFFFFF"/>
                  </a:solidFill>
                </a:ln>
                <a:solidFill>
                  <a:srgbClr val="3E694A"/>
                </a:solidFill>
                <a:effectLst>
                  <a:outerShdw blurRad="38100" dist="38100" dir="2700000" algn="tl">
                    <a:srgbClr val="000000">
                      <a:alpha val="43137"/>
                    </a:srgbClr>
                  </a:outerShdw>
                </a:effectLst>
                <a:uLnTx/>
                <a:uFillTx/>
                <a:latin typeface="UTM Cookies" panose="02040603050506020204" pitchFamily="18" charset="0"/>
                <a:ea typeface="+mn-ea"/>
                <a:cs typeface="Arial"/>
                <a:sym typeface="Arial"/>
              </a:rPr>
              <a:t>CHIẾN THẮNG</a:t>
            </a:r>
          </a:p>
        </p:txBody>
      </p:sp>
      <p:pic>
        <p:nvPicPr>
          <p:cNvPr id="21" name="Picture 20">
            <a:extLst>
              <a:ext uri="{FF2B5EF4-FFF2-40B4-BE49-F238E27FC236}">
                <a16:creationId xmlns:a16="http://schemas.microsoft.com/office/drawing/2014/main" id="{FB74E344-47F0-45F4-8222-762CE57D4A06}"/>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25172" b="60690" l="11387" r="91925">
                        <a14:foregroundMark x1="11594" y1="41379" x2="11594" y2="41379"/>
                        <a14:foregroundMark x1="91925" y1="45862" x2="91925" y2="45862"/>
                      </a14:backgroundRemoval>
                    </a14:imgEffect>
                  </a14:imgLayer>
                </a14:imgProps>
              </a:ext>
            </a:extLst>
          </a:blip>
          <a:srcRect l="6428" t="21203" b="34905"/>
          <a:stretch/>
        </p:blipFill>
        <p:spPr>
          <a:xfrm flipH="1">
            <a:off x="7442219" y="3730615"/>
            <a:ext cx="832804" cy="234545"/>
          </a:xfrm>
          <a:prstGeom prst="rect">
            <a:avLst/>
          </a:prstGeom>
        </p:spPr>
      </p:pic>
      <p:pic>
        <p:nvPicPr>
          <p:cNvPr id="22" name="3 - 9Slide.vn">
            <a:hlinkClick r:id="" action="ppaction://media"/>
            <a:extLst>
              <a:ext uri="{FF2B5EF4-FFF2-40B4-BE49-F238E27FC236}">
                <a16:creationId xmlns:a16="http://schemas.microsoft.com/office/drawing/2014/main" id="{D850FE51-950D-4706-94FD-051167F4BF6C}"/>
              </a:ext>
            </a:extLst>
          </p:cNvPr>
          <p:cNvPicPr>
            <a:picLocks noChangeAspect="1"/>
          </p:cNvPicPr>
          <p:nvPr>
            <a:audioFile r:link="rId1"/>
            <p:extLst>
              <p:ext uri="{DAA4B4D4-6D71-4841-9C94-3DE7FCFB9230}">
                <p14:media xmlns:p14="http://schemas.microsoft.com/office/powerpoint/2010/main" r:embed="rId2">
                  <p14:trim st="5278" end="78586"/>
                </p14:media>
              </p:ext>
            </p:extLst>
          </p:nvPr>
        </p:nvPicPr>
        <p:blipFill>
          <a:blip r:embed="rId21">
            <a:duotone>
              <a:schemeClr val="accent4">
                <a:shade val="45000"/>
                <a:satMod val="135000"/>
              </a:schemeClr>
              <a:prstClr val="white"/>
            </a:duotone>
          </a:blip>
          <a:stretch>
            <a:fillRect/>
          </a:stretch>
        </p:blipFill>
        <p:spPr>
          <a:xfrm>
            <a:off x="10053723" y="-1686532"/>
            <a:ext cx="1036320" cy="1036320"/>
          </a:xfrm>
          <a:prstGeom prst="rect">
            <a:avLst/>
          </a:prstGeom>
        </p:spPr>
      </p:pic>
    </p:spTree>
    <p:extLst>
      <p:ext uri="{BB962C8B-B14F-4D97-AF65-F5344CB8AC3E}">
        <p14:creationId xmlns:p14="http://schemas.microsoft.com/office/powerpoint/2010/main" val="130775560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20" fill="hold"/>
                                        <p:tgtEl>
                                          <p:spTgt spid="9"/>
                                        </p:tgtEl>
                                      </p:cBhvr>
                                    </p:cmd>
                                  </p:childTnLst>
                                </p:cTn>
                              </p:par>
                              <p:par>
                                <p:cTn id="7" presetID="2" presetClass="entr" presetSubtype="2" fill="hold" nodeType="withEffect">
                                  <p:stCondLst>
                                    <p:cond delay="0"/>
                                  </p:stCondLst>
                                  <p:childTnLst>
                                    <p:set>
                                      <p:cBhvr>
                                        <p:cTn id="8" dur="1" fill="hold">
                                          <p:stCondLst>
                                            <p:cond delay="0"/>
                                          </p:stCondLst>
                                        </p:cTn>
                                        <p:tgtEl>
                                          <p:spTgt spid="323"/>
                                        </p:tgtEl>
                                        <p:attrNameLst>
                                          <p:attrName>style.visibility</p:attrName>
                                        </p:attrNameLst>
                                      </p:cBhvr>
                                      <p:to>
                                        <p:strVal val="visible"/>
                                      </p:to>
                                    </p:set>
                                    <p:anim calcmode="lin" valueType="num">
                                      <p:cBhvr additive="base">
                                        <p:cTn id="9" dur="1500" fill="hold"/>
                                        <p:tgtEl>
                                          <p:spTgt spid="323"/>
                                        </p:tgtEl>
                                        <p:attrNameLst>
                                          <p:attrName>ppt_x</p:attrName>
                                        </p:attrNameLst>
                                      </p:cBhvr>
                                      <p:tavLst>
                                        <p:tav tm="0">
                                          <p:val>
                                            <p:strVal val="1+#ppt_w/2"/>
                                          </p:val>
                                        </p:tav>
                                        <p:tav tm="100000">
                                          <p:val>
                                            <p:strVal val="#ppt_x"/>
                                          </p:val>
                                        </p:tav>
                                      </p:tavLst>
                                    </p:anim>
                                    <p:anim calcmode="lin" valueType="num">
                                      <p:cBhvr additive="base">
                                        <p:cTn id="10" dur="1500" fill="hold"/>
                                        <p:tgtEl>
                                          <p:spTgt spid="323"/>
                                        </p:tgtEl>
                                        <p:attrNameLst>
                                          <p:attrName>ppt_y</p:attrName>
                                        </p:attrNameLst>
                                      </p:cBhvr>
                                      <p:tavLst>
                                        <p:tav tm="0">
                                          <p:val>
                                            <p:strVal val="#ppt_y"/>
                                          </p:val>
                                        </p:tav>
                                        <p:tav tm="100000">
                                          <p:val>
                                            <p:strVal val="#ppt_y"/>
                                          </p:val>
                                        </p:tav>
                                      </p:tavLst>
                                    </p:anim>
                                  </p:childTnLst>
                                </p:cTn>
                              </p:par>
                            </p:childTnLst>
                          </p:cTn>
                        </p:par>
                        <p:par>
                          <p:cTn id="11" fill="hold">
                            <p:stCondLst>
                              <p:cond delay="4720"/>
                            </p:stCondLst>
                            <p:childTnLst>
                              <p:par>
                                <p:cTn id="12" presetID="1" presetClass="entr" presetSubtype="0" fill="hold" nodeType="afterEffect">
                                  <p:stCondLst>
                                    <p:cond delay="0"/>
                                  </p:stCondLst>
                                  <p:childTnLst>
                                    <p:set>
                                      <p:cBhvr>
                                        <p:cTn id="13" dur="1" fill="hold">
                                          <p:stCondLst>
                                            <p:cond delay="0"/>
                                          </p:stCondLst>
                                        </p:cTn>
                                        <p:tgtEl>
                                          <p:spTgt spid="315"/>
                                        </p:tgtEl>
                                        <p:attrNameLst>
                                          <p:attrName>style.visibility</p:attrName>
                                        </p:attrNameLst>
                                      </p:cBhvr>
                                      <p:to>
                                        <p:strVal val="visible"/>
                                      </p:to>
                                    </p:set>
                                  </p:childTnLst>
                                </p:cTn>
                              </p:par>
                            </p:childTnLst>
                          </p:cTn>
                        </p:par>
                        <p:par>
                          <p:cTn id="14" fill="hold">
                            <p:stCondLst>
                              <p:cond delay="4720"/>
                            </p:stCondLst>
                            <p:childTnLst>
                              <p:par>
                                <p:cTn id="15" presetID="42" presetClass="path" presetSubtype="0" accel="50000" decel="50000" fill="hold" nodeType="afterEffect">
                                  <p:stCondLst>
                                    <p:cond delay="0"/>
                                  </p:stCondLst>
                                  <p:childTnLst>
                                    <p:animMotion origin="layout" path="M -3.33333E-6 -1.11111E-6 L -0.00156 0.26111 " pathEditMode="relative" rAng="0" ptsTypes="AA">
                                      <p:cBhvr>
                                        <p:cTn id="16" dur="2000" fill="hold"/>
                                        <p:tgtEl>
                                          <p:spTgt spid="315"/>
                                        </p:tgtEl>
                                        <p:attrNameLst>
                                          <p:attrName>ppt_x</p:attrName>
                                          <p:attrName>ppt_y</p:attrName>
                                        </p:attrNameLst>
                                      </p:cBhvr>
                                      <p:rCtr x="-78" y="13056"/>
                                    </p:animMotion>
                                  </p:childTnLst>
                                </p:cTn>
                              </p:par>
                            </p:childTnLst>
                          </p:cTn>
                        </p:par>
                        <p:par>
                          <p:cTn id="17" fill="hold">
                            <p:stCondLst>
                              <p:cond delay="6720"/>
                            </p:stCondLst>
                            <p:childTnLst>
                              <p:par>
                                <p:cTn id="18" presetID="1" presetClass="entr" presetSubtype="0" fill="hold" nodeType="afterEffect">
                                  <p:stCondLst>
                                    <p:cond delay="0"/>
                                  </p:stCondLst>
                                  <p:childTnLst>
                                    <p:set>
                                      <p:cBhvr>
                                        <p:cTn id="19" dur="1" fill="hold">
                                          <p:stCondLst>
                                            <p:cond delay="0"/>
                                          </p:stCondLst>
                                        </p:cTn>
                                        <p:tgtEl>
                                          <p:spTgt spid="318"/>
                                        </p:tgtEl>
                                        <p:attrNameLst>
                                          <p:attrName>style.visibility</p:attrName>
                                        </p:attrNameLst>
                                      </p:cBhvr>
                                      <p:to>
                                        <p:strVal val="visible"/>
                                      </p:to>
                                    </p:set>
                                  </p:childTnLst>
                                </p:cTn>
                              </p:par>
                            </p:childTnLst>
                          </p:cTn>
                        </p:par>
                        <p:par>
                          <p:cTn id="20" fill="hold">
                            <p:stCondLst>
                              <p:cond delay="6720"/>
                            </p:stCondLst>
                            <p:childTnLst>
                              <p:par>
                                <p:cTn id="21" presetID="42" presetClass="path" presetSubtype="0" accel="50000" decel="50000" fill="hold" nodeType="afterEffect">
                                  <p:stCondLst>
                                    <p:cond delay="0"/>
                                  </p:stCondLst>
                                  <p:childTnLst>
                                    <p:animMotion origin="layout" path="M -1.04167E-6 2.59259E-6 L 0.00221 0.28773 " pathEditMode="relative" rAng="0" ptsTypes="AA">
                                      <p:cBhvr>
                                        <p:cTn id="22" dur="2000" fill="hold"/>
                                        <p:tgtEl>
                                          <p:spTgt spid="318"/>
                                        </p:tgtEl>
                                        <p:attrNameLst>
                                          <p:attrName>ppt_x</p:attrName>
                                          <p:attrName>ppt_y</p:attrName>
                                        </p:attrNameLst>
                                      </p:cBhvr>
                                      <p:rCtr x="104" y="14375"/>
                                    </p:animMotion>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16"/>
                                        </p:tgtEl>
                                        <p:attrNameLst>
                                          <p:attrName>style.visibility</p:attrName>
                                        </p:attrNameLst>
                                      </p:cBhvr>
                                      <p:to>
                                        <p:strVal val="visible"/>
                                      </p:to>
                                    </p:set>
                                    <p:anim calcmode="lin" valueType="num">
                                      <p:cBhvr>
                                        <p:cTn id="39" dur="500" fill="hold"/>
                                        <p:tgtEl>
                                          <p:spTgt spid="316"/>
                                        </p:tgtEl>
                                        <p:attrNameLst>
                                          <p:attrName>ppt_w</p:attrName>
                                        </p:attrNameLst>
                                      </p:cBhvr>
                                      <p:tavLst>
                                        <p:tav tm="0">
                                          <p:val>
                                            <p:fltVal val="0"/>
                                          </p:val>
                                        </p:tav>
                                        <p:tav tm="100000">
                                          <p:val>
                                            <p:strVal val="#ppt_w"/>
                                          </p:val>
                                        </p:tav>
                                      </p:tavLst>
                                    </p:anim>
                                    <p:anim calcmode="lin" valueType="num">
                                      <p:cBhvr>
                                        <p:cTn id="40" dur="500" fill="hold"/>
                                        <p:tgtEl>
                                          <p:spTgt spid="316"/>
                                        </p:tgtEl>
                                        <p:attrNameLst>
                                          <p:attrName>ppt_h</p:attrName>
                                        </p:attrNameLst>
                                      </p:cBhvr>
                                      <p:tavLst>
                                        <p:tav tm="0">
                                          <p:val>
                                            <p:fltVal val="0"/>
                                          </p:val>
                                        </p:tav>
                                        <p:tav tm="100000">
                                          <p:val>
                                            <p:strVal val="#ppt_h"/>
                                          </p:val>
                                        </p:tav>
                                      </p:tavLst>
                                    </p:anim>
                                    <p:animEffect transition="in" filter="fade">
                                      <p:cBhvr>
                                        <p:cTn id="41" dur="500"/>
                                        <p:tgtEl>
                                          <p:spTgt spid="316"/>
                                        </p:tgtEl>
                                      </p:cBhvr>
                                    </p:animEffect>
                                  </p:childTnLst>
                                </p:cTn>
                              </p:par>
                              <p:par>
                                <p:cTn id="42" presetID="23" presetClass="entr" presetSubtype="32" fill="hold" grpId="0" nodeType="withEffect">
                                  <p:stCondLst>
                                    <p:cond delay="0"/>
                                  </p:stCondLst>
                                  <p:iterate type="lt">
                                    <p:tmPct val="14000"/>
                                  </p:iterate>
                                  <p:childTnLst>
                                    <p:set>
                                      <p:cBhvr>
                                        <p:cTn id="43" dur="1" fill="hold">
                                          <p:stCondLst>
                                            <p:cond delay="0"/>
                                          </p:stCondLst>
                                        </p:cTn>
                                        <p:tgtEl>
                                          <p:spTgt spid="317"/>
                                        </p:tgtEl>
                                        <p:attrNameLst>
                                          <p:attrName>style.visibility</p:attrName>
                                        </p:attrNameLst>
                                      </p:cBhvr>
                                      <p:to>
                                        <p:strVal val="visible"/>
                                      </p:to>
                                    </p:set>
                                    <p:anim calcmode="lin" valueType="num">
                                      <p:cBhvr>
                                        <p:cTn id="44" dur="500" fill="hold"/>
                                        <p:tgtEl>
                                          <p:spTgt spid="317"/>
                                        </p:tgtEl>
                                        <p:attrNameLst>
                                          <p:attrName>ppt_w</p:attrName>
                                        </p:attrNameLst>
                                      </p:cBhvr>
                                      <p:tavLst>
                                        <p:tav tm="0">
                                          <p:val>
                                            <p:strVal val="4*#ppt_w"/>
                                          </p:val>
                                        </p:tav>
                                        <p:tav tm="100000">
                                          <p:val>
                                            <p:strVal val="#ppt_w"/>
                                          </p:val>
                                        </p:tav>
                                      </p:tavLst>
                                    </p:anim>
                                    <p:anim calcmode="lin" valueType="num">
                                      <p:cBhvr>
                                        <p:cTn id="45" dur="500" fill="hold"/>
                                        <p:tgtEl>
                                          <p:spTgt spid="317"/>
                                        </p:tgtEl>
                                        <p:attrNameLst>
                                          <p:attrName>ppt_h</p:attrName>
                                        </p:attrNameLst>
                                      </p:cBhvr>
                                      <p:tavLst>
                                        <p:tav tm="0">
                                          <p:val>
                                            <p:strVal val="4*#ppt_h"/>
                                          </p:val>
                                        </p:tav>
                                        <p:tav tm="100000">
                                          <p:val>
                                            <p:strVal val="#ppt_h"/>
                                          </p:val>
                                        </p:tav>
                                      </p:tavLst>
                                    </p:anim>
                                  </p:childTnLst>
                                </p:cTn>
                              </p:par>
                            </p:childTnLst>
                          </p:cTn>
                        </p:par>
                        <p:par>
                          <p:cTn id="46" fill="hold">
                            <p:stCondLst>
                              <p:cond delay="2270"/>
                            </p:stCondLst>
                            <p:childTnLst>
                              <p:par>
                                <p:cTn id="47" presetID="34" presetClass="emph" presetSubtype="0" fill="hold" grpId="1" nodeType="afterEffect">
                                  <p:stCondLst>
                                    <p:cond delay="0"/>
                                  </p:stCondLst>
                                  <p:iterate type="lt">
                                    <p:tmPct val="10000"/>
                                  </p:iterate>
                                  <p:childTnLst>
                                    <p:animMotion origin="layout" path="M 0 1.48148E-6 L 0 -0.07222 " pathEditMode="relative" rAng="0" ptsTypes="AA">
                                      <p:cBhvr>
                                        <p:cTn id="48" dur="250" accel="50000" decel="50000" autoRev="1" fill="hold">
                                          <p:stCondLst>
                                            <p:cond delay="0"/>
                                          </p:stCondLst>
                                        </p:cTn>
                                        <p:tgtEl>
                                          <p:spTgt spid="317"/>
                                        </p:tgtEl>
                                        <p:attrNameLst>
                                          <p:attrName>ppt_x</p:attrName>
                                          <p:attrName>ppt_y</p:attrName>
                                        </p:attrNameLst>
                                      </p:cBhvr>
                                      <p:rCtr x="0" y="-3611"/>
                                    </p:animMotion>
                                    <p:animRot by="1500000">
                                      <p:cBhvr>
                                        <p:cTn id="49" dur="125" fill="hold">
                                          <p:stCondLst>
                                            <p:cond delay="0"/>
                                          </p:stCondLst>
                                        </p:cTn>
                                        <p:tgtEl>
                                          <p:spTgt spid="317"/>
                                        </p:tgtEl>
                                        <p:attrNameLst>
                                          <p:attrName>r</p:attrName>
                                        </p:attrNameLst>
                                      </p:cBhvr>
                                    </p:animRot>
                                    <p:animRot by="-1500000">
                                      <p:cBhvr>
                                        <p:cTn id="50" dur="125" fill="hold">
                                          <p:stCondLst>
                                            <p:cond delay="125"/>
                                          </p:stCondLst>
                                        </p:cTn>
                                        <p:tgtEl>
                                          <p:spTgt spid="317"/>
                                        </p:tgtEl>
                                        <p:attrNameLst>
                                          <p:attrName>r</p:attrName>
                                        </p:attrNameLst>
                                      </p:cBhvr>
                                    </p:animRot>
                                    <p:animRot by="-1500000">
                                      <p:cBhvr>
                                        <p:cTn id="51" dur="125" fill="hold">
                                          <p:stCondLst>
                                            <p:cond delay="250"/>
                                          </p:stCondLst>
                                        </p:cTn>
                                        <p:tgtEl>
                                          <p:spTgt spid="317"/>
                                        </p:tgtEl>
                                        <p:attrNameLst>
                                          <p:attrName>r</p:attrName>
                                        </p:attrNameLst>
                                      </p:cBhvr>
                                    </p:animRot>
                                    <p:animRot by="1500000">
                                      <p:cBhvr>
                                        <p:cTn id="52" dur="125" fill="hold">
                                          <p:stCondLst>
                                            <p:cond delay="375"/>
                                          </p:stCondLst>
                                        </p:cTn>
                                        <p:tgtEl>
                                          <p:spTgt spid="317"/>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500" fill="hold"/>
                                        <p:tgtEl>
                                          <p:spTgt spid="5"/>
                                        </p:tgtEl>
                                        <p:attrNameLst>
                                          <p:attrName>ppt_w</p:attrName>
                                        </p:attrNameLst>
                                      </p:cBhvr>
                                      <p:tavLst>
                                        <p:tav tm="0">
                                          <p:val>
                                            <p:fltVal val="0"/>
                                          </p:val>
                                        </p:tav>
                                        <p:tav tm="100000">
                                          <p:val>
                                            <p:strVal val="#ppt_w"/>
                                          </p:val>
                                        </p:tav>
                                      </p:tavLst>
                                    </p:anim>
                                    <p:anim calcmode="lin" valueType="num">
                                      <p:cBhvr>
                                        <p:cTn id="58" dur="500" fill="hold"/>
                                        <p:tgtEl>
                                          <p:spTgt spid="5"/>
                                        </p:tgtEl>
                                        <p:attrNameLst>
                                          <p:attrName>ppt_h</p:attrName>
                                        </p:attrNameLst>
                                      </p:cBhvr>
                                      <p:tavLst>
                                        <p:tav tm="0">
                                          <p:val>
                                            <p:fltVal val="0"/>
                                          </p:val>
                                        </p:tav>
                                        <p:tav tm="100000">
                                          <p:val>
                                            <p:strVal val="#ppt_h"/>
                                          </p:val>
                                        </p:tav>
                                      </p:tavLst>
                                    </p:anim>
                                    <p:animEffect transition="in" filter="fade">
                                      <p:cBhvr>
                                        <p:cTn id="59" dur="500"/>
                                        <p:tgtEl>
                                          <p:spTgt spid="5"/>
                                        </p:tgtEl>
                                      </p:cBhvr>
                                    </p:animEffect>
                                  </p:childTnLst>
                                </p:cTn>
                              </p:par>
                              <p:par>
                                <p:cTn id="60" presetID="1" presetClass="mediacall" presetSubtype="0" fill="hold" nodeType="withEffect">
                                  <p:stCondLst>
                                    <p:cond delay="0"/>
                                  </p:stCondLst>
                                  <p:childTnLst>
                                    <p:cmd type="call" cmd="playFrom(0.0)">
                                      <p:cBhvr>
                                        <p:cTn id="61" dur="1" fill="hold"/>
                                        <p:tgtEl>
                                          <p:spTgt spid="7"/>
                                        </p:tgtEl>
                                      </p:cBhvr>
                                    </p:cmd>
                                  </p:childTnLst>
                                </p:cTn>
                              </p:par>
                            </p:childTnLst>
                          </p:cTn>
                        </p:par>
                        <p:par>
                          <p:cTn id="62" fill="hold">
                            <p:stCondLst>
                              <p:cond delay="500"/>
                            </p:stCondLst>
                            <p:childTnLst>
                              <p:par>
                                <p:cTn id="63" presetID="42" presetClass="path" presetSubtype="0" accel="30000" decel="70000" fill="hold" nodeType="afterEffect">
                                  <p:stCondLst>
                                    <p:cond delay="0"/>
                                  </p:stCondLst>
                                  <p:childTnLst>
                                    <p:animMotion origin="layout" path="M -3.75E-6 -3.7037E-6 L -0.70234 -0.09537 " pathEditMode="relative" rAng="0" ptsTypes="AA">
                                      <p:cBhvr>
                                        <p:cTn id="64" dur="1750" fill="hold"/>
                                        <p:tgtEl>
                                          <p:spTgt spid="5"/>
                                        </p:tgtEl>
                                        <p:attrNameLst>
                                          <p:attrName>ppt_x</p:attrName>
                                          <p:attrName>ppt_y</p:attrName>
                                        </p:attrNameLst>
                                      </p:cBhvr>
                                      <p:rCtr x="-35117" y="-4769"/>
                                    </p:animMotion>
                                  </p:childTnLst>
                                </p:cTn>
                              </p:par>
                            </p:childTnLst>
                          </p:cTn>
                        </p:par>
                        <p:par>
                          <p:cTn id="65" fill="hold">
                            <p:stCondLst>
                              <p:cond delay="2250"/>
                            </p:stCondLst>
                            <p:childTnLst>
                              <p:par>
                                <p:cTn id="66" presetID="53" presetClass="entr" presetSubtype="16" fill="hold" nodeType="afterEffect">
                                  <p:stCondLst>
                                    <p:cond delay="0"/>
                                  </p:stCondLst>
                                  <p:childTnLst>
                                    <p:set>
                                      <p:cBhvr>
                                        <p:cTn id="67" dur="1" fill="hold">
                                          <p:stCondLst>
                                            <p:cond delay="0"/>
                                          </p:stCondLst>
                                        </p:cTn>
                                        <p:tgtEl>
                                          <p:spTgt spid="319"/>
                                        </p:tgtEl>
                                        <p:attrNameLst>
                                          <p:attrName>style.visibility</p:attrName>
                                        </p:attrNameLst>
                                      </p:cBhvr>
                                      <p:to>
                                        <p:strVal val="visible"/>
                                      </p:to>
                                    </p:set>
                                    <p:anim calcmode="lin" valueType="num">
                                      <p:cBhvr>
                                        <p:cTn id="68" dur="500" fill="hold"/>
                                        <p:tgtEl>
                                          <p:spTgt spid="319"/>
                                        </p:tgtEl>
                                        <p:attrNameLst>
                                          <p:attrName>ppt_w</p:attrName>
                                        </p:attrNameLst>
                                      </p:cBhvr>
                                      <p:tavLst>
                                        <p:tav tm="0">
                                          <p:val>
                                            <p:fltVal val="0"/>
                                          </p:val>
                                        </p:tav>
                                        <p:tav tm="100000">
                                          <p:val>
                                            <p:strVal val="#ppt_w"/>
                                          </p:val>
                                        </p:tav>
                                      </p:tavLst>
                                    </p:anim>
                                    <p:anim calcmode="lin" valueType="num">
                                      <p:cBhvr>
                                        <p:cTn id="69" dur="500" fill="hold"/>
                                        <p:tgtEl>
                                          <p:spTgt spid="319"/>
                                        </p:tgtEl>
                                        <p:attrNameLst>
                                          <p:attrName>ppt_h</p:attrName>
                                        </p:attrNameLst>
                                      </p:cBhvr>
                                      <p:tavLst>
                                        <p:tav tm="0">
                                          <p:val>
                                            <p:fltVal val="0"/>
                                          </p:val>
                                        </p:tav>
                                        <p:tav tm="100000">
                                          <p:val>
                                            <p:strVal val="#ppt_h"/>
                                          </p:val>
                                        </p:tav>
                                      </p:tavLst>
                                    </p:anim>
                                    <p:animEffect transition="in" filter="fade">
                                      <p:cBhvr>
                                        <p:cTn id="70" dur="500"/>
                                        <p:tgtEl>
                                          <p:spTgt spid="319"/>
                                        </p:tgtEl>
                                      </p:cBhvr>
                                    </p:animEffect>
                                  </p:childTnLst>
                                </p:cTn>
                              </p:par>
                              <p:par>
                                <p:cTn id="71" presetID="1" presetClass="mediacall" presetSubtype="0" fill="hold" nodeType="withEffect">
                                  <p:stCondLst>
                                    <p:cond delay="0"/>
                                  </p:stCondLst>
                                  <p:childTnLst>
                                    <p:cmd type="call" cmd="playFrom(0.0)">
                                      <p:cBhvr>
                                        <p:cTn id="72" dur="1312" fill="hold"/>
                                        <p:tgtEl>
                                          <p:spTgt spid="321"/>
                                        </p:tgtEl>
                                      </p:cBhvr>
                                    </p:cmd>
                                  </p:childTnLst>
                                </p:cTn>
                              </p:par>
                            </p:childTnLst>
                          </p:cTn>
                        </p:par>
                        <p:par>
                          <p:cTn id="73" fill="hold">
                            <p:stCondLst>
                              <p:cond delay="3562"/>
                            </p:stCondLst>
                            <p:childTnLst>
                              <p:par>
                                <p:cTn id="74" presetID="42" presetClass="path" presetSubtype="0" accel="30000" decel="70000" fill="hold" nodeType="afterEffect">
                                  <p:stCondLst>
                                    <p:cond delay="0"/>
                                  </p:stCondLst>
                                  <p:childTnLst>
                                    <p:animMotion origin="layout" path="M 2.91667E-6 -3.7037E-7 L -0.70443 -0.05787 " pathEditMode="relative" rAng="0" ptsTypes="AA">
                                      <p:cBhvr>
                                        <p:cTn id="75" dur="1750" fill="hold"/>
                                        <p:tgtEl>
                                          <p:spTgt spid="319"/>
                                        </p:tgtEl>
                                        <p:attrNameLst>
                                          <p:attrName>ppt_x</p:attrName>
                                          <p:attrName>ppt_y</p:attrName>
                                        </p:attrNameLst>
                                      </p:cBhvr>
                                      <p:rCtr x="-35221" y="-2894"/>
                                    </p:animMotion>
                                  </p:childTnLst>
                                </p:cTn>
                              </p:par>
                            </p:childTnLst>
                          </p:cTn>
                        </p:par>
                        <p:par>
                          <p:cTn id="76" fill="hold">
                            <p:stCondLst>
                              <p:cond delay="5312"/>
                            </p:stCondLst>
                            <p:childTnLst>
                              <p:par>
                                <p:cTn id="77" presetID="53" presetClass="entr" presetSubtype="16" fill="hold" nodeType="afterEffect">
                                  <p:stCondLst>
                                    <p:cond delay="0"/>
                                  </p:stCondLst>
                                  <p:childTnLst>
                                    <p:set>
                                      <p:cBhvr>
                                        <p:cTn id="78" dur="1" fill="hold">
                                          <p:stCondLst>
                                            <p:cond delay="0"/>
                                          </p:stCondLst>
                                        </p:cTn>
                                        <p:tgtEl>
                                          <p:spTgt spid="320"/>
                                        </p:tgtEl>
                                        <p:attrNameLst>
                                          <p:attrName>style.visibility</p:attrName>
                                        </p:attrNameLst>
                                      </p:cBhvr>
                                      <p:to>
                                        <p:strVal val="visible"/>
                                      </p:to>
                                    </p:set>
                                    <p:anim calcmode="lin" valueType="num">
                                      <p:cBhvr>
                                        <p:cTn id="79" dur="500" fill="hold"/>
                                        <p:tgtEl>
                                          <p:spTgt spid="320"/>
                                        </p:tgtEl>
                                        <p:attrNameLst>
                                          <p:attrName>ppt_w</p:attrName>
                                        </p:attrNameLst>
                                      </p:cBhvr>
                                      <p:tavLst>
                                        <p:tav tm="0">
                                          <p:val>
                                            <p:fltVal val="0"/>
                                          </p:val>
                                        </p:tav>
                                        <p:tav tm="100000">
                                          <p:val>
                                            <p:strVal val="#ppt_w"/>
                                          </p:val>
                                        </p:tav>
                                      </p:tavLst>
                                    </p:anim>
                                    <p:anim calcmode="lin" valueType="num">
                                      <p:cBhvr>
                                        <p:cTn id="80" dur="500" fill="hold"/>
                                        <p:tgtEl>
                                          <p:spTgt spid="320"/>
                                        </p:tgtEl>
                                        <p:attrNameLst>
                                          <p:attrName>ppt_h</p:attrName>
                                        </p:attrNameLst>
                                      </p:cBhvr>
                                      <p:tavLst>
                                        <p:tav tm="0">
                                          <p:val>
                                            <p:fltVal val="0"/>
                                          </p:val>
                                        </p:tav>
                                        <p:tav tm="100000">
                                          <p:val>
                                            <p:strVal val="#ppt_h"/>
                                          </p:val>
                                        </p:tav>
                                      </p:tavLst>
                                    </p:anim>
                                    <p:animEffect transition="in" filter="fade">
                                      <p:cBhvr>
                                        <p:cTn id="81" dur="500"/>
                                        <p:tgtEl>
                                          <p:spTgt spid="320"/>
                                        </p:tgtEl>
                                      </p:cBhvr>
                                    </p:animEffect>
                                  </p:childTnLst>
                                </p:cTn>
                              </p:par>
                              <p:par>
                                <p:cTn id="82" presetID="1" presetClass="mediacall" presetSubtype="0" fill="hold" nodeType="withEffect">
                                  <p:stCondLst>
                                    <p:cond delay="0"/>
                                  </p:stCondLst>
                                  <p:childTnLst>
                                    <p:cmd type="call" cmd="playFrom(0.0)">
                                      <p:cBhvr>
                                        <p:cTn id="83" dur="1312" fill="hold"/>
                                        <p:tgtEl>
                                          <p:spTgt spid="322"/>
                                        </p:tgtEl>
                                      </p:cBhvr>
                                    </p:cmd>
                                  </p:childTnLst>
                                </p:cTn>
                              </p:par>
                            </p:childTnLst>
                          </p:cTn>
                        </p:par>
                        <p:par>
                          <p:cTn id="84" fill="hold">
                            <p:stCondLst>
                              <p:cond delay="6624"/>
                            </p:stCondLst>
                            <p:childTnLst>
                              <p:par>
                                <p:cTn id="85" presetID="42" presetClass="path" presetSubtype="0" accel="30000" decel="70000" fill="hold" nodeType="afterEffect">
                                  <p:stCondLst>
                                    <p:cond delay="0"/>
                                  </p:stCondLst>
                                  <p:childTnLst>
                                    <p:animMotion origin="layout" path="M 4.58333E-6 -3.7037E-7 L -0.70235 0.02523 " pathEditMode="relative" rAng="0" ptsTypes="AA">
                                      <p:cBhvr>
                                        <p:cTn id="86" dur="1750" fill="hold"/>
                                        <p:tgtEl>
                                          <p:spTgt spid="320"/>
                                        </p:tgtEl>
                                        <p:attrNameLst>
                                          <p:attrName>ppt_x</p:attrName>
                                          <p:attrName>ppt_y</p:attrName>
                                        </p:attrNameLst>
                                      </p:cBhvr>
                                      <p:rCtr x="-35117" y="1250"/>
                                    </p:animMotion>
                                  </p:childTnLst>
                                </p:cTn>
                              </p:par>
                            </p:childTnLst>
                          </p:cTn>
                        </p:par>
                        <p:par>
                          <p:cTn id="87" fill="hold">
                            <p:stCondLst>
                              <p:cond delay="8374"/>
                            </p:stCondLst>
                            <p:childTnLst>
                              <p:par>
                                <p:cTn id="88" presetID="53" presetClass="entr" presetSubtype="16" fill="hold" nodeType="after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p:cTn id="90" dur="500" fill="hold"/>
                                        <p:tgtEl>
                                          <p:spTgt spid="21"/>
                                        </p:tgtEl>
                                        <p:attrNameLst>
                                          <p:attrName>ppt_w</p:attrName>
                                        </p:attrNameLst>
                                      </p:cBhvr>
                                      <p:tavLst>
                                        <p:tav tm="0">
                                          <p:val>
                                            <p:fltVal val="0"/>
                                          </p:val>
                                        </p:tav>
                                        <p:tav tm="100000">
                                          <p:val>
                                            <p:strVal val="#ppt_w"/>
                                          </p:val>
                                        </p:tav>
                                      </p:tavLst>
                                    </p:anim>
                                    <p:anim calcmode="lin" valueType="num">
                                      <p:cBhvr>
                                        <p:cTn id="91" dur="500" fill="hold"/>
                                        <p:tgtEl>
                                          <p:spTgt spid="21"/>
                                        </p:tgtEl>
                                        <p:attrNameLst>
                                          <p:attrName>ppt_h</p:attrName>
                                        </p:attrNameLst>
                                      </p:cBhvr>
                                      <p:tavLst>
                                        <p:tav tm="0">
                                          <p:val>
                                            <p:fltVal val="0"/>
                                          </p:val>
                                        </p:tav>
                                        <p:tav tm="100000">
                                          <p:val>
                                            <p:strVal val="#ppt_h"/>
                                          </p:val>
                                        </p:tav>
                                      </p:tavLst>
                                    </p:anim>
                                    <p:animEffect transition="in" filter="fade">
                                      <p:cBhvr>
                                        <p:cTn id="92" dur="500"/>
                                        <p:tgtEl>
                                          <p:spTgt spid="21"/>
                                        </p:tgtEl>
                                      </p:cBhvr>
                                    </p:animEffect>
                                  </p:childTnLst>
                                </p:cTn>
                              </p:par>
                              <p:par>
                                <p:cTn id="93" presetID="1" presetClass="mediacall" presetSubtype="0" fill="hold" nodeType="withEffect">
                                  <p:stCondLst>
                                    <p:cond delay="0"/>
                                  </p:stCondLst>
                                  <p:childTnLst>
                                    <p:cmd type="call" cmd="playFrom(0.0)">
                                      <p:cBhvr>
                                        <p:cTn id="94" dur="1312" fill="hold"/>
                                        <p:tgtEl>
                                          <p:spTgt spid="22"/>
                                        </p:tgtEl>
                                      </p:cBhvr>
                                    </p:cmd>
                                  </p:childTnLst>
                                </p:cTn>
                              </p:par>
                            </p:childTnLst>
                          </p:cTn>
                        </p:par>
                        <p:par>
                          <p:cTn id="95" fill="hold">
                            <p:stCondLst>
                              <p:cond delay="9686"/>
                            </p:stCondLst>
                            <p:childTnLst>
                              <p:par>
                                <p:cTn id="96" presetID="42" presetClass="path" presetSubtype="0" accel="30000" decel="70000" fill="hold" nodeType="afterEffect">
                                  <p:stCondLst>
                                    <p:cond delay="0"/>
                                  </p:stCondLst>
                                  <p:childTnLst>
                                    <p:animMotion origin="layout" path="M -1.25E-6 -1.11111E-6 L -0.70703 0.07384 " pathEditMode="relative" rAng="0" ptsTypes="AA">
                                      <p:cBhvr>
                                        <p:cTn id="97" dur="1750" fill="hold"/>
                                        <p:tgtEl>
                                          <p:spTgt spid="21"/>
                                        </p:tgtEl>
                                        <p:attrNameLst>
                                          <p:attrName>ppt_x</p:attrName>
                                          <p:attrName>ppt_y</p:attrName>
                                        </p:attrNameLst>
                                      </p:cBhvr>
                                      <p:rCtr x="-35352" y="368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8" fill="hold" display="0">
                  <p:stCondLst>
                    <p:cond delay="indefinite"/>
                  </p:stCondLst>
                  <p:endCondLst>
                    <p:cond evt="onStopAudio" delay="0">
                      <p:tgtEl>
                        <p:sldTgt/>
                      </p:tgtEl>
                    </p:cond>
                  </p:endCondLst>
                </p:cTn>
                <p:tgtEl>
                  <p:spTgt spid="7"/>
                </p:tgtEl>
              </p:cMediaNode>
            </p:audio>
            <p:audio>
              <p:cMediaNode vol="80000" showWhenStopped="0">
                <p:cTn id="99" fill="hold" display="0">
                  <p:stCondLst>
                    <p:cond delay="indefinite"/>
                  </p:stCondLst>
                  <p:endCondLst>
                    <p:cond evt="onStopAudio" delay="0">
                      <p:tgtEl>
                        <p:sldTgt/>
                      </p:tgtEl>
                    </p:cond>
                  </p:endCondLst>
                </p:cTn>
                <p:tgtEl>
                  <p:spTgt spid="321"/>
                </p:tgtEl>
              </p:cMediaNode>
            </p:audio>
            <p:audio>
              <p:cMediaNode vol="80000" showWhenStopped="0">
                <p:cTn id="100" fill="hold" display="0">
                  <p:stCondLst>
                    <p:cond delay="indefinite"/>
                  </p:stCondLst>
                  <p:endCondLst>
                    <p:cond evt="onStopAudio" delay="0">
                      <p:tgtEl>
                        <p:sldTgt/>
                      </p:tgtEl>
                    </p:cond>
                  </p:endCondLst>
                </p:cTn>
                <p:tgtEl>
                  <p:spTgt spid="322"/>
                </p:tgtEl>
              </p:cMediaNode>
            </p:audio>
            <p:audio>
              <p:cMediaNode vol="80000" showWhenStopped="0">
                <p:cTn id="101" fill="hold" display="0">
                  <p:stCondLst>
                    <p:cond delay="indefinite"/>
                  </p:stCondLst>
                  <p:endCondLst>
                    <p:cond evt="onStopAudio" delay="0">
                      <p:tgtEl>
                        <p:sldTgt/>
                      </p:tgtEl>
                    </p:cond>
                  </p:endCondLst>
                </p:cTn>
                <p:tgtEl>
                  <p:spTgt spid="9"/>
                </p:tgtEl>
              </p:cMediaNode>
            </p:audio>
            <p:seq concurrent="1" nextAc="seek">
              <p:cTn id="102" restart="whenNotActive" fill="hold" evtFilter="cancelBubble" nodeType="interactiveSeq">
                <p:stCondLst>
                  <p:cond evt="onClick" delay="0">
                    <p:tgtEl>
                      <p:spTgt spid="2"/>
                    </p:tgtEl>
                  </p:cond>
                </p:stCondLst>
                <p:endSync evt="end" delay="0">
                  <p:rtn val="all"/>
                </p:endSync>
                <p:childTnLst>
                  <p:par>
                    <p:cTn id="103" fill="hold">
                      <p:stCondLst>
                        <p:cond delay="0"/>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2"/>
                                        </p:tgtEl>
                                      </p:cBhvr>
                                    </p:animEffect>
                                    <p:set>
                                      <p:cBhvr>
                                        <p:cTn id="10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8" restart="whenNotActive" fill="hold" evtFilter="cancelBubble" nodeType="interactiveSeq">
                <p:stCondLst>
                  <p:cond evt="onClick" delay="0">
                    <p:tgtEl>
                      <p:spTgt spid="4"/>
                    </p:tgtEl>
                  </p:cond>
                </p:stCondLst>
                <p:endSync evt="end" delay="0">
                  <p:rtn val="all"/>
                </p:endSync>
                <p:childTnLst>
                  <p:par>
                    <p:cTn id="109" fill="hold">
                      <p:stCondLst>
                        <p:cond delay="0"/>
                      </p:stCondLst>
                      <p:childTnLst>
                        <p:par>
                          <p:cTn id="110" fill="hold">
                            <p:stCondLst>
                              <p:cond delay="0"/>
                            </p:stCondLst>
                            <p:childTnLst>
                              <p:par>
                                <p:cTn id="111" presetID="10" presetClass="exit" presetSubtype="0" fill="hold" nodeType="clickEffect">
                                  <p:stCondLst>
                                    <p:cond delay="0"/>
                                  </p:stCondLst>
                                  <p:childTnLst>
                                    <p:animEffect transition="out" filter="fade">
                                      <p:cBhvr>
                                        <p:cTn id="112" dur="500"/>
                                        <p:tgtEl>
                                          <p:spTgt spid="4"/>
                                        </p:tgtEl>
                                      </p:cBhvr>
                                    </p:animEffect>
                                    <p:set>
                                      <p:cBhvr>
                                        <p:cTn id="11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14" restart="whenNotActive" fill="hold" evtFilter="cancelBubble" nodeType="interactiveSeq">
                <p:stCondLst>
                  <p:cond evt="onClick" delay="0">
                    <p:tgtEl>
                      <p:spTgt spid="315"/>
                    </p:tgtEl>
                  </p:cond>
                </p:stCondLst>
                <p:endSync evt="end" delay="0">
                  <p:rtn val="all"/>
                </p:endSync>
                <p:childTnLst>
                  <p:par>
                    <p:cTn id="115" fill="hold">
                      <p:stCondLst>
                        <p:cond delay="0"/>
                      </p:stCondLst>
                      <p:childTnLst>
                        <p:par>
                          <p:cTn id="116" fill="hold">
                            <p:stCondLst>
                              <p:cond delay="0"/>
                            </p:stCondLst>
                            <p:childTnLst>
                              <p:par>
                                <p:cTn id="117" presetID="53" presetClass="exit" presetSubtype="32" fill="hold" grpId="1" nodeType="clickEffect">
                                  <p:stCondLst>
                                    <p:cond delay="0"/>
                                  </p:stCondLst>
                                  <p:childTnLst>
                                    <p:anim calcmode="lin" valueType="num">
                                      <p:cBhvr>
                                        <p:cTn id="118" dur="500"/>
                                        <p:tgtEl>
                                          <p:spTgt spid="316"/>
                                        </p:tgtEl>
                                        <p:attrNameLst>
                                          <p:attrName>ppt_w</p:attrName>
                                        </p:attrNameLst>
                                      </p:cBhvr>
                                      <p:tavLst>
                                        <p:tav tm="0">
                                          <p:val>
                                            <p:strVal val="ppt_w"/>
                                          </p:val>
                                        </p:tav>
                                        <p:tav tm="100000">
                                          <p:val>
                                            <p:fltVal val="0"/>
                                          </p:val>
                                        </p:tav>
                                      </p:tavLst>
                                    </p:anim>
                                    <p:anim calcmode="lin" valueType="num">
                                      <p:cBhvr>
                                        <p:cTn id="119" dur="500"/>
                                        <p:tgtEl>
                                          <p:spTgt spid="316"/>
                                        </p:tgtEl>
                                        <p:attrNameLst>
                                          <p:attrName>ppt_h</p:attrName>
                                        </p:attrNameLst>
                                      </p:cBhvr>
                                      <p:tavLst>
                                        <p:tav tm="0">
                                          <p:val>
                                            <p:strVal val="ppt_h"/>
                                          </p:val>
                                        </p:tav>
                                        <p:tav tm="100000">
                                          <p:val>
                                            <p:fltVal val="0"/>
                                          </p:val>
                                        </p:tav>
                                      </p:tavLst>
                                    </p:anim>
                                    <p:animEffect transition="out" filter="fade">
                                      <p:cBhvr>
                                        <p:cTn id="120" dur="500"/>
                                        <p:tgtEl>
                                          <p:spTgt spid="316"/>
                                        </p:tgtEl>
                                      </p:cBhvr>
                                    </p:animEffect>
                                    <p:set>
                                      <p:cBhvr>
                                        <p:cTn id="121" dur="1" fill="hold">
                                          <p:stCondLst>
                                            <p:cond delay="499"/>
                                          </p:stCondLst>
                                        </p:cTn>
                                        <p:tgtEl>
                                          <p:spTgt spid="316"/>
                                        </p:tgtEl>
                                        <p:attrNameLst>
                                          <p:attrName>style.visibility</p:attrName>
                                        </p:attrNameLst>
                                      </p:cBhvr>
                                      <p:to>
                                        <p:strVal val="hidden"/>
                                      </p:to>
                                    </p:set>
                                  </p:childTnLst>
                                </p:cTn>
                              </p:par>
                              <p:par>
                                <p:cTn id="122" presetID="53" presetClass="exit" presetSubtype="32" fill="hold" grpId="2" nodeType="withEffect">
                                  <p:stCondLst>
                                    <p:cond delay="0"/>
                                  </p:stCondLst>
                                  <p:iterate type="lt">
                                    <p:tmPct val="0"/>
                                  </p:iterate>
                                  <p:childTnLst>
                                    <p:anim calcmode="lin" valueType="num">
                                      <p:cBhvr>
                                        <p:cTn id="123" dur="500"/>
                                        <p:tgtEl>
                                          <p:spTgt spid="317"/>
                                        </p:tgtEl>
                                        <p:attrNameLst>
                                          <p:attrName>ppt_w</p:attrName>
                                        </p:attrNameLst>
                                      </p:cBhvr>
                                      <p:tavLst>
                                        <p:tav tm="0">
                                          <p:val>
                                            <p:strVal val="ppt_w"/>
                                          </p:val>
                                        </p:tav>
                                        <p:tav tm="100000">
                                          <p:val>
                                            <p:fltVal val="0"/>
                                          </p:val>
                                        </p:tav>
                                      </p:tavLst>
                                    </p:anim>
                                    <p:anim calcmode="lin" valueType="num">
                                      <p:cBhvr>
                                        <p:cTn id="124" dur="500"/>
                                        <p:tgtEl>
                                          <p:spTgt spid="317"/>
                                        </p:tgtEl>
                                        <p:attrNameLst>
                                          <p:attrName>ppt_h</p:attrName>
                                        </p:attrNameLst>
                                      </p:cBhvr>
                                      <p:tavLst>
                                        <p:tav tm="0">
                                          <p:val>
                                            <p:strVal val="ppt_h"/>
                                          </p:val>
                                        </p:tav>
                                        <p:tav tm="100000">
                                          <p:val>
                                            <p:fltVal val="0"/>
                                          </p:val>
                                        </p:tav>
                                      </p:tavLst>
                                    </p:anim>
                                    <p:animEffect transition="out" filter="fade">
                                      <p:cBhvr>
                                        <p:cTn id="125" dur="500"/>
                                        <p:tgtEl>
                                          <p:spTgt spid="317"/>
                                        </p:tgtEl>
                                      </p:cBhvr>
                                    </p:animEffect>
                                    <p:set>
                                      <p:cBhvr>
                                        <p:cTn id="126" dur="1" fill="hold">
                                          <p:stCondLst>
                                            <p:cond delay="499"/>
                                          </p:stCondLst>
                                        </p:cTn>
                                        <p:tgtEl>
                                          <p:spTgt spid="317"/>
                                        </p:tgtEl>
                                        <p:attrNameLst>
                                          <p:attrName>style.visibility</p:attrName>
                                        </p:attrNameLst>
                                      </p:cBhvr>
                                      <p:to>
                                        <p:strVal val="hidden"/>
                                      </p:to>
                                    </p:set>
                                  </p:childTnLst>
                                </p:cTn>
                              </p:par>
                            </p:childTnLst>
                          </p:cTn>
                        </p:par>
                        <p:par>
                          <p:cTn id="127" fill="hold">
                            <p:stCondLst>
                              <p:cond delay="500"/>
                            </p:stCondLst>
                            <p:childTnLst>
                              <p:par>
                                <p:cTn id="128" presetID="53" presetClass="entr" presetSubtype="16" fill="hold" grpId="0" nodeType="afterEffect">
                                  <p:stCondLst>
                                    <p:cond delay="0"/>
                                  </p:stCondLst>
                                  <p:childTnLst>
                                    <p:set>
                                      <p:cBhvr>
                                        <p:cTn id="129" dur="1" fill="hold">
                                          <p:stCondLst>
                                            <p:cond delay="0"/>
                                          </p:stCondLst>
                                        </p:cTn>
                                        <p:tgtEl>
                                          <p:spTgt spid="325"/>
                                        </p:tgtEl>
                                        <p:attrNameLst>
                                          <p:attrName>style.visibility</p:attrName>
                                        </p:attrNameLst>
                                      </p:cBhvr>
                                      <p:to>
                                        <p:strVal val="visible"/>
                                      </p:to>
                                    </p:set>
                                    <p:anim calcmode="lin" valueType="num">
                                      <p:cBhvr>
                                        <p:cTn id="130" dur="500" fill="hold"/>
                                        <p:tgtEl>
                                          <p:spTgt spid="325"/>
                                        </p:tgtEl>
                                        <p:attrNameLst>
                                          <p:attrName>ppt_w</p:attrName>
                                        </p:attrNameLst>
                                      </p:cBhvr>
                                      <p:tavLst>
                                        <p:tav tm="0">
                                          <p:val>
                                            <p:fltVal val="0"/>
                                          </p:val>
                                        </p:tav>
                                        <p:tav tm="100000">
                                          <p:val>
                                            <p:strVal val="#ppt_w"/>
                                          </p:val>
                                        </p:tav>
                                      </p:tavLst>
                                    </p:anim>
                                    <p:anim calcmode="lin" valueType="num">
                                      <p:cBhvr>
                                        <p:cTn id="131" dur="500" fill="hold"/>
                                        <p:tgtEl>
                                          <p:spTgt spid="325"/>
                                        </p:tgtEl>
                                        <p:attrNameLst>
                                          <p:attrName>ppt_h</p:attrName>
                                        </p:attrNameLst>
                                      </p:cBhvr>
                                      <p:tavLst>
                                        <p:tav tm="0">
                                          <p:val>
                                            <p:fltVal val="0"/>
                                          </p:val>
                                        </p:tav>
                                        <p:tav tm="100000">
                                          <p:val>
                                            <p:strVal val="#ppt_h"/>
                                          </p:val>
                                        </p:tav>
                                      </p:tavLst>
                                    </p:anim>
                                    <p:animEffect transition="in" filter="fade">
                                      <p:cBhvr>
                                        <p:cTn id="132" dur="500"/>
                                        <p:tgtEl>
                                          <p:spTgt spid="325"/>
                                        </p:tgtEl>
                                      </p:cBhvr>
                                    </p:animEffect>
                                  </p:childTnLst>
                                </p:cTn>
                              </p:par>
                              <p:par>
                                <p:cTn id="133" presetID="23" presetClass="entr" presetSubtype="32" fill="hold" grpId="0" nodeType="withEffect">
                                  <p:stCondLst>
                                    <p:cond delay="0"/>
                                  </p:stCondLst>
                                  <p:iterate type="lt">
                                    <p:tmPct val="14000"/>
                                  </p:iterate>
                                  <p:childTnLst>
                                    <p:set>
                                      <p:cBhvr>
                                        <p:cTn id="134" dur="1" fill="hold">
                                          <p:stCondLst>
                                            <p:cond delay="0"/>
                                          </p:stCondLst>
                                        </p:cTn>
                                        <p:tgtEl>
                                          <p:spTgt spid="326"/>
                                        </p:tgtEl>
                                        <p:attrNameLst>
                                          <p:attrName>style.visibility</p:attrName>
                                        </p:attrNameLst>
                                      </p:cBhvr>
                                      <p:to>
                                        <p:strVal val="visible"/>
                                      </p:to>
                                    </p:set>
                                    <p:anim calcmode="lin" valueType="num">
                                      <p:cBhvr>
                                        <p:cTn id="135" dur="500" fill="hold"/>
                                        <p:tgtEl>
                                          <p:spTgt spid="326"/>
                                        </p:tgtEl>
                                        <p:attrNameLst>
                                          <p:attrName>ppt_w</p:attrName>
                                        </p:attrNameLst>
                                      </p:cBhvr>
                                      <p:tavLst>
                                        <p:tav tm="0">
                                          <p:val>
                                            <p:strVal val="4*#ppt_w"/>
                                          </p:val>
                                        </p:tav>
                                        <p:tav tm="100000">
                                          <p:val>
                                            <p:strVal val="#ppt_w"/>
                                          </p:val>
                                        </p:tav>
                                      </p:tavLst>
                                    </p:anim>
                                    <p:anim calcmode="lin" valueType="num">
                                      <p:cBhvr>
                                        <p:cTn id="136" dur="500" fill="hold"/>
                                        <p:tgtEl>
                                          <p:spTgt spid="3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3"/>
                                            </p:cond>
                                          </p:stCondLst>
                                          <p:endCondLst>
                                            <p:cond evt="onStopAudio" delay="0">
                                              <p:tgtEl>
                                                <p:sldTgt/>
                                              </p:tgtEl>
                                            </p:cond>
                                          </p:endCondLst>
                                        </p:cTn>
                                        <p:tgtEl>
                                          <p:sndTgt r:embed="rId5" name="applause.wav"/>
                                        </p:tgtEl>
                                      </p:cMediaNode>
                                    </p:audio>
                                  </p:subTnLst>
                                </p:cTn>
                              </p:par>
                            </p:childTnLst>
                          </p:cTn>
                        </p:par>
                        <p:par>
                          <p:cTn id="137" fill="hold">
                            <p:stCondLst>
                              <p:cond delay="2050"/>
                            </p:stCondLst>
                            <p:childTnLst>
                              <p:par>
                                <p:cTn id="138" presetID="34" presetClass="emph" presetSubtype="0" fill="hold" grpId="1" nodeType="afterEffect">
                                  <p:stCondLst>
                                    <p:cond delay="0"/>
                                  </p:stCondLst>
                                  <p:iterate type="lt">
                                    <p:tmPct val="10000"/>
                                  </p:iterate>
                                  <p:childTnLst>
                                    <p:animMotion origin="layout" path="M -3.125E-6 -2.22222E-6 L -3.125E-6 -0.07222 " pathEditMode="relative" rAng="0" ptsTypes="AA">
                                      <p:cBhvr>
                                        <p:cTn id="139" dur="250" accel="50000" decel="50000" autoRev="1" fill="hold">
                                          <p:stCondLst>
                                            <p:cond delay="0"/>
                                          </p:stCondLst>
                                        </p:cTn>
                                        <p:tgtEl>
                                          <p:spTgt spid="326"/>
                                        </p:tgtEl>
                                        <p:attrNameLst>
                                          <p:attrName>ppt_x</p:attrName>
                                          <p:attrName>ppt_y</p:attrName>
                                        </p:attrNameLst>
                                      </p:cBhvr>
                                      <p:rCtr x="0" y="-3611"/>
                                    </p:animMotion>
                                    <p:animRot by="1500000">
                                      <p:cBhvr>
                                        <p:cTn id="140" dur="125" fill="hold">
                                          <p:stCondLst>
                                            <p:cond delay="0"/>
                                          </p:stCondLst>
                                        </p:cTn>
                                        <p:tgtEl>
                                          <p:spTgt spid="326"/>
                                        </p:tgtEl>
                                        <p:attrNameLst>
                                          <p:attrName>r</p:attrName>
                                        </p:attrNameLst>
                                      </p:cBhvr>
                                    </p:animRot>
                                    <p:animRot by="-1500000">
                                      <p:cBhvr>
                                        <p:cTn id="141" dur="125" fill="hold">
                                          <p:stCondLst>
                                            <p:cond delay="125"/>
                                          </p:stCondLst>
                                        </p:cTn>
                                        <p:tgtEl>
                                          <p:spTgt spid="326"/>
                                        </p:tgtEl>
                                        <p:attrNameLst>
                                          <p:attrName>r</p:attrName>
                                        </p:attrNameLst>
                                      </p:cBhvr>
                                    </p:animRot>
                                    <p:animRot by="-1500000">
                                      <p:cBhvr>
                                        <p:cTn id="142" dur="125" fill="hold">
                                          <p:stCondLst>
                                            <p:cond delay="250"/>
                                          </p:stCondLst>
                                        </p:cTn>
                                        <p:tgtEl>
                                          <p:spTgt spid="326"/>
                                        </p:tgtEl>
                                        <p:attrNameLst>
                                          <p:attrName>r</p:attrName>
                                        </p:attrNameLst>
                                      </p:cBhvr>
                                    </p:animRot>
                                    <p:animRot by="1500000">
                                      <p:cBhvr>
                                        <p:cTn id="143" dur="125" fill="hold">
                                          <p:stCondLst>
                                            <p:cond delay="375"/>
                                          </p:stCondLst>
                                        </p:cTn>
                                        <p:tgtEl>
                                          <p:spTgt spid="326"/>
                                        </p:tgtEl>
                                        <p:attrNameLst>
                                          <p:attrName>r</p:attrName>
                                        </p:attrNameLst>
                                      </p:cBhvr>
                                    </p:animRot>
                                  </p:childTnLst>
                                  <p:subTnLst>
                                    <p:audio>
                                      <p:cMediaNode>
                                        <p:cTn display="0" masterRel="sameClick">
                                          <p:stCondLst>
                                            <p:cond evt="begin" delay="0">
                                              <p:tn val="138"/>
                                            </p:cond>
                                          </p:stCondLst>
                                          <p:endCondLst>
                                            <p:cond evt="onStopAudio" delay="0">
                                              <p:tgtEl>
                                                <p:sldTgt/>
                                              </p:tgtEl>
                                            </p:cond>
                                          </p:endCondLst>
                                        </p:cTn>
                                        <p:tgtEl>
                                          <p:sndTgt r:embed="rId5" name="applause.wav"/>
                                        </p:tgtEl>
                                      </p:cMediaNode>
                                    </p:audio>
                                  </p:subTnLst>
                                </p:cTn>
                              </p:par>
                            </p:childTnLst>
                          </p:cTn>
                        </p:par>
                        <p:par>
                          <p:cTn id="144" fill="hold">
                            <p:stCondLst>
                              <p:cond delay="3300"/>
                            </p:stCondLst>
                            <p:childTnLst>
                              <p:par>
                                <p:cTn id="145" presetID="16" presetClass="emph" presetSubtype="0" fill="hold" grpId="2" nodeType="afterEffect">
                                  <p:stCondLst>
                                    <p:cond delay="0"/>
                                  </p:stCondLst>
                                  <p:iterate type="lt">
                                    <p:tmPct val="4000"/>
                                  </p:iterate>
                                  <p:childTnLst>
                                    <p:set>
                                      <p:cBhvr override="childStyle">
                                        <p:cTn id="146" dur="1000" fill="hold"/>
                                        <p:tgtEl>
                                          <p:spTgt spid="326"/>
                                        </p:tgtEl>
                                        <p:attrNameLst>
                                          <p:attrName>style.color</p:attrName>
                                        </p:attrNameLst>
                                      </p:cBhvr>
                                      <p:to>
                                        <p:clrVal>
                                          <a:srgbClr val="FFC000"/>
                                        </p:clrVal>
                                      </p:to>
                                    </p:set>
                                    <p:set>
                                      <p:cBhvr>
                                        <p:cTn id="147" dur="1000" fill="hold"/>
                                        <p:tgtEl>
                                          <p:spTgt spid="326"/>
                                        </p:tgtEl>
                                        <p:attrNameLst>
                                          <p:attrName>fillcolor</p:attrName>
                                        </p:attrNameLst>
                                      </p:cBhvr>
                                      <p:to>
                                        <p:clrVal>
                                          <a:srgbClr val="FFC000"/>
                                        </p:clrVal>
                                      </p:to>
                                    </p:set>
                                    <p:set>
                                      <p:cBhvr>
                                        <p:cTn id="148" dur="1000" fill="hold"/>
                                        <p:tgtEl>
                                          <p:spTgt spid="326"/>
                                        </p:tgtEl>
                                        <p:attrNameLst>
                                          <p:attrName>fill.type</p:attrName>
                                        </p:attrNameLst>
                                      </p:cBhvr>
                                      <p:to>
                                        <p:strVal val="solid"/>
                                      </p:to>
                                    </p:set>
                                  </p:childTnLst>
                                  <p:subTnLst>
                                    <p:audio>
                                      <p:cMediaNode>
                                        <p:cTn display="0" masterRel="sameClick">
                                          <p:stCondLst>
                                            <p:cond evt="begin" delay="0">
                                              <p:tn val="14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15"/>
                  </p:tgtEl>
                </p:cond>
              </p:nextCondLst>
            </p:seq>
            <p:audio>
              <p:cMediaNode vol="80000" showWhenStopped="0">
                <p:cTn id="149" fill="hold" display="0">
                  <p:stCondLst>
                    <p:cond delay="indefinite"/>
                  </p:stCondLst>
                  <p:endCondLst>
                    <p:cond evt="onStopAudio" delay="0">
                      <p:tgtEl>
                        <p:sldTgt/>
                      </p:tgtEl>
                    </p:cond>
                  </p:endCondLst>
                </p:cTn>
                <p:tgtEl>
                  <p:spTgt spid="22"/>
                </p:tgtEl>
              </p:cMediaNode>
            </p:audio>
          </p:childTnLst>
        </p:cTn>
      </p:par>
    </p:tnLst>
    <p:bldLst>
      <p:bldP spid="316" grpId="0" animBg="1"/>
      <p:bldP spid="316" grpId="1" animBg="1"/>
      <p:bldP spid="317" grpId="0"/>
      <p:bldP spid="317" grpId="1"/>
      <p:bldP spid="317" grpId="2"/>
      <p:bldP spid="325" grpId="0" animBg="1"/>
      <p:bldP spid="326" grpId="0"/>
      <p:bldP spid="326" grpId="1"/>
      <p:bldP spid="326" grpId="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B4B513-3207-4753-8000-E792636B6F60}"/>
              </a:ext>
            </a:extLst>
          </p:cNvPr>
          <p:cNvPicPr>
            <a:picLocks noChangeAspect="1"/>
          </p:cNvPicPr>
          <p:nvPr/>
        </p:nvPicPr>
        <p:blipFill>
          <a:blip r:embed="rId3"/>
          <a:srcRect t="7786" b="7786"/>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C72906D2-D27E-47FF-AE49-EEF0B01A7926}"/>
              </a:ext>
            </a:extLst>
          </p:cNvPr>
          <p:cNvPicPr>
            <a:picLocks noChangeAspect="1"/>
          </p:cNvPicPr>
          <p:nvPr/>
        </p:nvPicPr>
        <p:blipFill>
          <a:blip r:embed="rId4"/>
          <a:srcRect/>
          <a:stretch>
            <a:fillRect/>
          </a:stretch>
        </p:blipFill>
        <p:spPr>
          <a:xfrm rot="11940269" flipH="1">
            <a:off x="-6090573" y="-2447465"/>
            <a:ext cx="7414630" cy="5486400"/>
          </a:xfrm>
          <a:prstGeom prst="rect">
            <a:avLst/>
          </a:prstGeom>
        </p:spPr>
      </p:pic>
      <p:pic>
        <p:nvPicPr>
          <p:cNvPr id="4" name="Picture 3">
            <a:extLst>
              <a:ext uri="{FF2B5EF4-FFF2-40B4-BE49-F238E27FC236}">
                <a16:creationId xmlns:a16="http://schemas.microsoft.com/office/drawing/2014/main" id="{84E8D801-BB2B-43F5-8E2A-2D63BBB16F13}"/>
              </a:ext>
            </a:extLst>
          </p:cNvPr>
          <p:cNvPicPr>
            <a:picLocks noChangeAspect="1"/>
          </p:cNvPicPr>
          <p:nvPr/>
        </p:nvPicPr>
        <p:blipFill>
          <a:blip r:embed="rId4"/>
          <a:srcRect/>
          <a:stretch>
            <a:fillRect/>
          </a:stretch>
        </p:blipFill>
        <p:spPr>
          <a:xfrm rot="11940269" flipH="1">
            <a:off x="-6014372" y="-2447466"/>
            <a:ext cx="7414630" cy="5486400"/>
          </a:xfrm>
          <a:prstGeom prst="rect">
            <a:avLst/>
          </a:prstGeom>
        </p:spPr>
      </p:pic>
      <p:sp>
        <p:nvSpPr>
          <p:cNvPr id="15" name="Rectangle 14"/>
          <p:cNvSpPr/>
          <p:nvPr/>
        </p:nvSpPr>
        <p:spPr>
          <a:xfrm>
            <a:off x="1371599" y="380058"/>
            <a:ext cx="10363199" cy="1446550"/>
          </a:xfrm>
          <a:prstGeom prst="rect">
            <a:avLst/>
          </a:prstGeom>
          <a:noFill/>
        </p:spPr>
        <p:txBody>
          <a:bodyPr wrap="square" rtlCol="0">
            <a:spAutoFit/>
          </a:bodyPr>
          <a:lstStyle/>
          <a:p>
            <a:pPr algn="just"/>
            <a:r>
              <a:rPr lang="en-US" altLang="en-US" sz="4400">
                <a:solidFill>
                  <a:srgbClr val="0070C0"/>
                </a:solidFill>
                <a:latin typeface="SVN-Lobster" panose="02040603050506020204" pitchFamily="18" charset="0"/>
              </a:rPr>
              <a:t>Nêu</a:t>
            </a:r>
            <a:r>
              <a:rPr lang="en-US" altLang="en-US" sz="4400" dirty="0">
                <a:solidFill>
                  <a:srgbClr val="0070C0"/>
                </a:solidFill>
                <a:latin typeface="SVN-Lobster" panose="02040603050506020204" pitchFamily="18" charset="0"/>
              </a:rPr>
              <a:t> </a:t>
            </a:r>
            <a:r>
              <a:rPr lang="en-US" altLang="en-US" sz="4400">
                <a:solidFill>
                  <a:srgbClr val="0070C0"/>
                </a:solidFill>
                <a:latin typeface="SVN-Lobster" panose="02040603050506020204" pitchFamily="18" charset="0"/>
              </a:rPr>
              <a:t>ý nghĩa cuộc Tổng Tiến công và nổi dậy Tết Mậu Thân</a:t>
            </a:r>
            <a:r>
              <a:rPr lang="en-US" altLang="en-US" sz="4400" dirty="0">
                <a:solidFill>
                  <a:srgbClr val="0070C0"/>
                </a:solidFill>
                <a:latin typeface="SVN-Lobster" panose="02040603050506020204" pitchFamily="18" charset="0"/>
              </a:rPr>
              <a:t> 1968? </a:t>
            </a:r>
          </a:p>
        </p:txBody>
      </p:sp>
      <p:sp>
        <p:nvSpPr>
          <p:cNvPr id="16" name="Rectangle 15"/>
          <p:cNvSpPr/>
          <p:nvPr/>
        </p:nvSpPr>
        <p:spPr>
          <a:xfrm>
            <a:off x="838200" y="2057400"/>
            <a:ext cx="10896600" cy="4115742"/>
          </a:xfrm>
          <a:prstGeom prst="rect">
            <a:avLst/>
          </a:prstGeom>
        </p:spPr>
        <p:txBody>
          <a:bodyPr wrap="square">
            <a:spAutoFit/>
          </a:bodyPr>
          <a:lstStyle/>
          <a:p>
            <a:pPr marL="381019" indent="-381019" algn="just">
              <a:lnSpc>
                <a:spcPct val="130000"/>
              </a:lnSpc>
              <a:spcBef>
                <a:spcPct val="50000"/>
              </a:spcBef>
              <a:buFont typeface="Arial" panose="020B0604020202020204" pitchFamily="34" charset="0"/>
              <a:buChar char="•"/>
              <a:defRPr/>
            </a:pPr>
            <a:r>
              <a:rPr lang="en-US" sz="3200" b="1">
                <a:solidFill>
                  <a:schemeClr val="tx1">
                    <a:lumMod val="95000"/>
                    <a:lumOff val="5000"/>
                  </a:schemeClr>
                </a:solidFill>
                <a:latin typeface="Times New Roman" panose="02020603050405020304" pitchFamily="18" charset="0"/>
                <a:cs typeface="Times New Roman" panose="02020603050405020304" pitchFamily="18" charset="0"/>
              </a:rPr>
              <a:t>Sau đòn bất ngờ Tết Mậu Thân, Mĩ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buộc</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phải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thừa</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thất</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bại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bước</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chấp</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đàm</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phán</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tại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Pa-</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ri</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chấm</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dứt</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tranh</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3200" b="1"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sz="3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a:solidFill>
                  <a:schemeClr val="tx1">
                    <a:lumMod val="95000"/>
                    <a:lumOff val="5000"/>
                  </a:schemeClr>
                </a:solidFill>
                <a:latin typeface="Times New Roman" panose="02020603050405020304" pitchFamily="18" charset="0"/>
                <a:cs typeface="Times New Roman" panose="02020603050405020304" pitchFamily="18" charset="0"/>
              </a:rPr>
              <a:t>Nam.</a:t>
            </a:r>
          </a:p>
          <a:p>
            <a:pPr marL="381019" indent="-381019" algn="just">
              <a:lnSpc>
                <a:spcPct val="130000"/>
              </a:lnSpc>
              <a:spcBef>
                <a:spcPct val="50000"/>
              </a:spcBef>
              <a:buFont typeface="Arial" panose="020B0604020202020204" pitchFamily="34" charset="0"/>
              <a:buChar char="•"/>
              <a:defRPr/>
            </a:pPr>
            <a:r>
              <a:rPr lang="en-US" sz="3200" b="1">
                <a:solidFill>
                  <a:schemeClr val="tx1">
                    <a:lumMod val="95000"/>
                    <a:lumOff val="5000"/>
                  </a:schemeClr>
                </a:solidFill>
                <a:latin typeface="Times New Roman" panose="02020603050405020304" pitchFamily="18" charset="0"/>
                <a:cs typeface="Times New Roman" panose="02020603050405020304" pitchFamily="18" charset="0"/>
              </a:rPr>
              <a:t>Nhân dân yêu chuộng hòa bình ở Mỹ cũng đấu tranh rầm rộ, đòi chính phủ Mỹ phải rút quân tại Việt Nam trong thời gian ngắn nhất.</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22209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16771D-BB3A-4A0B-B6D0-C82CE461B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877" y="152400"/>
            <a:ext cx="9920247" cy="56975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 Box 7">
            <a:extLst>
              <a:ext uri="{FF2B5EF4-FFF2-40B4-BE49-F238E27FC236}">
                <a16:creationId xmlns:a16="http://schemas.microsoft.com/office/drawing/2014/main" id="{BFF014FD-7C14-41F3-880F-24524DAB5A4E}"/>
              </a:ext>
            </a:extLst>
          </p:cNvPr>
          <p:cNvSpPr txBox="1">
            <a:spLocks noChangeArrowheads="1"/>
          </p:cNvSpPr>
          <p:nvPr/>
        </p:nvSpPr>
        <p:spPr bwMode="auto">
          <a:xfrm>
            <a:off x="304802" y="5995138"/>
            <a:ext cx="115823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a:t>Sau đợt 1, Mỹ phải đơn phương tuyên bố hạn chế ném bơm phá hoại miền Bắc và chính thức gợi ý về một giải pháp ngoại giao.</a:t>
            </a:r>
            <a:endParaRPr lang="en-US" altLang="en-US" sz="2400" b="1" dirty="0"/>
          </a:p>
        </p:txBody>
      </p:sp>
    </p:spTree>
    <p:extLst>
      <p:ext uri="{BB962C8B-B14F-4D97-AF65-F5344CB8AC3E}">
        <p14:creationId xmlns:p14="http://schemas.microsoft.com/office/powerpoint/2010/main" val="5691195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31462-723D-4993-8D3D-5A50B1AB1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201" y="381000"/>
            <a:ext cx="9891598" cy="556309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 Box 7">
            <a:extLst>
              <a:ext uri="{FF2B5EF4-FFF2-40B4-BE49-F238E27FC236}">
                <a16:creationId xmlns:a16="http://schemas.microsoft.com/office/drawing/2014/main" id="{52DDA82E-6AF1-43FA-BC40-4ED5DE09321C}"/>
              </a:ext>
            </a:extLst>
          </p:cNvPr>
          <p:cNvSpPr txBox="1">
            <a:spLocks noChangeArrowheads="1"/>
          </p:cNvSpPr>
          <p:nvPr/>
        </p:nvSpPr>
        <p:spPr bwMode="auto">
          <a:xfrm>
            <a:off x="152400" y="5995138"/>
            <a:ext cx="11887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a:t>Cuộc Tổng tiến công và nổi dậy gây sốc lớn cho mọi giới trên nước Mỹ và thúc đẩy nhiều người đứng lên chống chiến tranh. Nhiều cuộc biểu tình diễn ra.</a:t>
            </a:r>
            <a:endParaRPr lang="en-US" altLang="en-US" sz="2400" b="1" dirty="0"/>
          </a:p>
        </p:txBody>
      </p:sp>
    </p:spTree>
    <p:extLst>
      <p:ext uri="{BB962C8B-B14F-4D97-AF65-F5344CB8AC3E}">
        <p14:creationId xmlns:p14="http://schemas.microsoft.com/office/powerpoint/2010/main" val="37203056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25B2B5C6-6C12-49CE-B226-CFE0C062715E}"/>
              </a:ext>
            </a:extLst>
          </p:cNvPr>
          <p:cNvPicPr>
            <a:picLocks noChangeAspect="1"/>
          </p:cNvPicPr>
          <p:nvPr/>
        </p:nvPicPr>
        <p:blipFill>
          <a:blip r:embed="rId2"/>
          <a:srcRect t="7786" b="7786"/>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D6526390-11F1-40C8-933C-C492406219DD}"/>
              </a:ext>
            </a:extLst>
          </p:cNvPr>
          <p:cNvSpPr/>
          <p:nvPr/>
        </p:nvSpPr>
        <p:spPr>
          <a:xfrm>
            <a:off x="4762500" y="1909557"/>
            <a:ext cx="7315200" cy="3960390"/>
          </a:xfrm>
          <a:prstGeom prst="roundRect">
            <a:avLst/>
          </a:prstGeom>
          <a:solidFill>
            <a:schemeClr val="accent4">
              <a:lumMod val="20000"/>
              <a:lumOff val="80000"/>
            </a:schemeClr>
          </a:solidFill>
          <a:ln>
            <a:solidFill>
              <a:schemeClr val="accent4">
                <a:lumMod val="20000"/>
                <a:lumOff val="80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4">
            <a:extLst>
              <a:ext uri="{FF2B5EF4-FFF2-40B4-BE49-F238E27FC236}">
                <a16:creationId xmlns:a16="http://schemas.microsoft.com/office/drawing/2014/main" id="{19F4C9B2-A846-4B78-9DCD-496B44F8C23D}"/>
              </a:ext>
            </a:extLst>
          </p:cNvPr>
          <p:cNvGrpSpPr>
            <a:grpSpLocks noChangeAspect="1"/>
          </p:cNvGrpSpPr>
          <p:nvPr/>
        </p:nvGrpSpPr>
        <p:grpSpPr>
          <a:xfrm>
            <a:off x="-1654559" y="-80954"/>
            <a:ext cx="6490973" cy="7333710"/>
            <a:chOff x="0" y="0"/>
            <a:chExt cx="5624576" cy="6354826"/>
          </a:xfrm>
          <a:effectLst>
            <a:outerShdw blurRad="50800" dist="38100" dir="18900000" algn="bl" rotWithShape="0">
              <a:prstClr val="black">
                <a:alpha val="40000"/>
              </a:prstClr>
            </a:outerShdw>
          </a:effectLst>
        </p:grpSpPr>
        <p:sp>
          <p:nvSpPr>
            <p:cNvPr id="12" name="Freeform 5">
              <a:extLst>
                <a:ext uri="{FF2B5EF4-FFF2-40B4-BE49-F238E27FC236}">
                  <a16:creationId xmlns:a16="http://schemas.microsoft.com/office/drawing/2014/main" id="{4C8B4484-7D93-404A-AF22-7F9E81E34940}"/>
                </a:ext>
              </a:extLst>
            </p:cNvPr>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3"/>
              <a:stretch>
                <a:fillRect l="-34789" r="-34789"/>
              </a:stretch>
            </a:blipFill>
          </p:spPr>
        </p:sp>
      </p:grpSp>
      <p:pic>
        <p:nvPicPr>
          <p:cNvPr id="13" name="Picture 12">
            <a:extLst>
              <a:ext uri="{FF2B5EF4-FFF2-40B4-BE49-F238E27FC236}">
                <a16:creationId xmlns:a16="http://schemas.microsoft.com/office/drawing/2014/main" id="{D0E41B43-3522-4FE9-A67E-D5D6BA057480}"/>
              </a:ext>
            </a:extLst>
          </p:cNvPr>
          <p:cNvPicPr>
            <a:picLocks noChangeAspect="1"/>
          </p:cNvPicPr>
          <p:nvPr/>
        </p:nvPicPr>
        <p:blipFill>
          <a:blip r:embed="rId4">
            <a:alphaModFix amt="70000"/>
            <a:extLst>
              <a:ext uri="{BEBA8EAE-BF5A-486C-A8C5-ECC9F3942E4B}">
                <a14:imgProps xmlns:a14="http://schemas.microsoft.com/office/drawing/2010/main">
                  <a14:imgLayer r:embed="rId5">
                    <a14:imgEffect>
                      <a14:backgroundRemoval t="2365" b="99662" l="2462" r="92308">
                        <a14:foregroundMark x1="21723" y1="11599" x2="21723" y2="11599"/>
                        <a14:foregroundMark x1="19631" y1="13288" x2="15077" y2="24887"/>
                        <a14:foregroundMark x1="21415" y1="9572" x2="26523" y2="17905"/>
                        <a14:foregroundMark x1="36862" y1="2477" x2="36800" y2="7883"/>
                        <a14:foregroundMark x1="58892" y1="29392" x2="61231" y2="28378"/>
                        <a14:foregroundMark x1="92369" y1="28829" x2="89354" y2="28829"/>
                        <a14:foregroundMark x1="73785" y1="24550" x2="73785" y2="24550"/>
                        <a14:foregroundMark x1="60677" y1="44257" x2="59323" y2="48311"/>
                        <a14:foregroundMark x1="61846" y1="68468" x2="62031" y2="71396"/>
                        <a14:foregroundMark x1="83631" y1="70946" x2="84123" y2="70946"/>
                        <a14:foregroundMark x1="49231" y1="89977" x2="49231" y2="89977"/>
                        <a14:foregroundMark x1="37600" y1="92793" x2="37600" y2="92793"/>
                        <a14:foregroundMark x1="39754" y1="98874" x2="39754" y2="98874"/>
                        <a14:foregroundMark x1="3692" y1="43581" x2="7323" y2="76577"/>
                        <a14:foregroundMark x1="7323" y1="76577" x2="6892" y2="85473"/>
                        <a14:foregroundMark x1="6892" y1="85473" x2="3077" y2="97410"/>
                        <a14:foregroundMark x1="13169" y1="28941" x2="8985" y2="29730"/>
                        <a14:foregroundMark x1="8985" y1="29730" x2="5046" y2="32658"/>
                        <a14:foregroundMark x1="5046" y1="32658" x2="2462" y2="37613"/>
                        <a14:foregroundMark x1="24185" y1="10811" x2="27077" y2="17793"/>
                        <a14:foregroundMark x1="27077" y1="17793" x2="27754" y2="18468"/>
                        <a14:foregroundMark x1="18585" y1="11599" x2="18585" y2="11599"/>
                        <a14:foregroundMark x1="19815" y1="9685" x2="18031" y2="11374"/>
                        <a14:foregroundMark x1="48800" y1="59797" x2="48800" y2="59797"/>
                        <a14:foregroundMark x1="53785" y1="57545" x2="53785" y2="57545"/>
                        <a14:foregroundMark x1="59077" y1="48761" x2="55938" y2="55518"/>
                        <a14:foregroundMark x1="55938" y1="55518" x2="51877" y2="58671"/>
                        <a14:foregroundMark x1="51877" y1="58671" x2="50954" y2="58784"/>
                        <a14:foregroundMark x1="45292" y1="34459" x2="45292" y2="34459"/>
                        <a14:foregroundMark x1="45415" y1="32320" x2="45415" y2="32320"/>
                        <a14:foregroundMark x1="45415" y1="32207" x2="45477" y2="34347"/>
                        <a14:foregroundMark x1="33538" y1="5068" x2="33538" y2="5518"/>
                        <a14:foregroundMark x1="40492" y1="3604" x2="40492" y2="3604"/>
                        <a14:foregroundMark x1="58462" y1="27477" x2="58462" y2="27477"/>
                        <a14:foregroundMark x1="46585" y1="53716" x2="46585" y2="53716"/>
                        <a14:foregroundMark x1="46954" y1="57770" x2="46954" y2="57770"/>
                        <a14:foregroundMark x1="13785" y1="29842" x2="13785" y2="29842"/>
                        <a14:foregroundMark x1="14462" y1="30068" x2="14462" y2="30068"/>
                        <a14:foregroundMark x1="26646" y1="99437" x2="26646" y2="99437"/>
                        <a14:foregroundMark x1="40000" y1="99662" x2="40000" y2="99662"/>
                        <a14:foregroundMark x1="62092" y1="28829" x2="62092" y2="28829"/>
                        <a14:backgroundMark x1="25108" y1="57995" x2="25108" y2="57995"/>
                        <a14:backgroundMark x1="26031" y1="64640" x2="26031" y2="64640"/>
                        <a14:backgroundMark x1="29231" y1="93356" x2="29231" y2="93356"/>
                        <a14:backgroundMark x1="28677" y1="78491" x2="28677" y2="78491"/>
                        <a14:backgroundMark x1="29600" y1="91892" x2="29600" y2="91892"/>
                        <a14:backgroundMark x1="42462" y1="76914" x2="42462" y2="76914"/>
                        <a14:backgroundMark x1="65046" y1="32207" x2="65046" y2="32207"/>
                        <a14:backgroundMark x1="77785" y1="33446" x2="77785" y2="33446"/>
                        <a14:backgroundMark x1="45169" y1="38176" x2="45046" y2="38401"/>
                        <a14:backgroundMark x1="50092" y1="54392" x2="50092" y2="54392"/>
                        <a14:backgroundMark x1="45600" y1="53829" x2="45600" y2="53829"/>
                        <a14:backgroundMark x1="64677" y1="68581" x2="64677" y2="68581"/>
                        <a14:backgroundMark x1="28985" y1="29054" x2="28985" y2="29054"/>
                        <a14:backgroundMark x1="14708" y1="28941" x2="14708" y2="28941"/>
                        <a14:backgroundMark x1="16246" y1="29279" x2="16246" y2="29279"/>
                        <a14:backgroundMark x1="28308" y1="77928" x2="28308" y2="77928"/>
                        <a14:backgroundMark x1="28062" y1="29054" x2="28062" y2="29054"/>
                        <a14:backgroundMark x1="14708" y1="86486" x2="14708" y2="86486"/>
                        <a14:backgroundMark x1="54954" y1="48198" x2="54954" y2="48198"/>
                        <a14:backgroundMark x1="1292" y1="68243" x2="1292" y2="68243"/>
                        <a14:backgroundMark x1="369" y1="92680" x2="369" y2="92680"/>
                        <a14:backgroundMark x1="56062" y1="45833" x2="56062" y2="45833"/>
                      </a14:backgroundRemoval>
                    </a14:imgEffect>
                    <a14:imgEffect>
                      <a14:artisticFilmGrain/>
                    </a14:imgEffect>
                  </a14:imgLayer>
                </a14:imgProps>
              </a:ext>
            </a:extLst>
          </a:blip>
          <a:stretch>
            <a:fillRect/>
          </a:stretch>
        </p:blipFill>
        <p:spPr>
          <a:xfrm>
            <a:off x="0" y="4609422"/>
            <a:ext cx="4114799" cy="2248578"/>
          </a:xfrm>
          <a:prstGeom prst="rect">
            <a:avLst/>
          </a:prstGeom>
        </p:spPr>
      </p:pic>
      <p:pic>
        <p:nvPicPr>
          <p:cNvPr id="9" name="Picture 5">
            <a:extLst>
              <a:ext uri="{FF2B5EF4-FFF2-40B4-BE49-F238E27FC236}">
                <a16:creationId xmlns:a16="http://schemas.microsoft.com/office/drawing/2014/main" id="{73D7DA57-A82C-43EC-8975-BED0A66E7AA2}"/>
              </a:ext>
            </a:extLst>
          </p:cNvPr>
          <p:cNvPicPr>
            <a:picLocks noChangeAspect="1"/>
          </p:cNvPicPr>
          <p:nvPr/>
        </p:nvPicPr>
        <p:blipFill>
          <a:blip r:embed="rId6"/>
          <a:srcRect/>
          <a:stretch>
            <a:fillRect/>
          </a:stretch>
        </p:blipFill>
        <p:spPr>
          <a:xfrm rot="2700000">
            <a:off x="-5000889" y="-2902939"/>
            <a:ext cx="6427491" cy="4755974"/>
          </a:xfrm>
          <a:prstGeom prst="rect">
            <a:avLst/>
          </a:prstGeom>
        </p:spPr>
      </p:pic>
      <p:pic>
        <p:nvPicPr>
          <p:cNvPr id="10" name="Picture 12">
            <a:extLst>
              <a:ext uri="{FF2B5EF4-FFF2-40B4-BE49-F238E27FC236}">
                <a16:creationId xmlns:a16="http://schemas.microsoft.com/office/drawing/2014/main" id="{F91F83BF-4F87-49E5-9B13-F02EFF4461C1}"/>
              </a:ext>
            </a:extLst>
          </p:cNvPr>
          <p:cNvPicPr>
            <a:picLocks noChangeAspect="1"/>
          </p:cNvPicPr>
          <p:nvPr/>
        </p:nvPicPr>
        <p:blipFill>
          <a:blip r:embed="rId6"/>
          <a:srcRect/>
          <a:stretch>
            <a:fillRect/>
          </a:stretch>
        </p:blipFill>
        <p:spPr>
          <a:xfrm rot="-9018620">
            <a:off x="11270265" y="5150057"/>
            <a:ext cx="3975259" cy="2941463"/>
          </a:xfrm>
          <a:prstGeom prst="rect">
            <a:avLst/>
          </a:prstGeom>
        </p:spPr>
      </p:pic>
      <p:sp>
        <p:nvSpPr>
          <p:cNvPr id="4" name="TextBox 9">
            <a:extLst>
              <a:ext uri="{FF2B5EF4-FFF2-40B4-BE49-F238E27FC236}">
                <a16:creationId xmlns:a16="http://schemas.microsoft.com/office/drawing/2014/main" id="{98A808AC-DF26-4065-A5B3-377CD9DE455B}"/>
              </a:ext>
            </a:extLst>
          </p:cNvPr>
          <p:cNvSpPr txBox="1"/>
          <p:nvPr/>
        </p:nvSpPr>
        <p:spPr>
          <a:xfrm>
            <a:off x="6269366" y="762000"/>
            <a:ext cx="4779841" cy="840871"/>
          </a:xfrm>
          <a:prstGeom prst="rect">
            <a:avLst/>
          </a:prstGeom>
        </p:spPr>
        <p:txBody>
          <a:bodyPr wrap="square" lIns="0" tIns="0" rIns="0" bIns="0" rtlCol="0" anchor="t">
            <a:spAutoFit/>
          </a:bodyPr>
          <a:lstStyle>
            <a:defPPr>
              <a:defRPr lang="en-US"/>
            </a:defPPr>
            <a:lvl1pPr algn="ctr">
              <a:lnSpc>
                <a:spcPts val="6448"/>
              </a:lnSpc>
              <a:defRPr sz="6400" b="1">
                <a:ln>
                  <a:solidFill>
                    <a:schemeClr val="tx1"/>
                  </a:solidFill>
                </a:ln>
                <a:gradFill flip="none" rotWithShape="1">
                  <a:gsLst>
                    <a:gs pos="0">
                      <a:srgbClr val="FFC000"/>
                    </a:gs>
                    <a:gs pos="100000">
                      <a:srgbClr val="FF0000"/>
                    </a:gs>
                  </a:gsLst>
                  <a:lin ang="2700000" scaled="1"/>
                  <a:tileRect/>
                </a:gradFill>
                <a:effectLst>
                  <a:outerShdw blurRad="50800" dist="38100" algn="l" rotWithShape="0">
                    <a:prstClr val="black">
                      <a:alpha val="40000"/>
                    </a:prstClr>
                  </a:outerShdw>
                </a:effectLst>
                <a:latin typeface="SVN-Rocker" panose="02040603050506020204" pitchFamily="18" charset="0"/>
              </a:defRPr>
            </a:lvl1pPr>
          </a:lstStyle>
          <a:p>
            <a:r>
              <a:rPr lang="en-US" sz="6000">
                <a:gradFill flip="none" rotWithShape="1">
                  <a:gsLst>
                    <a:gs pos="63000">
                      <a:srgbClr val="FF9A67"/>
                    </a:gs>
                    <a:gs pos="0">
                      <a:schemeClr val="accent4">
                        <a:lumMod val="60000"/>
                        <a:lumOff val="40000"/>
                      </a:schemeClr>
                    </a:gs>
                    <a:gs pos="100000">
                      <a:srgbClr val="FF0000"/>
                    </a:gs>
                  </a:gsLst>
                  <a:lin ang="2700000" scaled="1"/>
                  <a:tileRect/>
                </a:gradFill>
              </a:rPr>
              <a:t>GHI NHỚ</a:t>
            </a:r>
            <a:endParaRPr lang="en-US" sz="6000" dirty="0">
              <a:gradFill flip="none" rotWithShape="1">
                <a:gsLst>
                  <a:gs pos="63000">
                    <a:srgbClr val="FF9A67"/>
                  </a:gs>
                  <a:gs pos="0">
                    <a:schemeClr val="accent4">
                      <a:lumMod val="60000"/>
                      <a:lumOff val="40000"/>
                    </a:schemeClr>
                  </a:gs>
                  <a:gs pos="100000">
                    <a:srgbClr val="FF0000"/>
                  </a:gs>
                </a:gsLst>
                <a:lin ang="2700000" scaled="1"/>
                <a:tileRect/>
              </a:gradFill>
            </a:endParaRPr>
          </a:p>
        </p:txBody>
      </p:sp>
      <p:sp>
        <p:nvSpPr>
          <p:cNvPr id="5" name="Rectangle 4">
            <a:extLst>
              <a:ext uri="{FF2B5EF4-FFF2-40B4-BE49-F238E27FC236}">
                <a16:creationId xmlns:a16="http://schemas.microsoft.com/office/drawing/2014/main" id="{E9F03950-898B-40ED-A065-47DF797234AD}"/>
              </a:ext>
            </a:extLst>
          </p:cNvPr>
          <p:cNvSpPr/>
          <p:nvPr/>
        </p:nvSpPr>
        <p:spPr>
          <a:xfrm>
            <a:off x="5181600" y="1954992"/>
            <a:ext cx="6477000" cy="3869521"/>
          </a:xfrm>
          <a:prstGeom prst="rect">
            <a:avLst/>
          </a:prstGeom>
        </p:spPr>
        <p:txBody>
          <a:bodyPr wrap="square">
            <a:spAutoFit/>
          </a:bodyPr>
          <a:lstStyle/>
          <a:p>
            <a:pPr algn="just">
              <a:lnSpc>
                <a:spcPct val="130000"/>
              </a:lnSpc>
              <a:spcBef>
                <a:spcPct val="50000"/>
              </a:spcBef>
              <a:defRPr/>
            </a:pPr>
            <a:r>
              <a:rPr lang="en-US" sz="3200" b="1">
                <a:solidFill>
                  <a:schemeClr val="tx1">
                    <a:lumMod val="95000"/>
                    <a:lumOff val="5000"/>
                  </a:schemeClr>
                </a:solidFill>
                <a:latin typeface="Times New Roman" panose="02020603050405020304" pitchFamily="18" charset="0"/>
                <a:cs typeface="Times New Roman" panose="02020603050405020304" pitchFamily="18" charset="0"/>
              </a:rPr>
              <a:t>Tết Mậu Thân 1968, quân và dân miền Nam đồng loạt tổng tiến công và nổi dậy ở khắp các thành phố, thị xã,... làm cho Mĩ và quân đội Sài Gòn thiệt hại nặng nề, hoang mang lo sợ.</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23580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rot="6832996">
            <a:off x="-669007" y="-575660"/>
            <a:ext cx="3975259" cy="2941463"/>
          </a:xfrm>
          <a:prstGeom prst="rect">
            <a:avLst/>
          </a:prstGeom>
        </p:spPr>
      </p:pic>
      <p:grpSp>
        <p:nvGrpSpPr>
          <p:cNvPr id="4" name="Group 4"/>
          <p:cNvGrpSpPr>
            <a:grpSpLocks noChangeAspect="1"/>
          </p:cNvGrpSpPr>
          <p:nvPr/>
        </p:nvGrpSpPr>
        <p:grpSpPr>
          <a:xfrm>
            <a:off x="-1981834" y="-177428"/>
            <a:ext cx="3963668" cy="7212855"/>
            <a:chOff x="0" y="0"/>
            <a:chExt cx="2959100" cy="5384800"/>
          </a:xfrm>
        </p:grpSpPr>
        <p:sp>
          <p:nvSpPr>
            <p:cNvPr id="5" name="Freeform 5"/>
            <p:cNvSpPr/>
            <p:nvPr/>
          </p:nvSpPr>
          <p:spPr>
            <a:xfrm>
              <a:off x="0" y="0"/>
              <a:ext cx="2908300" cy="5372100"/>
            </a:xfrm>
            <a:custGeom>
              <a:avLst/>
              <a:gdLst/>
              <a:ahLst/>
              <a:cxnLst/>
              <a:rect l="l" t="t" r="r" b="b"/>
              <a:pathLst>
                <a:path w="2908300" h="5372100">
                  <a:moveTo>
                    <a:pt x="2908300" y="774700"/>
                  </a:moveTo>
                  <a:cubicBezTo>
                    <a:pt x="2908300" y="685800"/>
                    <a:pt x="2838450" y="527050"/>
                    <a:pt x="2838450" y="527050"/>
                  </a:cubicBezTo>
                  <a:cubicBezTo>
                    <a:pt x="2838450" y="527050"/>
                    <a:pt x="2774950" y="412750"/>
                    <a:pt x="2736850" y="374650"/>
                  </a:cubicBezTo>
                  <a:cubicBezTo>
                    <a:pt x="2698750" y="336550"/>
                    <a:pt x="2736850" y="273050"/>
                    <a:pt x="2736850" y="222250"/>
                  </a:cubicBezTo>
                  <a:cubicBezTo>
                    <a:pt x="2736850" y="171450"/>
                    <a:pt x="2673350" y="6350"/>
                    <a:pt x="2673350" y="6350"/>
                  </a:cubicBezTo>
                  <a:lnTo>
                    <a:pt x="2670810" y="6350"/>
                  </a:lnTo>
                  <a:lnTo>
                    <a:pt x="2667000" y="0"/>
                  </a:lnTo>
                  <a:lnTo>
                    <a:pt x="2438400" y="0"/>
                  </a:lnTo>
                  <a:lnTo>
                    <a:pt x="0" y="0"/>
                  </a:lnTo>
                  <a:lnTo>
                    <a:pt x="0" y="12700"/>
                  </a:lnTo>
                  <a:lnTo>
                    <a:pt x="0" y="548640"/>
                  </a:lnTo>
                  <a:lnTo>
                    <a:pt x="0" y="5346700"/>
                  </a:lnTo>
                  <a:lnTo>
                    <a:pt x="228600" y="5346700"/>
                  </a:lnTo>
                  <a:cubicBezTo>
                    <a:pt x="279400" y="5372100"/>
                    <a:pt x="533400" y="5295900"/>
                    <a:pt x="533400" y="5295900"/>
                  </a:cubicBezTo>
                  <a:lnTo>
                    <a:pt x="736600" y="5270500"/>
                  </a:lnTo>
                  <a:lnTo>
                    <a:pt x="927100" y="5270500"/>
                  </a:lnTo>
                  <a:cubicBezTo>
                    <a:pt x="927100" y="5270500"/>
                    <a:pt x="1079500" y="5283200"/>
                    <a:pt x="1104900" y="5295900"/>
                  </a:cubicBezTo>
                  <a:cubicBezTo>
                    <a:pt x="1130300" y="5308600"/>
                    <a:pt x="1219200" y="5334000"/>
                    <a:pt x="1282700" y="5308600"/>
                  </a:cubicBezTo>
                  <a:cubicBezTo>
                    <a:pt x="1346200" y="5283200"/>
                    <a:pt x="1460500" y="5308600"/>
                    <a:pt x="1460500" y="5308600"/>
                  </a:cubicBezTo>
                  <a:lnTo>
                    <a:pt x="1714500" y="5321300"/>
                  </a:lnTo>
                  <a:lnTo>
                    <a:pt x="1866900" y="5270500"/>
                  </a:lnTo>
                  <a:cubicBezTo>
                    <a:pt x="1866900" y="5270500"/>
                    <a:pt x="1955800" y="5283200"/>
                    <a:pt x="2006600" y="5295900"/>
                  </a:cubicBezTo>
                  <a:cubicBezTo>
                    <a:pt x="2057400" y="5308600"/>
                    <a:pt x="2146300" y="5308600"/>
                    <a:pt x="2146300" y="5308600"/>
                  </a:cubicBezTo>
                  <a:cubicBezTo>
                    <a:pt x="2146300" y="5308600"/>
                    <a:pt x="2247900" y="5295900"/>
                    <a:pt x="2413000" y="5270500"/>
                  </a:cubicBezTo>
                  <a:cubicBezTo>
                    <a:pt x="2578100" y="5245100"/>
                    <a:pt x="2552700" y="4965700"/>
                    <a:pt x="2552700" y="4927600"/>
                  </a:cubicBezTo>
                  <a:cubicBezTo>
                    <a:pt x="2552700" y="4889500"/>
                    <a:pt x="2552700" y="4673600"/>
                    <a:pt x="2578100" y="4546600"/>
                  </a:cubicBezTo>
                  <a:cubicBezTo>
                    <a:pt x="2603500" y="4419600"/>
                    <a:pt x="2641600" y="4368800"/>
                    <a:pt x="2641600" y="4368800"/>
                  </a:cubicBezTo>
                  <a:cubicBezTo>
                    <a:pt x="2641600" y="4368800"/>
                    <a:pt x="2717800" y="4038600"/>
                    <a:pt x="2730500" y="3987800"/>
                  </a:cubicBezTo>
                  <a:cubicBezTo>
                    <a:pt x="2743200" y="3937000"/>
                    <a:pt x="2730500" y="3873500"/>
                    <a:pt x="2705100" y="3835400"/>
                  </a:cubicBezTo>
                  <a:cubicBezTo>
                    <a:pt x="2679700" y="3797300"/>
                    <a:pt x="2705100" y="3644900"/>
                    <a:pt x="2692400" y="3606800"/>
                  </a:cubicBezTo>
                  <a:cubicBezTo>
                    <a:pt x="2679700" y="3568700"/>
                    <a:pt x="2692400" y="3416300"/>
                    <a:pt x="2692400" y="3416300"/>
                  </a:cubicBezTo>
                  <a:cubicBezTo>
                    <a:pt x="2692400" y="3416300"/>
                    <a:pt x="2667000" y="3289300"/>
                    <a:pt x="2667000" y="3251200"/>
                  </a:cubicBezTo>
                  <a:cubicBezTo>
                    <a:pt x="2667000" y="3213100"/>
                    <a:pt x="2730500" y="3048000"/>
                    <a:pt x="2730500" y="3048000"/>
                  </a:cubicBezTo>
                  <a:cubicBezTo>
                    <a:pt x="2730500" y="3048000"/>
                    <a:pt x="2717800" y="2717800"/>
                    <a:pt x="2717800" y="2692400"/>
                  </a:cubicBezTo>
                  <a:cubicBezTo>
                    <a:pt x="2832100" y="2590800"/>
                    <a:pt x="2821940" y="2438400"/>
                    <a:pt x="2821940" y="2438400"/>
                  </a:cubicBezTo>
                  <a:cubicBezTo>
                    <a:pt x="2830830" y="2373630"/>
                    <a:pt x="2806700" y="2260600"/>
                    <a:pt x="2806700" y="2260600"/>
                  </a:cubicBezTo>
                  <a:lnTo>
                    <a:pt x="2806700" y="2178050"/>
                  </a:lnTo>
                  <a:cubicBezTo>
                    <a:pt x="2807970" y="2172970"/>
                    <a:pt x="2809240" y="2167890"/>
                    <a:pt x="2809240" y="2162810"/>
                  </a:cubicBezTo>
                  <a:cubicBezTo>
                    <a:pt x="2811780" y="2082800"/>
                    <a:pt x="2810510" y="2034540"/>
                    <a:pt x="2809240" y="2014220"/>
                  </a:cubicBezTo>
                  <a:cubicBezTo>
                    <a:pt x="2809240" y="2010410"/>
                    <a:pt x="2809240" y="2006600"/>
                    <a:pt x="2809240" y="2002790"/>
                  </a:cubicBezTo>
                  <a:cubicBezTo>
                    <a:pt x="2809240" y="2002790"/>
                    <a:pt x="2809240" y="2002790"/>
                    <a:pt x="2809240" y="2002790"/>
                  </a:cubicBezTo>
                  <a:cubicBezTo>
                    <a:pt x="2806700" y="1955800"/>
                    <a:pt x="2794000" y="1917700"/>
                    <a:pt x="2794000" y="1917700"/>
                  </a:cubicBezTo>
                  <a:lnTo>
                    <a:pt x="2768600" y="1765300"/>
                  </a:lnTo>
                  <a:lnTo>
                    <a:pt x="2819400" y="1625600"/>
                  </a:lnTo>
                  <a:cubicBezTo>
                    <a:pt x="2819400" y="1625600"/>
                    <a:pt x="2806700" y="1422400"/>
                    <a:pt x="2794000" y="1295400"/>
                  </a:cubicBezTo>
                  <a:cubicBezTo>
                    <a:pt x="2781300" y="1168400"/>
                    <a:pt x="2844800" y="1092200"/>
                    <a:pt x="2844800" y="1092200"/>
                  </a:cubicBezTo>
                  <a:cubicBezTo>
                    <a:pt x="2844800" y="1092200"/>
                    <a:pt x="2908300" y="863600"/>
                    <a:pt x="2908300" y="774700"/>
                  </a:cubicBezTo>
                  <a:close/>
                </a:path>
              </a:pathLst>
            </a:custGeom>
            <a:blipFill>
              <a:blip r:embed="rId4"/>
              <a:stretch>
                <a:fillRect l="-88102" r="-88102"/>
              </a:stretch>
            </a:blipFill>
          </p:spPr>
        </p:sp>
        <p:sp>
          <p:nvSpPr>
            <p:cNvPr id="6" name="Freeform 6"/>
            <p:cNvSpPr/>
            <p:nvPr/>
          </p:nvSpPr>
          <p:spPr>
            <a:xfrm>
              <a:off x="2438400" y="0"/>
              <a:ext cx="520700" cy="5384800"/>
            </a:xfrm>
            <a:custGeom>
              <a:avLst/>
              <a:gdLst/>
              <a:ahLst/>
              <a:cxnLst/>
              <a:rect l="l" t="t" r="r" b="b"/>
              <a:pathLst>
                <a:path w="520700" h="5384800">
                  <a:moveTo>
                    <a:pt x="520700" y="5384800"/>
                  </a:moveTo>
                  <a:lnTo>
                    <a:pt x="0" y="5384800"/>
                  </a:lnTo>
                  <a:lnTo>
                    <a:pt x="0" y="0"/>
                  </a:lnTo>
                  <a:lnTo>
                    <a:pt x="520700" y="0"/>
                  </a:lnTo>
                  <a:lnTo>
                    <a:pt x="520700" y="5384800"/>
                  </a:lnTo>
                  <a:close/>
                </a:path>
              </a:pathLst>
            </a:custGeom>
            <a:blipFill>
              <a:blip r:embed="rId5"/>
              <a:stretch>
                <a:fillRect l="-99272" r="-35995"/>
              </a:stretch>
            </a:blipFill>
          </p:spPr>
        </p:sp>
      </p:grpSp>
      <p:pic>
        <p:nvPicPr>
          <p:cNvPr id="7" name="Picture 7"/>
          <p:cNvPicPr>
            <a:picLocks noChangeAspect="1"/>
          </p:cNvPicPr>
          <p:nvPr/>
        </p:nvPicPr>
        <p:blipFill>
          <a:blip r:embed="rId3"/>
          <a:srcRect/>
          <a:stretch>
            <a:fillRect/>
          </a:stretch>
        </p:blipFill>
        <p:spPr>
          <a:xfrm rot="6736443">
            <a:off x="9323121" y="4701469"/>
            <a:ext cx="3975259" cy="2941463"/>
          </a:xfrm>
          <a:prstGeom prst="rect">
            <a:avLst/>
          </a:prstGeom>
        </p:spPr>
      </p:pic>
      <p:grpSp>
        <p:nvGrpSpPr>
          <p:cNvPr id="8" name="Group 8"/>
          <p:cNvGrpSpPr>
            <a:grpSpLocks noChangeAspect="1"/>
          </p:cNvGrpSpPr>
          <p:nvPr/>
        </p:nvGrpSpPr>
        <p:grpSpPr>
          <a:xfrm>
            <a:off x="10486290" y="-771933"/>
            <a:ext cx="5652493" cy="8401865"/>
            <a:chOff x="0" y="0"/>
            <a:chExt cx="3175000" cy="4719320"/>
          </a:xfrm>
        </p:grpSpPr>
        <p:sp>
          <p:nvSpPr>
            <p:cNvPr id="9" name="Freeform 9"/>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6"/>
              <a:stretch>
                <a:fillRect l="-62151" r="-62151"/>
              </a:stretch>
            </a:blipFill>
          </p:spPr>
        </p:sp>
        <p:sp>
          <p:nvSpPr>
            <p:cNvPr id="10" name="Freeform 10"/>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85113"/>
          <a:stretch>
            <a:fillRect/>
          </a:stretch>
        </p:blipFill>
        <p:spPr>
          <a:xfrm rot="5400000">
            <a:off x="5928842" y="3778544"/>
            <a:ext cx="334318" cy="2245849"/>
          </a:xfrm>
          <a:prstGeom prst="rect">
            <a:avLst/>
          </a:prstGeom>
        </p:spPr>
      </p:pic>
      <p:sp>
        <p:nvSpPr>
          <p:cNvPr id="15" name="Cloud 14">
            <a:extLst>
              <a:ext uri="{FF2B5EF4-FFF2-40B4-BE49-F238E27FC236}">
                <a16:creationId xmlns:a16="http://schemas.microsoft.com/office/drawing/2014/main" id="{209D17B8-FCAC-42DF-B213-3AB70C8316D6}"/>
              </a:ext>
            </a:extLst>
          </p:cNvPr>
          <p:cNvSpPr/>
          <p:nvPr/>
        </p:nvSpPr>
        <p:spPr>
          <a:xfrm rot="11774949">
            <a:off x="2434169" y="515919"/>
            <a:ext cx="7323664" cy="5215082"/>
          </a:xfrm>
          <a:prstGeom prst="cloud">
            <a:avLst/>
          </a:prstGeom>
          <a:solidFill>
            <a:schemeClr val="bg1">
              <a:alpha val="74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5A9547A7-86D3-407F-92D3-7F0B11168251}"/>
              </a:ext>
            </a:extLst>
          </p:cNvPr>
          <p:cNvSpPr txBox="1"/>
          <p:nvPr/>
        </p:nvSpPr>
        <p:spPr>
          <a:xfrm>
            <a:off x="2518105" y="830365"/>
            <a:ext cx="7028995" cy="4955203"/>
          </a:xfrm>
          <a:prstGeom prst="rect">
            <a:avLst/>
          </a:prstGeom>
          <a:noFill/>
        </p:spPr>
        <p:txBody>
          <a:bodyPr wrap="square">
            <a:spAutoFit/>
          </a:bodyPr>
          <a:lstStyle/>
          <a:p>
            <a:pPr marL="0" marR="0" lvl="0" indent="0" algn="ctr" defTabSz="685766" rtl="0" eaLnBrk="1" fontAlgn="auto" latinLnBrk="0" hangingPunct="1">
              <a:lnSpc>
                <a:spcPct val="100000"/>
              </a:lnSpc>
              <a:spcBef>
                <a:spcPts val="0"/>
              </a:spcBef>
              <a:spcAft>
                <a:spcPts val="0"/>
              </a:spcAft>
              <a:buClr>
                <a:srgbClr val="000000"/>
              </a:buClr>
              <a:buSzTx/>
              <a:buFontTx/>
              <a:buNone/>
              <a:tabLst/>
              <a:defRPr/>
            </a:pPr>
            <a:r>
              <a:rPr lang="en-US" sz="15800" kern="0" noProof="0">
                <a:ln w="25400">
                  <a:solidFill>
                    <a:srgbClr val="FFFFFF"/>
                  </a:solidFill>
                </a:ln>
                <a:solidFill>
                  <a:srgbClr val="3E694A"/>
                </a:solidFill>
                <a:effectLst>
                  <a:outerShdw blurRad="38100" dist="38100" dir="2700000" algn="tl">
                    <a:srgbClr val="000000">
                      <a:alpha val="43137"/>
                    </a:srgbClr>
                  </a:outerShdw>
                </a:effectLst>
                <a:latin typeface="UVN Bo Quen" panose="04040804060802020203" pitchFamily="82" charset="0"/>
                <a:cs typeface="Arial"/>
                <a:sym typeface="Arial"/>
              </a:rPr>
              <a:t>CỦNG </a:t>
            </a:r>
          </a:p>
          <a:p>
            <a:pPr marL="0" marR="0" lvl="0" indent="0" algn="ctr" defTabSz="685766" rtl="0" eaLnBrk="1" fontAlgn="auto" latinLnBrk="0" hangingPunct="1">
              <a:lnSpc>
                <a:spcPct val="100000"/>
              </a:lnSpc>
              <a:spcBef>
                <a:spcPts val="0"/>
              </a:spcBef>
              <a:spcAft>
                <a:spcPts val="0"/>
              </a:spcAft>
              <a:buClr>
                <a:srgbClr val="000000"/>
              </a:buClr>
              <a:buSzTx/>
              <a:buFontTx/>
              <a:buNone/>
              <a:tabLst/>
              <a:defRPr/>
            </a:pPr>
            <a:r>
              <a:rPr lang="en-US" sz="15800" kern="0" noProof="0">
                <a:ln w="25400">
                  <a:solidFill>
                    <a:srgbClr val="FFFFFF"/>
                  </a:solidFill>
                </a:ln>
                <a:solidFill>
                  <a:srgbClr val="3E694A"/>
                </a:solidFill>
                <a:effectLst>
                  <a:outerShdw blurRad="38100" dist="38100" dir="2700000" algn="tl">
                    <a:srgbClr val="000000">
                      <a:alpha val="43137"/>
                    </a:srgbClr>
                  </a:outerShdw>
                </a:effectLst>
                <a:latin typeface="UVN Bo Quen" panose="04040804060802020203" pitchFamily="82" charset="0"/>
                <a:cs typeface="Arial"/>
                <a:sym typeface="Arial"/>
              </a:rPr>
              <a:t>CỐ</a:t>
            </a:r>
            <a:endParaRPr kumimoji="0" lang="en-US" sz="15800" b="0" i="0" u="none" strike="noStrike" kern="0" cap="none" spc="0" normalizeH="0" baseline="0" noProof="0">
              <a:ln w="25400">
                <a:solidFill>
                  <a:srgbClr val="FFFFFF"/>
                </a:solidFill>
              </a:ln>
              <a:solidFill>
                <a:srgbClr val="3E694A"/>
              </a:solidFill>
              <a:effectLst>
                <a:outerShdw blurRad="38100" dist="38100" dir="2700000" algn="tl">
                  <a:srgbClr val="000000">
                    <a:alpha val="43137"/>
                  </a:srgbClr>
                </a:outerShdw>
              </a:effectLst>
              <a:uLnTx/>
              <a:uFillTx/>
              <a:latin typeface="UVN Bo Quen" panose="04040804060802020203" pitchFamily="82" charset="0"/>
              <a:cs typeface="Arial"/>
              <a:sym typeface="Arial"/>
            </a:endParaRPr>
          </a:p>
        </p:txBody>
      </p:sp>
      <p:pic>
        <p:nvPicPr>
          <p:cNvPr id="17" name="Picture 16">
            <a:extLst>
              <a:ext uri="{FF2B5EF4-FFF2-40B4-BE49-F238E27FC236}">
                <a16:creationId xmlns:a16="http://schemas.microsoft.com/office/drawing/2014/main" id="{70527E96-26C6-4C71-BD06-021423A4A3D9}"/>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6800" b="95800" l="5333" r="89778">
                        <a14:foregroundMark x1="79556" y1="6800" x2="79556" y2="6800"/>
                        <a14:foregroundMark x1="58667" y1="92800" x2="58667" y2="92800"/>
                        <a14:foregroundMark x1="7556" y1="33600" x2="7556" y2="33600"/>
                        <a14:foregroundMark x1="61333" y1="95800" x2="61333" y2="95800"/>
                        <a14:foregroundMark x1="20444" y1="19600" x2="20444" y2="19600"/>
                        <a14:foregroundMark x1="6667" y1="41600" x2="6667" y2="41600"/>
                        <a14:foregroundMark x1="5333" y1="35200" x2="5333" y2="35200"/>
                        <a14:foregroundMark x1="15556" y1="22200" x2="15556" y2="22200"/>
                      </a14:backgroundRemoval>
                    </a14:imgEffect>
                  </a14:imgLayer>
                </a14:imgProps>
              </a:ext>
            </a:extLst>
          </a:blip>
          <a:stretch>
            <a:fillRect/>
          </a:stretch>
        </p:blipFill>
        <p:spPr>
          <a:xfrm flipH="1">
            <a:off x="9272028" y="1541304"/>
            <a:ext cx="2464701" cy="5477112"/>
          </a:xfrm>
          <a:prstGeom prst="rect">
            <a:avLst/>
          </a:prstGeom>
          <a:noFill/>
        </p:spPr>
      </p:pic>
      <p:pic>
        <p:nvPicPr>
          <p:cNvPr id="18" name="Picture 17">
            <a:extLst>
              <a:ext uri="{FF2B5EF4-FFF2-40B4-BE49-F238E27FC236}">
                <a16:creationId xmlns:a16="http://schemas.microsoft.com/office/drawing/2014/main" id="{F2BF3B62-01C9-44B6-B0E8-872A55828DB7}"/>
              </a:ext>
            </a:extLst>
          </p:cNvPr>
          <p:cNvPicPr>
            <a:picLocks noChangeAspect="1"/>
          </p:cNvPicPr>
          <p:nvPr/>
        </p:nvPicPr>
        <p:blipFill>
          <a:blip r:embed="rId12">
            <a:alphaModFix amt="70000"/>
            <a:extLst>
              <a:ext uri="{BEBA8EAE-BF5A-486C-A8C5-ECC9F3942E4B}">
                <a14:imgProps xmlns:a14="http://schemas.microsoft.com/office/drawing/2010/main">
                  <a14:imgLayer r:embed="rId13">
                    <a14:imgEffect>
                      <a14:backgroundRemoval t="2365" b="99662" l="2462" r="92308">
                        <a14:foregroundMark x1="21723" y1="11599" x2="21723" y2="11599"/>
                        <a14:foregroundMark x1="19631" y1="13288" x2="15077" y2="24887"/>
                        <a14:foregroundMark x1="21415" y1="9572" x2="26523" y2="17905"/>
                        <a14:foregroundMark x1="36862" y1="2477" x2="36800" y2="7883"/>
                        <a14:foregroundMark x1="58892" y1="29392" x2="61231" y2="28378"/>
                        <a14:foregroundMark x1="92369" y1="28829" x2="89354" y2="28829"/>
                        <a14:foregroundMark x1="73785" y1="24550" x2="73785" y2="24550"/>
                        <a14:foregroundMark x1="60677" y1="44257" x2="59323" y2="48311"/>
                        <a14:foregroundMark x1="61846" y1="68468" x2="62031" y2="71396"/>
                        <a14:foregroundMark x1="83631" y1="70946" x2="84123" y2="70946"/>
                        <a14:foregroundMark x1="49231" y1="89977" x2="49231" y2="89977"/>
                        <a14:foregroundMark x1="37600" y1="92793" x2="37600" y2="92793"/>
                        <a14:foregroundMark x1="39754" y1="98874" x2="39754" y2="98874"/>
                        <a14:foregroundMark x1="3692" y1="43581" x2="7323" y2="76577"/>
                        <a14:foregroundMark x1="7323" y1="76577" x2="6892" y2="85473"/>
                        <a14:foregroundMark x1="6892" y1="85473" x2="3077" y2="97410"/>
                        <a14:foregroundMark x1="13169" y1="28941" x2="8985" y2="29730"/>
                        <a14:foregroundMark x1="8985" y1="29730" x2="5046" y2="32658"/>
                        <a14:foregroundMark x1="5046" y1="32658" x2="2462" y2="37613"/>
                        <a14:foregroundMark x1="24185" y1="10811" x2="27077" y2="17793"/>
                        <a14:foregroundMark x1="27077" y1="17793" x2="27754" y2="18468"/>
                        <a14:foregroundMark x1="18585" y1="11599" x2="18585" y2="11599"/>
                        <a14:foregroundMark x1="19815" y1="9685" x2="18031" y2="11374"/>
                        <a14:foregroundMark x1="48800" y1="59797" x2="48800" y2="59797"/>
                        <a14:foregroundMark x1="53785" y1="57545" x2="53785" y2="57545"/>
                        <a14:foregroundMark x1="59077" y1="48761" x2="55938" y2="55518"/>
                        <a14:foregroundMark x1="55938" y1="55518" x2="51877" y2="58671"/>
                        <a14:foregroundMark x1="51877" y1="58671" x2="50954" y2="58784"/>
                        <a14:foregroundMark x1="45292" y1="34459" x2="45292" y2="34459"/>
                        <a14:foregroundMark x1="45415" y1="32320" x2="45415" y2="32320"/>
                        <a14:foregroundMark x1="45415" y1="32207" x2="45477" y2="34347"/>
                        <a14:foregroundMark x1="33538" y1="5068" x2="33538" y2="5518"/>
                        <a14:foregroundMark x1="40492" y1="3604" x2="40492" y2="3604"/>
                        <a14:foregroundMark x1="58462" y1="27477" x2="58462" y2="27477"/>
                        <a14:foregroundMark x1="46585" y1="53716" x2="46585" y2="53716"/>
                        <a14:foregroundMark x1="46954" y1="57770" x2="46954" y2="57770"/>
                        <a14:foregroundMark x1="13785" y1="29842" x2="13785" y2="29842"/>
                        <a14:foregroundMark x1="14462" y1="30068" x2="14462" y2="30068"/>
                        <a14:foregroundMark x1="26646" y1="99437" x2="26646" y2="99437"/>
                        <a14:foregroundMark x1="40000" y1="99662" x2="40000" y2="99662"/>
                        <a14:foregroundMark x1="62092" y1="28829" x2="62092" y2="28829"/>
                        <a14:backgroundMark x1="25108" y1="57995" x2="25108" y2="57995"/>
                        <a14:backgroundMark x1="26031" y1="64640" x2="26031" y2="64640"/>
                        <a14:backgroundMark x1="29231" y1="93356" x2="29231" y2="93356"/>
                        <a14:backgroundMark x1="28677" y1="78491" x2="28677" y2="78491"/>
                        <a14:backgroundMark x1="29600" y1="91892" x2="29600" y2="91892"/>
                        <a14:backgroundMark x1="42462" y1="76914" x2="42462" y2="76914"/>
                        <a14:backgroundMark x1="65046" y1="32207" x2="65046" y2="32207"/>
                        <a14:backgroundMark x1="77785" y1="33446" x2="77785" y2="33446"/>
                        <a14:backgroundMark x1="45169" y1="38176" x2="45046" y2="38401"/>
                        <a14:backgroundMark x1="50092" y1="54392" x2="50092" y2="54392"/>
                        <a14:backgroundMark x1="45600" y1="53829" x2="45600" y2="53829"/>
                        <a14:backgroundMark x1="64677" y1="68581" x2="64677" y2="68581"/>
                        <a14:backgroundMark x1="28985" y1="29054" x2="28985" y2="29054"/>
                        <a14:backgroundMark x1="14708" y1="28941" x2="14708" y2="28941"/>
                        <a14:backgroundMark x1="16246" y1="29279" x2="16246" y2="29279"/>
                        <a14:backgroundMark x1="28308" y1="77928" x2="28308" y2="77928"/>
                        <a14:backgroundMark x1="28062" y1="29054" x2="28062" y2="29054"/>
                        <a14:backgroundMark x1="14708" y1="86486" x2="14708" y2="86486"/>
                        <a14:backgroundMark x1="54954" y1="48198" x2="54954" y2="48198"/>
                        <a14:backgroundMark x1="1292" y1="68243" x2="1292" y2="68243"/>
                        <a14:backgroundMark x1="369" y1="92680" x2="369" y2="92680"/>
                        <a14:backgroundMark x1="56062" y1="45833" x2="56062" y2="45833"/>
                      </a14:backgroundRemoval>
                    </a14:imgEffect>
                    <a14:imgEffect>
                      <a14:artisticFilmGrain/>
                    </a14:imgEffect>
                    <a14:imgEffect>
                      <a14:brightnessContrast contrast="-40000"/>
                    </a14:imgEffect>
                  </a14:imgLayer>
                </a14:imgProps>
              </a:ext>
            </a:extLst>
          </a:blip>
          <a:stretch>
            <a:fillRect/>
          </a:stretch>
        </p:blipFill>
        <p:spPr>
          <a:xfrm>
            <a:off x="-693036" y="3335087"/>
            <a:ext cx="6446773" cy="3522913"/>
          </a:xfrm>
          <a:prstGeom prst="rect">
            <a:avLst/>
          </a:prstGeom>
        </p:spPr>
      </p:pic>
    </p:spTree>
    <p:extLst>
      <p:ext uri="{BB962C8B-B14F-4D97-AF65-F5344CB8AC3E}">
        <p14:creationId xmlns:p14="http://schemas.microsoft.com/office/powerpoint/2010/main" val="15076383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23" presetClass="entr" presetSubtype="32" fill="hold" grpId="0" nodeType="withEffect">
                                  <p:stCondLst>
                                    <p:cond delay="0"/>
                                  </p:stCondLst>
                                  <p:iterate type="lt">
                                    <p:tmPct val="14000"/>
                                  </p:iterate>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strVal val="4*#ppt_w"/>
                                          </p:val>
                                        </p:tav>
                                        <p:tav tm="100000">
                                          <p:val>
                                            <p:strVal val="#ppt_w"/>
                                          </p:val>
                                        </p:tav>
                                      </p:tavLst>
                                    </p:anim>
                                    <p:anim calcmode="lin" valueType="num">
                                      <p:cBhvr>
                                        <p:cTn id="21" dur="500" fill="hold"/>
                                        <p:tgtEl>
                                          <p:spTgt spid="16"/>
                                        </p:tgtEl>
                                        <p:attrNameLst>
                                          <p:attrName>ppt_h</p:attrName>
                                        </p:attrNameLst>
                                      </p:cBhvr>
                                      <p:tavLst>
                                        <p:tav tm="0">
                                          <p:val>
                                            <p:strVal val="4*#ppt_h"/>
                                          </p:val>
                                        </p:tav>
                                        <p:tav tm="100000">
                                          <p:val>
                                            <p:strVal val="#ppt_h"/>
                                          </p:val>
                                        </p:tav>
                                      </p:tavLst>
                                    </p:anim>
                                  </p:childTnLst>
                                </p:cTn>
                              </p:par>
                            </p:childTnLst>
                          </p:cTn>
                        </p:par>
                        <p:par>
                          <p:cTn id="22" fill="hold">
                            <p:stCondLst>
                              <p:cond delay="1350"/>
                            </p:stCondLst>
                            <p:childTnLst>
                              <p:par>
                                <p:cTn id="23" presetID="34" presetClass="emph" presetSubtype="0" fill="hold" grpId="1" nodeType="afterEffect">
                                  <p:stCondLst>
                                    <p:cond delay="0"/>
                                  </p:stCondLst>
                                  <p:iterate type="lt">
                                    <p:tmPct val="10000"/>
                                  </p:iterate>
                                  <p:childTnLst>
                                    <p:animMotion origin="layout" path="M -1.66667E-6 4.07407E-6 L -1.66667E-6 -0.07223 " pathEditMode="relative" rAng="0" ptsTypes="AA">
                                      <p:cBhvr>
                                        <p:cTn id="24" dur="250" accel="50000" decel="50000" autoRev="1" fill="hold">
                                          <p:stCondLst>
                                            <p:cond delay="0"/>
                                          </p:stCondLst>
                                        </p:cTn>
                                        <p:tgtEl>
                                          <p:spTgt spid="16"/>
                                        </p:tgtEl>
                                        <p:attrNameLst>
                                          <p:attrName>ppt_x</p:attrName>
                                          <p:attrName>ppt_y</p:attrName>
                                        </p:attrNameLst>
                                      </p:cBhvr>
                                      <p:rCtr x="0" y="-3611"/>
                                    </p:animMotion>
                                    <p:animRot by="1500000">
                                      <p:cBhvr>
                                        <p:cTn id="25" dur="125" fill="hold">
                                          <p:stCondLst>
                                            <p:cond delay="0"/>
                                          </p:stCondLst>
                                        </p:cTn>
                                        <p:tgtEl>
                                          <p:spTgt spid="16"/>
                                        </p:tgtEl>
                                        <p:attrNameLst>
                                          <p:attrName>r</p:attrName>
                                        </p:attrNameLst>
                                      </p:cBhvr>
                                    </p:animRot>
                                    <p:animRot by="-1500000">
                                      <p:cBhvr>
                                        <p:cTn id="26" dur="125" fill="hold">
                                          <p:stCondLst>
                                            <p:cond delay="125"/>
                                          </p:stCondLst>
                                        </p:cTn>
                                        <p:tgtEl>
                                          <p:spTgt spid="16"/>
                                        </p:tgtEl>
                                        <p:attrNameLst>
                                          <p:attrName>r</p:attrName>
                                        </p:attrNameLst>
                                      </p:cBhvr>
                                    </p:animRot>
                                    <p:animRot by="-1500000">
                                      <p:cBhvr>
                                        <p:cTn id="27" dur="125" fill="hold">
                                          <p:stCondLst>
                                            <p:cond delay="250"/>
                                          </p:stCondLst>
                                        </p:cTn>
                                        <p:tgtEl>
                                          <p:spTgt spid="16"/>
                                        </p:tgtEl>
                                        <p:attrNameLst>
                                          <p:attrName>r</p:attrName>
                                        </p:attrNameLst>
                                      </p:cBhvr>
                                    </p:animRot>
                                    <p:animRot by="1500000">
                                      <p:cBhvr>
                                        <p:cTn id="28" dur="125" fill="hold">
                                          <p:stCondLst>
                                            <p:cond delay="375"/>
                                          </p:stCondLst>
                                        </p:cTn>
                                        <p:tgtEl>
                                          <p:spTgt spid="16"/>
                                        </p:tgtEl>
                                        <p:attrNameLst>
                                          <p:attrName>r</p:attrName>
                                        </p:attrNameLst>
                                      </p:cBhvr>
                                    </p:animRot>
                                  </p:childTnLst>
                                </p:cTn>
                              </p:par>
                            </p:childTnLst>
                          </p:cTn>
                        </p:par>
                        <p:par>
                          <p:cTn id="29" fill="hold">
                            <p:stCondLst>
                              <p:cond delay="2100"/>
                            </p:stCondLst>
                            <p:childTnLst>
                              <p:par>
                                <p:cTn id="30" presetID="16" presetClass="emph" presetSubtype="0" fill="hold" grpId="2" nodeType="afterEffect">
                                  <p:stCondLst>
                                    <p:cond delay="0"/>
                                  </p:stCondLst>
                                  <p:iterate type="lt">
                                    <p:tmPct val="4000"/>
                                  </p:iterate>
                                  <p:childTnLst>
                                    <p:set>
                                      <p:cBhvr override="childStyle">
                                        <p:cTn id="31" dur="1000" fill="hold"/>
                                        <p:tgtEl>
                                          <p:spTgt spid="16"/>
                                        </p:tgtEl>
                                        <p:attrNameLst>
                                          <p:attrName>style.color</p:attrName>
                                        </p:attrNameLst>
                                      </p:cBhvr>
                                      <p:to>
                                        <p:clrVal>
                                          <a:srgbClr val="FFC000"/>
                                        </p:clrVal>
                                      </p:to>
                                    </p:set>
                                    <p:set>
                                      <p:cBhvr>
                                        <p:cTn id="32" dur="1000" fill="hold"/>
                                        <p:tgtEl>
                                          <p:spTgt spid="16"/>
                                        </p:tgtEl>
                                        <p:attrNameLst>
                                          <p:attrName>fillcolor</p:attrName>
                                        </p:attrNameLst>
                                      </p:cBhvr>
                                      <p:to>
                                        <p:clrVal>
                                          <a:srgbClr val="FFC000"/>
                                        </p:clrVal>
                                      </p:to>
                                    </p:set>
                                    <p:set>
                                      <p:cBhvr>
                                        <p:cTn id="33" dur="10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6" grpId="1"/>
      <p:bldP spid="16"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2700000">
            <a:off x="-4288993" y="-2902939"/>
            <a:ext cx="6427491" cy="4755974"/>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12" name="Picture 12"/>
          <p:cNvPicPr>
            <a:picLocks noChangeAspect="1"/>
          </p:cNvPicPr>
          <p:nvPr/>
        </p:nvPicPr>
        <p:blipFill>
          <a:blip r:embed="rId2"/>
          <a:srcRect/>
          <a:stretch>
            <a:fillRect/>
          </a:stretch>
        </p:blipFill>
        <p:spPr>
          <a:xfrm rot="-9018620">
            <a:off x="11270265" y="5150057"/>
            <a:ext cx="3975259" cy="2941463"/>
          </a:xfrm>
          <a:prstGeom prst="rect">
            <a:avLst/>
          </a:prstGeom>
        </p:spPr>
      </p:pic>
      <p:sp>
        <p:nvSpPr>
          <p:cNvPr id="8" name="Rectangle 7">
            <a:extLst>
              <a:ext uri="{FF2B5EF4-FFF2-40B4-BE49-F238E27FC236}">
                <a16:creationId xmlns:a16="http://schemas.microsoft.com/office/drawing/2014/main" id="{81D94F84-D0D7-4076-A9CD-262B020DFB06}"/>
              </a:ext>
            </a:extLst>
          </p:cNvPr>
          <p:cNvSpPr/>
          <p:nvPr/>
        </p:nvSpPr>
        <p:spPr>
          <a:xfrm>
            <a:off x="329934" y="2133600"/>
            <a:ext cx="2133600" cy="3229346"/>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nSpc>
                <a:spcPct val="130000"/>
              </a:lnSpc>
              <a:spcBef>
                <a:spcPct val="50000"/>
              </a:spcBef>
              <a:defRPr/>
            </a:pPr>
            <a:r>
              <a:rPr lang="en-US" sz="3200" b="1">
                <a:solidFill>
                  <a:schemeClr val="tx1">
                    <a:lumMod val="95000"/>
                    <a:lumOff val="5000"/>
                  </a:schemeClr>
                </a:solidFill>
                <a:latin typeface="Times New Roman" panose="02020603050405020304" pitchFamily="18" charset="0"/>
                <a:cs typeface="Times New Roman" panose="02020603050405020304" pitchFamily="18" charset="0"/>
              </a:rPr>
              <a:t>Tổng tiến công và nổi dậy Tết Mậu Thân 1968</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2AF6290-D48F-41A9-BAEA-FD41CD65B349}"/>
              </a:ext>
            </a:extLst>
          </p:cNvPr>
          <p:cNvSpPr/>
          <p:nvPr/>
        </p:nvSpPr>
        <p:spPr>
          <a:xfrm>
            <a:off x="2463534" y="1145682"/>
            <a:ext cx="3175266" cy="668645"/>
          </a:xfrm>
          <a:prstGeom prst="rect">
            <a:avLst/>
          </a:pr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lnSpc>
                <a:spcPct val="130000"/>
              </a:lnSpc>
              <a:spcBef>
                <a:spcPct val="50000"/>
              </a:spcBef>
              <a:defRPr/>
            </a:pPr>
            <a:r>
              <a:rPr lang="en-US" sz="3200" b="1">
                <a:solidFill>
                  <a:schemeClr val="tx1">
                    <a:lumMod val="95000"/>
                    <a:lumOff val="5000"/>
                  </a:schemeClr>
                </a:solidFill>
                <a:latin typeface="Times New Roman" panose="02020603050405020304" pitchFamily="18" charset="0"/>
                <a:cs typeface="Times New Roman" panose="02020603050405020304" pitchFamily="18" charset="0"/>
              </a:rPr>
              <a:t>Quân giải phóng</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5F5BA085-0FD7-42D1-89BC-026A8AF3286C}"/>
              </a:ext>
            </a:extLst>
          </p:cNvPr>
          <p:cNvCxnSpPr>
            <a:cxnSpLocks/>
          </p:cNvCxnSpPr>
          <p:nvPr/>
        </p:nvCxnSpPr>
        <p:spPr>
          <a:xfrm flipV="1">
            <a:off x="3788565" y="2362200"/>
            <a:ext cx="2078835" cy="8776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5347077-E461-4E95-94B6-68A8B830E857}"/>
              </a:ext>
            </a:extLst>
          </p:cNvPr>
          <p:cNvSpPr/>
          <p:nvPr/>
        </p:nvSpPr>
        <p:spPr>
          <a:xfrm>
            <a:off x="5342239" y="1738767"/>
            <a:ext cx="1905000" cy="668645"/>
          </a:xfrm>
          <a:prstGeom prst="rect">
            <a:avLst/>
          </a:prstGeom>
        </p:spPr>
        <p:txBody>
          <a:bodyPr wrap="square">
            <a:spAutoFit/>
          </a:bodyPr>
          <a:lstStyle/>
          <a:p>
            <a:pPr algn="ctr">
              <a:lnSpc>
                <a:spcPct val="130000"/>
              </a:lnSpc>
              <a:spcBef>
                <a:spcPct val="50000"/>
              </a:spcBef>
              <a:defRPr/>
            </a:pPr>
            <a:r>
              <a:rPr lang="en-US" sz="3200" b="1">
                <a:solidFill>
                  <a:schemeClr val="tx1">
                    <a:lumMod val="95000"/>
                    <a:lumOff val="5000"/>
                  </a:schemeClr>
                </a:solidFill>
                <a:latin typeface="Times New Roman" panose="02020603050405020304" pitchFamily="18" charset="0"/>
                <a:cs typeface="Times New Roman" panose="02020603050405020304" pitchFamily="18" charset="0"/>
              </a:rPr>
              <a:t>Huế</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F725E14B-FFC4-42C1-93C8-CA65BBB314B2}"/>
              </a:ext>
            </a:extLst>
          </p:cNvPr>
          <p:cNvCxnSpPr>
            <a:cxnSpLocks/>
          </p:cNvCxnSpPr>
          <p:nvPr/>
        </p:nvCxnSpPr>
        <p:spPr>
          <a:xfrm flipV="1">
            <a:off x="3788565" y="3036433"/>
            <a:ext cx="2375396" cy="1784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DC275A-8318-41C3-996D-78156CBBB70B}"/>
              </a:ext>
            </a:extLst>
          </p:cNvPr>
          <p:cNvSpPr/>
          <p:nvPr/>
        </p:nvSpPr>
        <p:spPr>
          <a:xfrm>
            <a:off x="6040469" y="2561277"/>
            <a:ext cx="1905000" cy="668645"/>
          </a:xfrm>
          <a:prstGeom prst="rect">
            <a:avLst/>
          </a:prstGeom>
        </p:spPr>
        <p:txBody>
          <a:bodyPr wrap="square">
            <a:spAutoFit/>
          </a:bodyPr>
          <a:lstStyle/>
          <a:p>
            <a:pPr algn="ctr">
              <a:lnSpc>
                <a:spcPct val="130000"/>
              </a:lnSpc>
              <a:spcBef>
                <a:spcPct val="50000"/>
              </a:spcBef>
              <a:defRPr/>
            </a:pPr>
            <a:r>
              <a:rPr lang="en-US" sz="3200" b="1">
                <a:solidFill>
                  <a:schemeClr val="tx1">
                    <a:lumMod val="95000"/>
                    <a:lumOff val="5000"/>
                  </a:schemeClr>
                </a:solidFill>
                <a:latin typeface="Times New Roman" panose="02020603050405020304" pitchFamily="18" charset="0"/>
                <a:cs typeface="Times New Roman" panose="02020603050405020304" pitchFamily="18" charset="0"/>
              </a:rPr>
              <a:t>Đà Nẵng</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D53C7A21-22E2-4B33-8B0F-FF3D1743E283}"/>
              </a:ext>
            </a:extLst>
          </p:cNvPr>
          <p:cNvCxnSpPr>
            <a:cxnSpLocks/>
          </p:cNvCxnSpPr>
          <p:nvPr/>
        </p:nvCxnSpPr>
        <p:spPr>
          <a:xfrm>
            <a:off x="3788565" y="3239829"/>
            <a:ext cx="2375396" cy="6060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6CC1FE5-659A-4049-BFF3-04F350EBE9F5}"/>
              </a:ext>
            </a:extLst>
          </p:cNvPr>
          <p:cNvSpPr/>
          <p:nvPr/>
        </p:nvSpPr>
        <p:spPr>
          <a:xfrm>
            <a:off x="6040469" y="3370755"/>
            <a:ext cx="1905000" cy="668645"/>
          </a:xfrm>
          <a:prstGeom prst="rect">
            <a:avLst/>
          </a:prstGeom>
        </p:spPr>
        <p:txBody>
          <a:bodyPr wrap="square">
            <a:spAutoFit/>
          </a:bodyPr>
          <a:lstStyle/>
          <a:p>
            <a:pPr algn="ctr">
              <a:lnSpc>
                <a:spcPct val="130000"/>
              </a:lnSpc>
              <a:spcBef>
                <a:spcPct val="50000"/>
              </a:spcBef>
              <a:defRPr/>
            </a:pPr>
            <a:r>
              <a:rPr lang="en-US" sz="3200" b="1">
                <a:solidFill>
                  <a:schemeClr val="tx1">
                    <a:lumMod val="95000"/>
                    <a:lumOff val="5000"/>
                  </a:schemeClr>
                </a:solidFill>
                <a:latin typeface="Times New Roman" panose="02020603050405020304" pitchFamily="18" charset="0"/>
                <a:cs typeface="Times New Roman" panose="02020603050405020304" pitchFamily="18" charset="0"/>
              </a:rPr>
              <a:t>Nơi khác</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id="{3FBD148F-F608-4693-A910-E45E8CD3DBF0}"/>
              </a:ext>
            </a:extLst>
          </p:cNvPr>
          <p:cNvCxnSpPr>
            <a:cxnSpLocks/>
          </p:cNvCxnSpPr>
          <p:nvPr/>
        </p:nvCxnSpPr>
        <p:spPr>
          <a:xfrm>
            <a:off x="3847892" y="3239829"/>
            <a:ext cx="2192577" cy="15355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53557560-2167-4BB5-968E-E299E2E44E4F}"/>
              </a:ext>
            </a:extLst>
          </p:cNvPr>
          <p:cNvSpPr/>
          <p:nvPr/>
        </p:nvSpPr>
        <p:spPr>
          <a:xfrm>
            <a:off x="6040469" y="4325184"/>
            <a:ext cx="2133600" cy="668645"/>
          </a:xfrm>
          <a:prstGeom prst="rect">
            <a:avLst/>
          </a:prstGeom>
        </p:spPr>
        <p:txBody>
          <a:bodyPr wrap="square">
            <a:spAutoFit/>
          </a:bodyPr>
          <a:lstStyle/>
          <a:p>
            <a:pPr algn="ctr">
              <a:lnSpc>
                <a:spcPct val="130000"/>
              </a:lnSpc>
              <a:spcBef>
                <a:spcPct val="50000"/>
              </a:spcBef>
              <a:defRPr/>
            </a:pPr>
            <a:r>
              <a:rPr lang="en-US" sz="3200" b="1">
                <a:solidFill>
                  <a:schemeClr val="tx1">
                    <a:lumMod val="95000"/>
                    <a:lumOff val="5000"/>
                  </a:schemeClr>
                </a:solidFill>
                <a:latin typeface="Times New Roman" panose="02020603050405020304" pitchFamily="18" charset="0"/>
                <a:cs typeface="Times New Roman" panose="02020603050405020304" pitchFamily="18" charset="0"/>
              </a:rPr>
              <a:t>Nha Trang</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24" name="Straight Arrow Connector 23">
            <a:extLst>
              <a:ext uri="{FF2B5EF4-FFF2-40B4-BE49-F238E27FC236}">
                <a16:creationId xmlns:a16="http://schemas.microsoft.com/office/drawing/2014/main" id="{0FA1D7DA-032E-4180-85BE-C61B6D46F7C2}"/>
              </a:ext>
            </a:extLst>
          </p:cNvPr>
          <p:cNvCxnSpPr>
            <a:cxnSpLocks/>
          </p:cNvCxnSpPr>
          <p:nvPr/>
        </p:nvCxnSpPr>
        <p:spPr>
          <a:xfrm>
            <a:off x="3765850" y="3239829"/>
            <a:ext cx="1326358" cy="19417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C543D0C-A650-43C5-917C-C964FBFB54D3}"/>
              </a:ext>
            </a:extLst>
          </p:cNvPr>
          <p:cNvSpPr/>
          <p:nvPr/>
        </p:nvSpPr>
        <p:spPr>
          <a:xfrm>
            <a:off x="4747075" y="4934185"/>
            <a:ext cx="2133600" cy="668645"/>
          </a:xfrm>
          <a:prstGeom prst="rect">
            <a:avLst/>
          </a:prstGeom>
        </p:spPr>
        <p:txBody>
          <a:bodyPr wrap="square">
            <a:spAutoFit/>
          </a:bodyPr>
          <a:lstStyle/>
          <a:p>
            <a:pPr algn="ctr">
              <a:lnSpc>
                <a:spcPct val="130000"/>
              </a:lnSpc>
              <a:spcBef>
                <a:spcPct val="50000"/>
              </a:spcBef>
              <a:defRPr/>
            </a:pPr>
            <a:r>
              <a:rPr lang="en-US" sz="3200" b="1">
                <a:solidFill>
                  <a:schemeClr val="tx1">
                    <a:lumMod val="95000"/>
                    <a:lumOff val="5000"/>
                  </a:schemeClr>
                </a:solidFill>
                <a:latin typeface="Times New Roman" panose="02020603050405020304" pitchFamily="18" charset="0"/>
                <a:cs typeface="Times New Roman" panose="02020603050405020304" pitchFamily="18" charset="0"/>
              </a:rPr>
              <a:t>Sài Gòn</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28" name="Straight Arrow Connector 27">
            <a:extLst>
              <a:ext uri="{FF2B5EF4-FFF2-40B4-BE49-F238E27FC236}">
                <a16:creationId xmlns:a16="http://schemas.microsoft.com/office/drawing/2014/main" id="{8D0F0CF6-3A5D-403B-A3A8-C91B83A765E0}"/>
              </a:ext>
            </a:extLst>
          </p:cNvPr>
          <p:cNvCxnSpPr>
            <a:cxnSpLocks/>
          </p:cNvCxnSpPr>
          <p:nvPr/>
        </p:nvCxnSpPr>
        <p:spPr>
          <a:xfrm>
            <a:off x="3788565" y="3265451"/>
            <a:ext cx="353404" cy="22136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D08E323F-C5E9-499A-90E8-0DF6A2704B4F}"/>
              </a:ext>
            </a:extLst>
          </p:cNvPr>
          <p:cNvSpPr/>
          <p:nvPr/>
        </p:nvSpPr>
        <p:spPr>
          <a:xfrm>
            <a:off x="3341286" y="5479052"/>
            <a:ext cx="2133600" cy="668645"/>
          </a:xfrm>
          <a:prstGeom prst="rect">
            <a:avLst/>
          </a:prstGeom>
        </p:spPr>
        <p:txBody>
          <a:bodyPr wrap="square">
            <a:spAutoFit/>
          </a:bodyPr>
          <a:lstStyle/>
          <a:p>
            <a:pPr algn="ctr">
              <a:lnSpc>
                <a:spcPct val="130000"/>
              </a:lnSpc>
              <a:spcBef>
                <a:spcPct val="50000"/>
              </a:spcBef>
              <a:defRPr/>
            </a:pPr>
            <a:r>
              <a:rPr lang="en-US" sz="3200" b="1">
                <a:solidFill>
                  <a:schemeClr val="tx1">
                    <a:lumMod val="95000"/>
                    <a:lumOff val="5000"/>
                  </a:schemeClr>
                </a:solidFill>
                <a:latin typeface="Times New Roman" panose="02020603050405020304" pitchFamily="18" charset="0"/>
                <a:cs typeface="Times New Roman" panose="02020603050405020304" pitchFamily="18" charset="0"/>
              </a:rPr>
              <a:t>Cần Thơ</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 name="Star: 5 Points 2">
            <a:extLst>
              <a:ext uri="{FF2B5EF4-FFF2-40B4-BE49-F238E27FC236}">
                <a16:creationId xmlns:a16="http://schemas.microsoft.com/office/drawing/2014/main" id="{97EE858F-EFF1-46B5-8F5E-F0424110AF44}"/>
              </a:ext>
            </a:extLst>
          </p:cNvPr>
          <p:cNvSpPr/>
          <p:nvPr/>
        </p:nvSpPr>
        <p:spPr>
          <a:xfrm>
            <a:off x="2780768" y="2133600"/>
            <a:ext cx="1948172" cy="1948172"/>
          </a:xfrm>
          <a:prstGeom prst="star5">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69BE0310-39CA-47BA-9BEC-915CF1D45A49}"/>
              </a:ext>
            </a:extLst>
          </p:cNvPr>
          <p:cNvSpPr/>
          <p:nvPr/>
        </p:nvSpPr>
        <p:spPr>
          <a:xfrm>
            <a:off x="7944756" y="3845911"/>
            <a:ext cx="719661" cy="512745"/>
          </a:xfrm>
          <a:prstGeom prst="rightArrow">
            <a:avLst/>
          </a:prstGeom>
          <a:solidFill>
            <a:schemeClr val="accent6"/>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8716F78-6675-49CF-9159-83C4C9CFB404}"/>
              </a:ext>
            </a:extLst>
          </p:cNvPr>
          <p:cNvSpPr/>
          <p:nvPr/>
        </p:nvSpPr>
        <p:spPr>
          <a:xfrm>
            <a:off x="8747548" y="2133600"/>
            <a:ext cx="2055195" cy="3633431"/>
          </a:xfrm>
          <a:prstGeom prst="rect">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nSpc>
                <a:spcPct val="130000"/>
              </a:lnSpc>
              <a:spcBef>
                <a:spcPct val="50000"/>
              </a:spcBef>
              <a:defRPr/>
            </a:pPr>
            <a:r>
              <a:rPr lang="en-US" sz="3000" b="1">
                <a:solidFill>
                  <a:schemeClr val="tx1">
                    <a:lumMod val="95000"/>
                    <a:lumOff val="5000"/>
                  </a:schemeClr>
                </a:solidFill>
                <a:latin typeface="Times New Roman" panose="02020603050405020304" pitchFamily="18" charset="0"/>
                <a:cs typeface="Times New Roman" panose="02020603050405020304" pitchFamily="18" charset="0"/>
              </a:rPr>
              <a:t>Mĩ và quân đội Sài Gòn thiệt hại nặng nề, </a:t>
            </a:r>
            <a:r>
              <a:rPr lang="en-GB" sz="3000" b="1">
                <a:latin typeface="Times New Roman" panose="02020603050405020304" pitchFamily="18" charset="0"/>
                <a:cs typeface="Times New Roman" panose="02020603050405020304" pitchFamily="18" charset="0"/>
              </a:rPr>
              <a:t>hoang mang lo sợ.</a:t>
            </a:r>
            <a:r>
              <a:rPr lang="en-US" sz="3000" b="1">
                <a:solidFill>
                  <a:schemeClr val="tx1">
                    <a:lumMod val="95000"/>
                    <a:lumOff val="5000"/>
                  </a:schemeClr>
                </a:solidFill>
                <a:latin typeface="Times New Roman" panose="02020603050405020304" pitchFamily="18" charset="0"/>
                <a:cs typeface="Times New Roman" panose="02020603050405020304" pitchFamily="18" charset="0"/>
              </a:rPr>
              <a:t> </a:t>
            </a:r>
            <a:endParaRPr lang="en-US" sz="3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4" name="Arrow: Bent-Up 33">
            <a:extLst>
              <a:ext uri="{FF2B5EF4-FFF2-40B4-BE49-F238E27FC236}">
                <a16:creationId xmlns:a16="http://schemas.microsoft.com/office/drawing/2014/main" id="{5815213B-0077-42D2-A809-152B5C2A9381}"/>
              </a:ext>
            </a:extLst>
          </p:cNvPr>
          <p:cNvSpPr/>
          <p:nvPr/>
        </p:nvSpPr>
        <p:spPr>
          <a:xfrm>
            <a:off x="10807247" y="1632248"/>
            <a:ext cx="568975" cy="954429"/>
          </a:xfrm>
          <a:prstGeom prst="bentUpArrow">
            <a:avLst>
              <a:gd name="adj1" fmla="val 40625"/>
              <a:gd name="adj2" fmla="val 25000"/>
              <a:gd name="adj3" fmla="val 25000"/>
            </a:avLst>
          </a:prstGeom>
          <a:solidFill>
            <a:schemeClr val="accent6"/>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D3FC44D-6E7B-4E18-9110-CCB46B0CF86D}"/>
              </a:ext>
            </a:extLst>
          </p:cNvPr>
          <p:cNvSpPr/>
          <p:nvPr/>
        </p:nvSpPr>
        <p:spPr>
          <a:xfrm>
            <a:off x="6880675" y="232762"/>
            <a:ext cx="5238372" cy="1308820"/>
          </a:xfrm>
          <a:prstGeom prst="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nSpc>
                <a:spcPct val="130000"/>
              </a:lnSpc>
              <a:spcBef>
                <a:spcPct val="50000"/>
              </a:spcBef>
              <a:defRPr/>
            </a:pPr>
            <a:r>
              <a:rPr lang="en-US" sz="3200" b="1">
                <a:solidFill>
                  <a:schemeClr val="tx1">
                    <a:lumMod val="95000"/>
                    <a:lumOff val="5000"/>
                  </a:schemeClr>
                </a:solidFill>
                <a:latin typeface="Times New Roman" panose="02020603050405020304" pitchFamily="18" charset="0"/>
                <a:cs typeface="Times New Roman" panose="02020603050405020304" pitchFamily="18" charset="0"/>
              </a:rPr>
              <a:t>Cách mạng Việt Nam tiến dần đến thắng lợi hoàn toàn.</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63973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left)">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left)">
                                      <p:cBhvr>
                                        <p:cTn id="61" dur="500"/>
                                        <p:tgtEl>
                                          <p:spTgt spid="24"/>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left)">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wipe(left)">
                                      <p:cBhvr>
                                        <p:cTn id="70" dur="500"/>
                                        <p:tgtEl>
                                          <p:spTgt spid="28"/>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left)">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left)">
                                      <p:cBhvr>
                                        <p:cTn id="79" dur="500"/>
                                        <p:tgtEl>
                                          <p:spTgt spid="3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left)">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wipe(down)">
                                      <p:cBhvr>
                                        <p:cTn id="89" dur="500"/>
                                        <p:tgtEl>
                                          <p:spTgt spid="34"/>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wipe(left)">
                                      <p:cBhvr>
                                        <p:cTn id="9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p:bldP spid="15" grpId="0"/>
      <p:bldP spid="17" grpId="0"/>
      <p:bldP spid="21" grpId="0"/>
      <p:bldP spid="25" grpId="0"/>
      <p:bldP spid="29" grpId="0"/>
      <p:bldP spid="3" grpId="0" animBg="1"/>
      <p:bldP spid="32" grpId="0" animBg="1"/>
      <p:bldP spid="33" grpId="0" animBg="1"/>
      <p:bldP spid="34" grpId="0" animBg="1"/>
      <p:bldP spid="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9805745">
            <a:off x="11359949" y="2995022"/>
            <a:ext cx="7414630" cy="5486400"/>
          </a:xfrm>
          <a:prstGeom prst="rect">
            <a:avLst/>
          </a:prstGeom>
        </p:spPr>
      </p:pic>
      <p:pic>
        <p:nvPicPr>
          <p:cNvPr id="2" name="Picture 2"/>
          <p:cNvPicPr>
            <a:picLocks noChangeAspect="1"/>
          </p:cNvPicPr>
          <p:nvPr/>
        </p:nvPicPr>
        <p:blipFill>
          <a:blip r:embed="rId3"/>
          <a:srcRect t="7786" b="7786"/>
          <a:stretch>
            <a:fillRect/>
          </a:stretch>
        </p:blipFill>
        <p:spPr>
          <a:xfrm>
            <a:off x="0" y="0"/>
            <a:ext cx="12192000" cy="6858000"/>
          </a:xfrm>
          <a:prstGeom prst="rect">
            <a:avLst/>
          </a:prstGeom>
        </p:spPr>
      </p:pic>
      <p:grpSp>
        <p:nvGrpSpPr>
          <p:cNvPr id="11" name="Group 4">
            <a:extLst>
              <a:ext uri="{FF2B5EF4-FFF2-40B4-BE49-F238E27FC236}">
                <a16:creationId xmlns:a16="http://schemas.microsoft.com/office/drawing/2014/main" id="{BB671CDE-9359-44DB-A939-6C5D18E49132}"/>
              </a:ext>
            </a:extLst>
          </p:cNvPr>
          <p:cNvGrpSpPr>
            <a:grpSpLocks noChangeAspect="1"/>
          </p:cNvGrpSpPr>
          <p:nvPr/>
        </p:nvGrpSpPr>
        <p:grpSpPr>
          <a:xfrm>
            <a:off x="-1981834" y="-177428"/>
            <a:ext cx="3963668" cy="7212855"/>
            <a:chOff x="0" y="0"/>
            <a:chExt cx="2959100" cy="5384800"/>
          </a:xfrm>
        </p:grpSpPr>
        <p:sp>
          <p:nvSpPr>
            <p:cNvPr id="12" name="Freeform 5">
              <a:extLst>
                <a:ext uri="{FF2B5EF4-FFF2-40B4-BE49-F238E27FC236}">
                  <a16:creationId xmlns:a16="http://schemas.microsoft.com/office/drawing/2014/main" id="{D3745429-8E9B-4C42-89C0-7847F50302D0}"/>
                </a:ext>
              </a:extLst>
            </p:cNvPr>
            <p:cNvSpPr/>
            <p:nvPr/>
          </p:nvSpPr>
          <p:spPr>
            <a:xfrm>
              <a:off x="0" y="0"/>
              <a:ext cx="2908300" cy="5372100"/>
            </a:xfrm>
            <a:custGeom>
              <a:avLst/>
              <a:gdLst/>
              <a:ahLst/>
              <a:cxnLst/>
              <a:rect l="l" t="t" r="r" b="b"/>
              <a:pathLst>
                <a:path w="2908300" h="5372100">
                  <a:moveTo>
                    <a:pt x="2908300" y="774700"/>
                  </a:moveTo>
                  <a:cubicBezTo>
                    <a:pt x="2908300" y="685800"/>
                    <a:pt x="2838450" y="527050"/>
                    <a:pt x="2838450" y="527050"/>
                  </a:cubicBezTo>
                  <a:cubicBezTo>
                    <a:pt x="2838450" y="527050"/>
                    <a:pt x="2774950" y="412750"/>
                    <a:pt x="2736850" y="374650"/>
                  </a:cubicBezTo>
                  <a:cubicBezTo>
                    <a:pt x="2698750" y="336550"/>
                    <a:pt x="2736850" y="273050"/>
                    <a:pt x="2736850" y="222250"/>
                  </a:cubicBezTo>
                  <a:cubicBezTo>
                    <a:pt x="2736850" y="171450"/>
                    <a:pt x="2673350" y="6350"/>
                    <a:pt x="2673350" y="6350"/>
                  </a:cubicBezTo>
                  <a:lnTo>
                    <a:pt x="2670810" y="6350"/>
                  </a:lnTo>
                  <a:lnTo>
                    <a:pt x="2667000" y="0"/>
                  </a:lnTo>
                  <a:lnTo>
                    <a:pt x="2438400" y="0"/>
                  </a:lnTo>
                  <a:lnTo>
                    <a:pt x="0" y="0"/>
                  </a:lnTo>
                  <a:lnTo>
                    <a:pt x="0" y="12700"/>
                  </a:lnTo>
                  <a:lnTo>
                    <a:pt x="0" y="548640"/>
                  </a:lnTo>
                  <a:lnTo>
                    <a:pt x="0" y="5346700"/>
                  </a:lnTo>
                  <a:lnTo>
                    <a:pt x="228600" y="5346700"/>
                  </a:lnTo>
                  <a:cubicBezTo>
                    <a:pt x="279400" y="5372100"/>
                    <a:pt x="533400" y="5295900"/>
                    <a:pt x="533400" y="5295900"/>
                  </a:cubicBezTo>
                  <a:lnTo>
                    <a:pt x="736600" y="5270500"/>
                  </a:lnTo>
                  <a:lnTo>
                    <a:pt x="927100" y="5270500"/>
                  </a:lnTo>
                  <a:cubicBezTo>
                    <a:pt x="927100" y="5270500"/>
                    <a:pt x="1079500" y="5283200"/>
                    <a:pt x="1104900" y="5295900"/>
                  </a:cubicBezTo>
                  <a:cubicBezTo>
                    <a:pt x="1130300" y="5308600"/>
                    <a:pt x="1219200" y="5334000"/>
                    <a:pt x="1282700" y="5308600"/>
                  </a:cubicBezTo>
                  <a:cubicBezTo>
                    <a:pt x="1346200" y="5283200"/>
                    <a:pt x="1460500" y="5308600"/>
                    <a:pt x="1460500" y="5308600"/>
                  </a:cubicBezTo>
                  <a:lnTo>
                    <a:pt x="1714500" y="5321300"/>
                  </a:lnTo>
                  <a:lnTo>
                    <a:pt x="1866900" y="5270500"/>
                  </a:lnTo>
                  <a:cubicBezTo>
                    <a:pt x="1866900" y="5270500"/>
                    <a:pt x="1955800" y="5283200"/>
                    <a:pt x="2006600" y="5295900"/>
                  </a:cubicBezTo>
                  <a:cubicBezTo>
                    <a:pt x="2057400" y="5308600"/>
                    <a:pt x="2146300" y="5308600"/>
                    <a:pt x="2146300" y="5308600"/>
                  </a:cubicBezTo>
                  <a:cubicBezTo>
                    <a:pt x="2146300" y="5308600"/>
                    <a:pt x="2247900" y="5295900"/>
                    <a:pt x="2413000" y="5270500"/>
                  </a:cubicBezTo>
                  <a:cubicBezTo>
                    <a:pt x="2578100" y="5245100"/>
                    <a:pt x="2552700" y="4965700"/>
                    <a:pt x="2552700" y="4927600"/>
                  </a:cubicBezTo>
                  <a:cubicBezTo>
                    <a:pt x="2552700" y="4889500"/>
                    <a:pt x="2552700" y="4673600"/>
                    <a:pt x="2578100" y="4546600"/>
                  </a:cubicBezTo>
                  <a:cubicBezTo>
                    <a:pt x="2603500" y="4419600"/>
                    <a:pt x="2641600" y="4368800"/>
                    <a:pt x="2641600" y="4368800"/>
                  </a:cubicBezTo>
                  <a:cubicBezTo>
                    <a:pt x="2641600" y="4368800"/>
                    <a:pt x="2717800" y="4038600"/>
                    <a:pt x="2730500" y="3987800"/>
                  </a:cubicBezTo>
                  <a:cubicBezTo>
                    <a:pt x="2743200" y="3937000"/>
                    <a:pt x="2730500" y="3873500"/>
                    <a:pt x="2705100" y="3835400"/>
                  </a:cubicBezTo>
                  <a:cubicBezTo>
                    <a:pt x="2679700" y="3797300"/>
                    <a:pt x="2705100" y="3644900"/>
                    <a:pt x="2692400" y="3606800"/>
                  </a:cubicBezTo>
                  <a:cubicBezTo>
                    <a:pt x="2679700" y="3568700"/>
                    <a:pt x="2692400" y="3416300"/>
                    <a:pt x="2692400" y="3416300"/>
                  </a:cubicBezTo>
                  <a:cubicBezTo>
                    <a:pt x="2692400" y="3416300"/>
                    <a:pt x="2667000" y="3289300"/>
                    <a:pt x="2667000" y="3251200"/>
                  </a:cubicBezTo>
                  <a:cubicBezTo>
                    <a:pt x="2667000" y="3213100"/>
                    <a:pt x="2730500" y="3048000"/>
                    <a:pt x="2730500" y="3048000"/>
                  </a:cubicBezTo>
                  <a:cubicBezTo>
                    <a:pt x="2730500" y="3048000"/>
                    <a:pt x="2717800" y="2717800"/>
                    <a:pt x="2717800" y="2692400"/>
                  </a:cubicBezTo>
                  <a:cubicBezTo>
                    <a:pt x="2832100" y="2590800"/>
                    <a:pt x="2821940" y="2438400"/>
                    <a:pt x="2821940" y="2438400"/>
                  </a:cubicBezTo>
                  <a:cubicBezTo>
                    <a:pt x="2830830" y="2373630"/>
                    <a:pt x="2806700" y="2260600"/>
                    <a:pt x="2806700" y="2260600"/>
                  </a:cubicBezTo>
                  <a:lnTo>
                    <a:pt x="2806700" y="2178050"/>
                  </a:lnTo>
                  <a:cubicBezTo>
                    <a:pt x="2807970" y="2172970"/>
                    <a:pt x="2809240" y="2167890"/>
                    <a:pt x="2809240" y="2162810"/>
                  </a:cubicBezTo>
                  <a:cubicBezTo>
                    <a:pt x="2811780" y="2082800"/>
                    <a:pt x="2810510" y="2034540"/>
                    <a:pt x="2809240" y="2014220"/>
                  </a:cubicBezTo>
                  <a:cubicBezTo>
                    <a:pt x="2809240" y="2010410"/>
                    <a:pt x="2809240" y="2006600"/>
                    <a:pt x="2809240" y="2002790"/>
                  </a:cubicBezTo>
                  <a:cubicBezTo>
                    <a:pt x="2809240" y="2002790"/>
                    <a:pt x="2809240" y="2002790"/>
                    <a:pt x="2809240" y="2002790"/>
                  </a:cubicBezTo>
                  <a:cubicBezTo>
                    <a:pt x="2806700" y="1955800"/>
                    <a:pt x="2794000" y="1917700"/>
                    <a:pt x="2794000" y="1917700"/>
                  </a:cubicBezTo>
                  <a:lnTo>
                    <a:pt x="2768600" y="1765300"/>
                  </a:lnTo>
                  <a:lnTo>
                    <a:pt x="2819400" y="1625600"/>
                  </a:lnTo>
                  <a:cubicBezTo>
                    <a:pt x="2819400" y="1625600"/>
                    <a:pt x="2806700" y="1422400"/>
                    <a:pt x="2794000" y="1295400"/>
                  </a:cubicBezTo>
                  <a:cubicBezTo>
                    <a:pt x="2781300" y="1168400"/>
                    <a:pt x="2844800" y="1092200"/>
                    <a:pt x="2844800" y="1092200"/>
                  </a:cubicBezTo>
                  <a:cubicBezTo>
                    <a:pt x="2844800" y="1092200"/>
                    <a:pt x="2908300" y="863600"/>
                    <a:pt x="2908300" y="774700"/>
                  </a:cubicBezTo>
                  <a:close/>
                </a:path>
              </a:pathLst>
            </a:custGeom>
            <a:blipFill>
              <a:blip r:embed="rId4"/>
              <a:stretch>
                <a:fillRect l="-88102" r="-88102"/>
              </a:stretch>
            </a:blipFill>
          </p:spPr>
        </p:sp>
        <p:sp>
          <p:nvSpPr>
            <p:cNvPr id="13" name="Freeform 6">
              <a:extLst>
                <a:ext uri="{FF2B5EF4-FFF2-40B4-BE49-F238E27FC236}">
                  <a16:creationId xmlns:a16="http://schemas.microsoft.com/office/drawing/2014/main" id="{E4B4D1FA-1F95-4EEA-854E-1B787D349FBB}"/>
                </a:ext>
              </a:extLst>
            </p:cNvPr>
            <p:cNvSpPr/>
            <p:nvPr/>
          </p:nvSpPr>
          <p:spPr>
            <a:xfrm>
              <a:off x="2438400" y="0"/>
              <a:ext cx="520700" cy="5384800"/>
            </a:xfrm>
            <a:custGeom>
              <a:avLst/>
              <a:gdLst/>
              <a:ahLst/>
              <a:cxnLst/>
              <a:rect l="l" t="t" r="r" b="b"/>
              <a:pathLst>
                <a:path w="520700" h="5384800">
                  <a:moveTo>
                    <a:pt x="520700" y="5384800"/>
                  </a:moveTo>
                  <a:lnTo>
                    <a:pt x="0" y="5384800"/>
                  </a:lnTo>
                  <a:lnTo>
                    <a:pt x="0" y="0"/>
                  </a:lnTo>
                  <a:lnTo>
                    <a:pt x="520700" y="0"/>
                  </a:lnTo>
                  <a:lnTo>
                    <a:pt x="520700" y="5384800"/>
                  </a:lnTo>
                  <a:close/>
                </a:path>
              </a:pathLst>
            </a:custGeom>
            <a:blipFill>
              <a:blip r:embed="rId5"/>
              <a:stretch>
                <a:fillRect l="-99272" r="-35995"/>
              </a:stretch>
            </a:blipFill>
          </p:spPr>
        </p:sp>
      </p:grpSp>
      <p:grpSp>
        <p:nvGrpSpPr>
          <p:cNvPr id="14" name="Group 8">
            <a:extLst>
              <a:ext uri="{FF2B5EF4-FFF2-40B4-BE49-F238E27FC236}">
                <a16:creationId xmlns:a16="http://schemas.microsoft.com/office/drawing/2014/main" id="{686AE45D-26B2-412B-A93C-6841530609C5}"/>
              </a:ext>
            </a:extLst>
          </p:cNvPr>
          <p:cNvGrpSpPr>
            <a:grpSpLocks noChangeAspect="1"/>
          </p:cNvGrpSpPr>
          <p:nvPr/>
        </p:nvGrpSpPr>
        <p:grpSpPr>
          <a:xfrm>
            <a:off x="10486290" y="-771933"/>
            <a:ext cx="5652493" cy="8401865"/>
            <a:chOff x="0" y="0"/>
            <a:chExt cx="3175000" cy="4719320"/>
          </a:xfrm>
        </p:grpSpPr>
        <p:sp>
          <p:nvSpPr>
            <p:cNvPr id="15" name="Freeform 9">
              <a:extLst>
                <a:ext uri="{FF2B5EF4-FFF2-40B4-BE49-F238E27FC236}">
                  <a16:creationId xmlns:a16="http://schemas.microsoft.com/office/drawing/2014/main" id="{2AABEDAF-5601-4715-A8E3-D5F651749979}"/>
                </a:ext>
              </a:extLst>
            </p:cNvPr>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6"/>
              <a:stretch>
                <a:fillRect l="-62151" r="-62151"/>
              </a:stretch>
            </a:blipFill>
          </p:spPr>
        </p:sp>
        <p:sp>
          <p:nvSpPr>
            <p:cNvPr id="16" name="Freeform 10">
              <a:extLst>
                <a:ext uri="{FF2B5EF4-FFF2-40B4-BE49-F238E27FC236}">
                  <a16:creationId xmlns:a16="http://schemas.microsoft.com/office/drawing/2014/main" id="{6590E504-9DC3-4053-9951-2C76AD970A13}"/>
                </a:ext>
              </a:extLst>
            </p:cNvPr>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pic>
        <p:nvPicPr>
          <p:cNvPr id="3" name="Picture 3"/>
          <p:cNvPicPr>
            <a:picLocks noChangeAspect="1"/>
          </p:cNvPicPr>
          <p:nvPr/>
        </p:nvPicPr>
        <p:blipFill>
          <a:blip r:embed="rId2"/>
          <a:srcRect/>
          <a:stretch>
            <a:fillRect/>
          </a:stretch>
        </p:blipFill>
        <p:spPr>
          <a:xfrm rot="2119526">
            <a:off x="-5440794" y="-3344741"/>
            <a:ext cx="7414630" cy="5486400"/>
          </a:xfrm>
          <a:prstGeom prst="rect">
            <a:avLst/>
          </a:prstGeom>
        </p:spPr>
      </p:pic>
      <p:sp>
        <p:nvSpPr>
          <p:cNvPr id="7" name="Cloud 6">
            <a:extLst>
              <a:ext uri="{FF2B5EF4-FFF2-40B4-BE49-F238E27FC236}">
                <a16:creationId xmlns:a16="http://schemas.microsoft.com/office/drawing/2014/main" id="{3CA382D3-765B-4414-8C52-AC4BA85C3324}"/>
              </a:ext>
            </a:extLst>
          </p:cNvPr>
          <p:cNvSpPr/>
          <p:nvPr/>
        </p:nvSpPr>
        <p:spPr>
          <a:xfrm rot="11774949">
            <a:off x="2856737" y="288885"/>
            <a:ext cx="7323664" cy="5215082"/>
          </a:xfrm>
          <a:prstGeom prst="cloud">
            <a:avLst/>
          </a:prstGeom>
          <a:solidFill>
            <a:schemeClr val="bg1">
              <a:alpha val="74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93F3B909-AC25-43EA-B8D8-94C9B1F34500}"/>
              </a:ext>
            </a:extLst>
          </p:cNvPr>
          <p:cNvSpPr txBox="1"/>
          <p:nvPr/>
        </p:nvSpPr>
        <p:spPr>
          <a:xfrm>
            <a:off x="2988625" y="1570116"/>
            <a:ext cx="7028995" cy="2646878"/>
          </a:xfrm>
          <a:prstGeom prst="rect">
            <a:avLst/>
          </a:prstGeom>
          <a:noFill/>
        </p:spPr>
        <p:txBody>
          <a:bodyPr wrap="square">
            <a:spAutoFit/>
          </a:bodyPr>
          <a:lstStyle/>
          <a:p>
            <a:pPr marL="0" marR="0" lvl="0" indent="0" algn="ctr" defTabSz="685766" rtl="0" eaLnBrk="1" fontAlgn="auto" latinLnBrk="0" hangingPunct="1">
              <a:lnSpc>
                <a:spcPct val="100000"/>
              </a:lnSpc>
              <a:spcBef>
                <a:spcPts val="0"/>
              </a:spcBef>
              <a:spcAft>
                <a:spcPts val="0"/>
              </a:spcAft>
              <a:buClr>
                <a:srgbClr val="000000"/>
              </a:buClr>
              <a:buSzTx/>
              <a:buFontTx/>
              <a:buNone/>
              <a:tabLst/>
              <a:defRPr/>
            </a:pPr>
            <a:r>
              <a:rPr lang="en-US" sz="16600" kern="0">
                <a:ln w="25400">
                  <a:solidFill>
                    <a:srgbClr val="FFFFFF"/>
                  </a:solidFill>
                </a:ln>
                <a:solidFill>
                  <a:srgbClr val="3E694A"/>
                </a:solidFill>
                <a:effectLst>
                  <a:outerShdw blurRad="38100" dist="38100" dir="2700000" algn="tl">
                    <a:srgbClr val="000000">
                      <a:alpha val="43137"/>
                    </a:srgbClr>
                  </a:outerShdw>
                </a:effectLst>
                <a:latin typeface="UVN Bo Quen" panose="04040804060802020203" pitchFamily="82" charset="0"/>
                <a:cs typeface="Arial"/>
                <a:sym typeface="Arial"/>
              </a:rPr>
              <a:t>DẶN DÒ</a:t>
            </a:r>
            <a:endParaRPr kumimoji="0" lang="en-US" sz="16600" b="0" i="0" u="none" strike="noStrike" kern="0" cap="none" spc="0" normalizeH="0" baseline="0" noProof="0">
              <a:ln w="25400">
                <a:solidFill>
                  <a:srgbClr val="FFFFFF"/>
                </a:solidFill>
              </a:ln>
              <a:solidFill>
                <a:srgbClr val="3E694A"/>
              </a:solidFill>
              <a:effectLst>
                <a:outerShdw blurRad="38100" dist="38100" dir="2700000" algn="tl">
                  <a:srgbClr val="000000">
                    <a:alpha val="43137"/>
                  </a:srgbClr>
                </a:outerShdw>
              </a:effectLst>
              <a:uLnTx/>
              <a:uFillTx/>
              <a:latin typeface="UVN Bo Quen" panose="04040804060802020203" pitchFamily="82" charset="0"/>
              <a:cs typeface="Arial"/>
              <a:sym typeface="Arial"/>
            </a:endParaRPr>
          </a:p>
        </p:txBody>
      </p:sp>
      <p:pic>
        <p:nvPicPr>
          <p:cNvPr id="9" name="Picture 8">
            <a:extLst>
              <a:ext uri="{FF2B5EF4-FFF2-40B4-BE49-F238E27FC236}">
                <a16:creationId xmlns:a16="http://schemas.microsoft.com/office/drawing/2014/main" id="{5875A2C4-2C7C-4057-8B34-05B064C7576C}"/>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6800" b="95800" l="5333" r="89778">
                        <a14:foregroundMark x1="79556" y1="6800" x2="79556" y2="6800"/>
                        <a14:foregroundMark x1="58667" y1="92800" x2="58667" y2="92800"/>
                        <a14:foregroundMark x1="7556" y1="33600" x2="7556" y2="33600"/>
                        <a14:foregroundMark x1="61333" y1="95800" x2="61333" y2="95800"/>
                        <a14:foregroundMark x1="20444" y1="19600" x2="20444" y2="19600"/>
                        <a14:foregroundMark x1="6667" y1="41600" x2="6667" y2="41600"/>
                        <a14:foregroundMark x1="5333" y1="35200" x2="5333" y2="35200"/>
                        <a14:foregroundMark x1="15556" y1="22200" x2="15556" y2="22200"/>
                      </a14:backgroundRemoval>
                    </a14:imgEffect>
                  </a14:imgLayer>
                </a14:imgProps>
              </a:ext>
            </a:extLst>
          </a:blip>
          <a:stretch>
            <a:fillRect/>
          </a:stretch>
        </p:blipFill>
        <p:spPr>
          <a:xfrm>
            <a:off x="258986" y="533400"/>
            <a:ext cx="2464701" cy="5477112"/>
          </a:xfrm>
          <a:prstGeom prst="rect">
            <a:avLst/>
          </a:prstGeom>
          <a:noFill/>
        </p:spPr>
      </p:pic>
      <p:pic>
        <p:nvPicPr>
          <p:cNvPr id="10" name="Picture 9">
            <a:extLst>
              <a:ext uri="{FF2B5EF4-FFF2-40B4-BE49-F238E27FC236}">
                <a16:creationId xmlns:a16="http://schemas.microsoft.com/office/drawing/2014/main" id="{AAE035F1-4B15-483C-BE2F-94E18D5C054E}"/>
              </a:ext>
            </a:extLst>
          </p:cNvPr>
          <p:cNvPicPr>
            <a:picLocks noChangeAspect="1"/>
          </p:cNvPicPr>
          <p:nvPr/>
        </p:nvPicPr>
        <p:blipFill>
          <a:blip r:embed="rId10">
            <a:alphaModFix amt="85000"/>
            <a:extLst>
              <a:ext uri="{BEBA8EAE-BF5A-486C-A8C5-ECC9F3942E4B}">
                <a14:imgProps xmlns:a14="http://schemas.microsoft.com/office/drawing/2010/main">
                  <a14:imgLayer r:embed="rId11">
                    <a14:imgEffect>
                      <a14:backgroundRemoval t="2365" b="99662" l="2462" r="92308">
                        <a14:foregroundMark x1="21723" y1="11599" x2="21723" y2="11599"/>
                        <a14:foregroundMark x1="19631" y1="13288" x2="15077" y2="24887"/>
                        <a14:foregroundMark x1="21415" y1="9572" x2="26523" y2="17905"/>
                        <a14:foregroundMark x1="36862" y1="2477" x2="36800" y2="7883"/>
                        <a14:foregroundMark x1="58892" y1="29392" x2="61231" y2="28378"/>
                        <a14:foregroundMark x1="92369" y1="28829" x2="89354" y2="28829"/>
                        <a14:foregroundMark x1="73785" y1="24550" x2="73785" y2="24550"/>
                        <a14:foregroundMark x1="60677" y1="44257" x2="59323" y2="48311"/>
                        <a14:foregroundMark x1="61846" y1="68468" x2="62031" y2="71396"/>
                        <a14:foregroundMark x1="83631" y1="70946" x2="84123" y2="70946"/>
                        <a14:foregroundMark x1="49231" y1="89977" x2="49231" y2="89977"/>
                        <a14:foregroundMark x1="37600" y1="92793" x2="37600" y2="92793"/>
                        <a14:foregroundMark x1="39754" y1="98874" x2="39754" y2="98874"/>
                        <a14:foregroundMark x1="3692" y1="43581" x2="7323" y2="76577"/>
                        <a14:foregroundMark x1="7323" y1="76577" x2="6892" y2="85473"/>
                        <a14:foregroundMark x1="6892" y1="85473" x2="3077" y2="97410"/>
                        <a14:foregroundMark x1="13169" y1="28941" x2="8985" y2="29730"/>
                        <a14:foregroundMark x1="8985" y1="29730" x2="5046" y2="32658"/>
                        <a14:foregroundMark x1="5046" y1="32658" x2="2462" y2="37613"/>
                        <a14:foregroundMark x1="24185" y1="10811" x2="27077" y2="17793"/>
                        <a14:foregroundMark x1="27077" y1="17793" x2="27754" y2="18468"/>
                        <a14:foregroundMark x1="18585" y1="11599" x2="18585" y2="11599"/>
                        <a14:foregroundMark x1="19815" y1="9685" x2="18031" y2="11374"/>
                        <a14:foregroundMark x1="48800" y1="59797" x2="48800" y2="59797"/>
                        <a14:foregroundMark x1="53785" y1="57545" x2="53785" y2="57545"/>
                        <a14:foregroundMark x1="59077" y1="48761" x2="55938" y2="55518"/>
                        <a14:foregroundMark x1="55938" y1="55518" x2="51877" y2="58671"/>
                        <a14:foregroundMark x1="51877" y1="58671" x2="50954" y2="58784"/>
                        <a14:foregroundMark x1="45292" y1="34459" x2="45292" y2="34459"/>
                        <a14:foregroundMark x1="45415" y1="32320" x2="45415" y2="32320"/>
                        <a14:foregroundMark x1="45415" y1="32207" x2="45477" y2="34347"/>
                        <a14:foregroundMark x1="33538" y1="5068" x2="33538" y2="5518"/>
                        <a14:foregroundMark x1="40492" y1="3604" x2="40492" y2="3604"/>
                        <a14:foregroundMark x1="58462" y1="27477" x2="58462" y2="27477"/>
                        <a14:foregroundMark x1="46585" y1="53716" x2="46585" y2="53716"/>
                        <a14:foregroundMark x1="46954" y1="57770" x2="46954" y2="57770"/>
                        <a14:foregroundMark x1="13785" y1="29842" x2="13785" y2="29842"/>
                        <a14:foregroundMark x1="14462" y1="30068" x2="14462" y2="30068"/>
                        <a14:foregroundMark x1="26646" y1="99437" x2="26646" y2="99437"/>
                        <a14:foregroundMark x1="40000" y1="99662" x2="40000" y2="99662"/>
                        <a14:foregroundMark x1="62092" y1="28829" x2="62092" y2="28829"/>
                        <a14:backgroundMark x1="25108" y1="57995" x2="25108" y2="57995"/>
                        <a14:backgroundMark x1="26031" y1="64640" x2="26031" y2="64640"/>
                        <a14:backgroundMark x1="29231" y1="93356" x2="29231" y2="93356"/>
                        <a14:backgroundMark x1="28677" y1="78491" x2="28677" y2="78491"/>
                        <a14:backgroundMark x1="29600" y1="91892" x2="29600" y2="91892"/>
                        <a14:backgroundMark x1="42462" y1="76914" x2="42462" y2="76914"/>
                        <a14:backgroundMark x1="65046" y1="32207" x2="65046" y2="32207"/>
                        <a14:backgroundMark x1="77785" y1="33446" x2="77785" y2="33446"/>
                        <a14:backgroundMark x1="45169" y1="38176" x2="45046" y2="38401"/>
                        <a14:backgroundMark x1="50092" y1="54392" x2="50092" y2="54392"/>
                        <a14:backgroundMark x1="45600" y1="53829" x2="45600" y2="53829"/>
                        <a14:backgroundMark x1="64677" y1="68581" x2="64677" y2="68581"/>
                        <a14:backgroundMark x1="28985" y1="29054" x2="28985" y2="29054"/>
                        <a14:backgroundMark x1="14708" y1="28941" x2="14708" y2="28941"/>
                        <a14:backgroundMark x1="16246" y1="29279" x2="16246" y2="29279"/>
                        <a14:backgroundMark x1="28308" y1="77928" x2="28308" y2="77928"/>
                        <a14:backgroundMark x1="28062" y1="29054" x2="28062" y2="29054"/>
                        <a14:backgroundMark x1="14708" y1="86486" x2="14708" y2="86486"/>
                        <a14:backgroundMark x1="54954" y1="48198" x2="54954" y2="48198"/>
                        <a14:backgroundMark x1="1292" y1="68243" x2="1292" y2="68243"/>
                        <a14:backgroundMark x1="369" y1="92680" x2="369" y2="92680"/>
                        <a14:backgroundMark x1="56062" y1="45833" x2="56062" y2="45833"/>
                      </a14:backgroundRemoval>
                    </a14:imgEffect>
                    <a14:imgEffect>
                      <a14:artisticFilmGrain/>
                    </a14:imgEffect>
                    <a14:imgEffect>
                      <a14:brightnessContrast contrast="-40000"/>
                    </a14:imgEffect>
                  </a14:imgLayer>
                </a14:imgProps>
              </a:ext>
            </a:extLst>
          </a:blip>
          <a:stretch>
            <a:fillRect/>
          </a:stretch>
        </p:blipFill>
        <p:spPr>
          <a:xfrm>
            <a:off x="-38821" y="3335087"/>
            <a:ext cx="6446773" cy="3522913"/>
          </a:xfrm>
          <a:prstGeom prst="rect">
            <a:avLst/>
          </a:prstGeom>
        </p:spPr>
      </p:pic>
      <p:pic>
        <p:nvPicPr>
          <p:cNvPr id="17" name="Picture 16">
            <a:extLst>
              <a:ext uri="{FF2B5EF4-FFF2-40B4-BE49-F238E27FC236}">
                <a16:creationId xmlns:a16="http://schemas.microsoft.com/office/drawing/2014/main" id="{0AF0AF03-184D-453F-9C59-EAA7AA0B4955}"/>
              </a:ext>
            </a:extLst>
          </p:cNvPr>
          <p:cNvPicPr>
            <a:picLocks noChangeAspect="1"/>
          </p:cNvPicPr>
          <p:nvPr/>
        </p:nvPicPr>
        <p:blipFill>
          <a:blip r:embed="rId12">
            <a:clrChange>
              <a:clrFrom>
                <a:srgbClr val="FDFCFA"/>
              </a:clrFrom>
              <a:clrTo>
                <a:srgbClr val="FDFCFA">
                  <a:alpha val="0"/>
                </a:srgbClr>
              </a:clrTo>
            </a:clrChange>
            <a:extLst>
              <a:ext uri="{BEBA8EAE-BF5A-486C-A8C5-ECC9F3942E4B}">
                <a14:imgProps xmlns:a14="http://schemas.microsoft.com/office/drawing/2010/main">
                  <a14:imgLayer r:embed="rId13">
                    <a14:imgEffect>
                      <a14:backgroundRemoval t="8397" b="91603" l="9746" r="89831">
                        <a14:foregroundMark x1="44068" y1="8397" x2="44068" y2="8397"/>
                        <a14:foregroundMark x1="46186" y1="91603" x2="46186" y2="91603"/>
                      </a14:backgroundRemoval>
                    </a14:imgEffect>
                  </a14:imgLayer>
                </a14:imgProps>
              </a:ext>
            </a:extLst>
          </a:blip>
          <a:stretch>
            <a:fillRect/>
          </a:stretch>
        </p:blipFill>
        <p:spPr>
          <a:xfrm flipH="1">
            <a:off x="9266114" y="2081863"/>
            <a:ext cx="3068244" cy="510940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48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0-#ppt_w/2"/>
                                          </p:val>
                                        </p:tav>
                                        <p:tav tm="100000">
                                          <p:val>
                                            <p:strVal val="#ppt_x"/>
                                          </p:val>
                                        </p:tav>
                                      </p:tavLst>
                                    </p:anim>
                                    <p:anim calcmode="lin" valueType="num">
                                      <p:cBhvr additive="base">
                                        <p:cTn id="19" dur="500" fill="hold"/>
                                        <p:tgtEl>
                                          <p:spTgt spid="17"/>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23" presetClass="entr" presetSubtype="32" fill="hold" grpId="0" nodeType="withEffect">
                                  <p:stCondLst>
                                    <p:cond delay="0"/>
                                  </p:stCondLst>
                                  <p:iterate type="lt">
                                    <p:tmPct val="14000"/>
                                  </p:iterate>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strVal val="4*#ppt_w"/>
                                          </p:val>
                                        </p:tav>
                                        <p:tav tm="100000">
                                          <p:val>
                                            <p:strVal val="#ppt_w"/>
                                          </p:val>
                                        </p:tav>
                                      </p:tavLst>
                                    </p:anim>
                                    <p:anim calcmode="lin" valueType="num">
                                      <p:cBhvr>
                                        <p:cTn id="29" dur="500" fill="hold"/>
                                        <p:tgtEl>
                                          <p:spTgt spid="8"/>
                                        </p:tgtEl>
                                        <p:attrNameLst>
                                          <p:attrName>ppt_h</p:attrName>
                                        </p:attrNameLst>
                                      </p:cBhvr>
                                      <p:tavLst>
                                        <p:tav tm="0">
                                          <p:val>
                                            <p:strVal val="4*#ppt_h"/>
                                          </p:val>
                                        </p:tav>
                                        <p:tav tm="100000">
                                          <p:val>
                                            <p:strVal val="#ppt_h"/>
                                          </p:val>
                                        </p:tav>
                                      </p:tavLst>
                                    </p:anim>
                                  </p:childTnLst>
                                </p:cTn>
                              </p:par>
                            </p:childTnLst>
                          </p:cTn>
                        </p:par>
                        <p:par>
                          <p:cTn id="30" fill="hold">
                            <p:stCondLst>
                              <p:cond delay="1280"/>
                            </p:stCondLst>
                            <p:childTnLst>
                              <p:par>
                                <p:cTn id="31" presetID="34" presetClass="emph" presetSubtype="0" fill="hold" grpId="1" nodeType="afterEffect">
                                  <p:stCondLst>
                                    <p:cond delay="0"/>
                                  </p:stCondLst>
                                  <p:iterate type="lt">
                                    <p:tmPct val="10000"/>
                                  </p:iterate>
                                  <p:childTnLst>
                                    <p:animMotion origin="layout" path="M -3.33333E-6 7.40741E-7 L -3.33333E-6 -0.07222 " pathEditMode="relative" rAng="0" ptsTypes="AA">
                                      <p:cBhvr>
                                        <p:cTn id="32" dur="250" accel="50000" decel="50000" autoRev="1" fill="hold">
                                          <p:stCondLst>
                                            <p:cond delay="0"/>
                                          </p:stCondLst>
                                        </p:cTn>
                                        <p:tgtEl>
                                          <p:spTgt spid="8"/>
                                        </p:tgtEl>
                                        <p:attrNameLst>
                                          <p:attrName>ppt_x</p:attrName>
                                          <p:attrName>ppt_y</p:attrName>
                                        </p:attrNameLst>
                                      </p:cBhvr>
                                      <p:rCtr x="0" y="-3611"/>
                                    </p:animMotion>
                                    <p:animRot by="1500000">
                                      <p:cBhvr>
                                        <p:cTn id="33" dur="125" fill="hold">
                                          <p:stCondLst>
                                            <p:cond delay="0"/>
                                          </p:stCondLst>
                                        </p:cTn>
                                        <p:tgtEl>
                                          <p:spTgt spid="8"/>
                                        </p:tgtEl>
                                        <p:attrNameLst>
                                          <p:attrName>r</p:attrName>
                                        </p:attrNameLst>
                                      </p:cBhvr>
                                    </p:animRot>
                                    <p:animRot by="-1500000">
                                      <p:cBhvr>
                                        <p:cTn id="34" dur="125" fill="hold">
                                          <p:stCondLst>
                                            <p:cond delay="125"/>
                                          </p:stCondLst>
                                        </p:cTn>
                                        <p:tgtEl>
                                          <p:spTgt spid="8"/>
                                        </p:tgtEl>
                                        <p:attrNameLst>
                                          <p:attrName>r</p:attrName>
                                        </p:attrNameLst>
                                      </p:cBhvr>
                                    </p:animRot>
                                    <p:animRot by="-1500000">
                                      <p:cBhvr>
                                        <p:cTn id="35" dur="125" fill="hold">
                                          <p:stCondLst>
                                            <p:cond delay="250"/>
                                          </p:stCondLst>
                                        </p:cTn>
                                        <p:tgtEl>
                                          <p:spTgt spid="8"/>
                                        </p:tgtEl>
                                        <p:attrNameLst>
                                          <p:attrName>r</p:attrName>
                                        </p:attrNameLst>
                                      </p:cBhvr>
                                    </p:animRot>
                                    <p:animRot by="1500000">
                                      <p:cBhvr>
                                        <p:cTn id="36" dur="125" fill="hold">
                                          <p:stCondLst>
                                            <p:cond delay="375"/>
                                          </p:stCondLst>
                                        </p:cTn>
                                        <p:tgtEl>
                                          <p:spTgt spid="8"/>
                                        </p:tgtEl>
                                        <p:attrNameLst>
                                          <p:attrName>r</p:attrName>
                                        </p:attrNameLst>
                                      </p:cBhvr>
                                    </p:animRot>
                                  </p:childTnLst>
                                </p:cTn>
                              </p:par>
                            </p:childTnLst>
                          </p:cTn>
                        </p:par>
                        <p:par>
                          <p:cTn id="37" fill="hold">
                            <p:stCondLst>
                              <p:cond delay="1980"/>
                            </p:stCondLst>
                            <p:childTnLst>
                              <p:par>
                                <p:cTn id="38" presetID="16" presetClass="emph" presetSubtype="0" fill="hold" grpId="2" nodeType="afterEffect">
                                  <p:stCondLst>
                                    <p:cond delay="0"/>
                                  </p:stCondLst>
                                  <p:iterate type="lt">
                                    <p:tmPct val="4000"/>
                                  </p:iterate>
                                  <p:childTnLst>
                                    <p:set>
                                      <p:cBhvr override="childStyle">
                                        <p:cTn id="39" dur="1000" fill="hold"/>
                                        <p:tgtEl>
                                          <p:spTgt spid="8"/>
                                        </p:tgtEl>
                                        <p:attrNameLst>
                                          <p:attrName>style.color</p:attrName>
                                        </p:attrNameLst>
                                      </p:cBhvr>
                                      <p:to>
                                        <p:clrVal>
                                          <a:srgbClr val="FFC000"/>
                                        </p:clrVal>
                                      </p:to>
                                    </p:set>
                                    <p:set>
                                      <p:cBhvr>
                                        <p:cTn id="40" dur="1000" fill="hold"/>
                                        <p:tgtEl>
                                          <p:spTgt spid="8"/>
                                        </p:tgtEl>
                                        <p:attrNameLst>
                                          <p:attrName>fillcolor</p:attrName>
                                        </p:attrNameLst>
                                      </p:cBhvr>
                                      <p:to>
                                        <p:clrVal>
                                          <a:srgbClr val="FFC000"/>
                                        </p:clrVal>
                                      </p:to>
                                    </p:set>
                                    <p:set>
                                      <p:cBhvr>
                                        <p:cTn id="41" dur="10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P spid="8" grpId="2"/>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rot="5269197">
            <a:off x="7839540" y="575784"/>
            <a:ext cx="8303684" cy="6144249"/>
          </a:xfrm>
          <a:prstGeom prst="rect">
            <a:avLst/>
          </a:prstGeom>
        </p:spPr>
      </p:pic>
      <p:pic>
        <p:nvPicPr>
          <p:cNvPr id="4" name="Picture 7">
            <a:extLst>
              <a:ext uri="{FF2B5EF4-FFF2-40B4-BE49-F238E27FC236}">
                <a16:creationId xmlns:a16="http://schemas.microsoft.com/office/drawing/2014/main" id="{348E36B9-AE6D-476E-B58E-8D18D467BA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90701" y="2362443"/>
            <a:ext cx="762000" cy="7998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Rectangle 4">
            <a:extLst>
              <a:ext uri="{FF2B5EF4-FFF2-40B4-BE49-F238E27FC236}">
                <a16:creationId xmlns:a16="http://schemas.microsoft.com/office/drawing/2014/main" id="{22550564-D8A5-4CBD-BD73-8B62E58E0A03}"/>
              </a:ext>
            </a:extLst>
          </p:cNvPr>
          <p:cNvSpPr/>
          <p:nvPr/>
        </p:nvSpPr>
        <p:spPr>
          <a:xfrm>
            <a:off x="2857500" y="2362443"/>
            <a:ext cx="6477000" cy="668645"/>
          </a:xfrm>
          <a:prstGeom prst="rect">
            <a:avLst/>
          </a:prstGeom>
        </p:spPr>
        <p:txBody>
          <a:bodyPr wrap="square">
            <a:spAutoFit/>
          </a:bodyPr>
          <a:lstStyle/>
          <a:p>
            <a:pPr algn="just">
              <a:lnSpc>
                <a:spcPct val="130000"/>
              </a:lnSpc>
              <a:spcBef>
                <a:spcPct val="50000"/>
              </a:spcBef>
              <a:defRPr/>
            </a:pPr>
            <a:r>
              <a:rPr lang="en-US" sz="3200" b="1">
                <a:solidFill>
                  <a:schemeClr val="tx1">
                    <a:lumMod val="95000"/>
                    <a:lumOff val="5000"/>
                  </a:schemeClr>
                </a:solidFill>
                <a:latin typeface="Times New Roman" panose="02020603050405020304" pitchFamily="18" charset="0"/>
                <a:cs typeface="Times New Roman" panose="02020603050405020304" pitchFamily="18" charset="0"/>
              </a:rPr>
              <a:t>Xem lại nội dung bài học.</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6" name="Picture 7">
            <a:extLst>
              <a:ext uri="{FF2B5EF4-FFF2-40B4-BE49-F238E27FC236}">
                <a16:creationId xmlns:a16="http://schemas.microsoft.com/office/drawing/2014/main" id="{FB547174-87E0-4586-A535-4C5DCF8F81F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90701" y="3460390"/>
            <a:ext cx="762000" cy="7998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Rectangle 6">
            <a:extLst>
              <a:ext uri="{FF2B5EF4-FFF2-40B4-BE49-F238E27FC236}">
                <a16:creationId xmlns:a16="http://schemas.microsoft.com/office/drawing/2014/main" id="{692B6FFC-A640-485D-8196-6E5A3FB9BB8D}"/>
              </a:ext>
            </a:extLst>
          </p:cNvPr>
          <p:cNvSpPr/>
          <p:nvPr/>
        </p:nvSpPr>
        <p:spPr>
          <a:xfrm>
            <a:off x="2857500" y="3460390"/>
            <a:ext cx="6477000" cy="1308820"/>
          </a:xfrm>
          <a:prstGeom prst="rect">
            <a:avLst/>
          </a:prstGeom>
        </p:spPr>
        <p:txBody>
          <a:bodyPr wrap="square">
            <a:spAutoFit/>
          </a:bodyPr>
          <a:lstStyle/>
          <a:p>
            <a:pPr algn="just">
              <a:lnSpc>
                <a:spcPct val="130000"/>
              </a:lnSpc>
              <a:spcBef>
                <a:spcPct val="50000"/>
              </a:spcBef>
              <a:defRPr/>
            </a:pPr>
            <a:r>
              <a:rPr lang="en-US" sz="3200" b="1">
                <a:solidFill>
                  <a:schemeClr val="tx1">
                    <a:lumMod val="95000"/>
                    <a:lumOff val="5000"/>
                  </a:schemeClr>
                </a:solidFill>
                <a:latin typeface="Times New Roman" panose="02020603050405020304" pitchFamily="18" charset="0"/>
                <a:cs typeface="Times New Roman" panose="02020603050405020304" pitchFamily="18" charset="0"/>
              </a:rPr>
              <a:t>Chuẩn bị bài: </a:t>
            </a:r>
            <a:r>
              <a:rPr lang="en-US" sz="3200" b="1" i="1">
                <a:solidFill>
                  <a:schemeClr val="tx1">
                    <a:lumMod val="95000"/>
                    <a:lumOff val="5000"/>
                  </a:schemeClr>
                </a:solidFill>
                <a:latin typeface="Times New Roman" panose="02020603050405020304" pitchFamily="18" charset="0"/>
                <a:cs typeface="Times New Roman" panose="02020603050405020304" pitchFamily="18" charset="0"/>
              </a:rPr>
              <a:t>Chiến thắng "Điện Biên Phủ trên không".</a:t>
            </a:r>
            <a:endParaRPr lang="en-US" sz="3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D2DF2A2-F61A-4B11-A6BD-2A26DDD67E5E}"/>
              </a:ext>
            </a:extLst>
          </p:cNvPr>
          <p:cNvSpPr txBox="1"/>
          <p:nvPr/>
        </p:nvSpPr>
        <p:spPr>
          <a:xfrm>
            <a:off x="1540376" y="685800"/>
            <a:ext cx="7028995" cy="1569660"/>
          </a:xfrm>
          <a:prstGeom prst="rect">
            <a:avLst/>
          </a:prstGeom>
          <a:noFill/>
        </p:spPr>
        <p:txBody>
          <a:bodyPr wrap="square">
            <a:spAutoFit/>
          </a:bodyPr>
          <a:lstStyle/>
          <a:p>
            <a:pPr marL="0" marR="0" lvl="0" indent="0" algn="ctr" defTabSz="685766" rtl="0" eaLnBrk="1" fontAlgn="auto" latinLnBrk="0" hangingPunct="1">
              <a:lnSpc>
                <a:spcPct val="100000"/>
              </a:lnSpc>
              <a:spcBef>
                <a:spcPts val="0"/>
              </a:spcBef>
              <a:spcAft>
                <a:spcPts val="0"/>
              </a:spcAft>
              <a:buClr>
                <a:srgbClr val="000000"/>
              </a:buClr>
              <a:buSzTx/>
              <a:buFontTx/>
              <a:buNone/>
              <a:tabLst/>
              <a:defRPr/>
            </a:pPr>
            <a:r>
              <a:rPr lang="en-US" sz="9600" kern="0">
                <a:ln w="25400">
                  <a:solidFill>
                    <a:srgbClr val="FFFFFF"/>
                  </a:solidFill>
                </a:ln>
                <a:solidFill>
                  <a:srgbClr val="9F8068"/>
                </a:solidFill>
                <a:effectLst>
                  <a:outerShdw blurRad="38100" dist="38100" dir="2700000" algn="tl">
                    <a:srgbClr val="000000">
                      <a:alpha val="43137"/>
                    </a:srgbClr>
                  </a:outerShdw>
                </a:effectLst>
                <a:latin typeface="UVN Bo Quen" panose="04040804060802020203" pitchFamily="82" charset="0"/>
                <a:cs typeface="Arial"/>
                <a:sym typeface="Arial"/>
              </a:rPr>
              <a:t>Dặn dò</a:t>
            </a:r>
            <a:endParaRPr kumimoji="0" lang="en-US" sz="9600" b="0" i="0" u="none" strike="noStrike" kern="0" cap="none" spc="0" normalizeH="0" baseline="0" noProof="0">
              <a:ln w="25400">
                <a:solidFill>
                  <a:srgbClr val="FFFFFF"/>
                </a:solidFill>
              </a:ln>
              <a:solidFill>
                <a:srgbClr val="9F8068"/>
              </a:solidFill>
              <a:effectLst>
                <a:outerShdw blurRad="38100" dist="38100" dir="2700000" algn="tl">
                  <a:srgbClr val="000000">
                    <a:alpha val="43137"/>
                  </a:srgbClr>
                </a:outerShdw>
              </a:effectLst>
              <a:uLnTx/>
              <a:uFillTx/>
              <a:latin typeface="UVN Bo Quen" panose="04040804060802020203" pitchFamily="82" charset="0"/>
              <a:cs typeface="Arial"/>
              <a:sym typeface="Arial"/>
            </a:endParaRPr>
          </a:p>
        </p:txBody>
      </p:sp>
      <p:pic>
        <p:nvPicPr>
          <p:cNvPr id="9" name="Picture 5">
            <a:extLst>
              <a:ext uri="{FF2B5EF4-FFF2-40B4-BE49-F238E27FC236}">
                <a16:creationId xmlns:a16="http://schemas.microsoft.com/office/drawing/2014/main" id="{3BC60032-E93A-4887-8E8E-F9EE818B2413}"/>
              </a:ext>
            </a:extLst>
          </p:cNvPr>
          <p:cNvPicPr>
            <a:picLocks noChangeAspect="1"/>
          </p:cNvPicPr>
          <p:nvPr/>
        </p:nvPicPr>
        <p:blipFill>
          <a:blip r:embed="rId3"/>
          <a:srcRect/>
          <a:stretch>
            <a:fillRect/>
          </a:stretch>
        </p:blipFill>
        <p:spPr>
          <a:xfrm rot="2700000">
            <a:off x="-3815123" y="-2902939"/>
            <a:ext cx="6427491" cy="4755974"/>
          </a:xfrm>
          <a:prstGeom prst="rect">
            <a:avLst/>
          </a:prstGeom>
        </p:spPr>
      </p:pic>
      <p:pic>
        <p:nvPicPr>
          <p:cNvPr id="10" name="Picture 9">
            <a:extLst>
              <a:ext uri="{FF2B5EF4-FFF2-40B4-BE49-F238E27FC236}">
                <a16:creationId xmlns:a16="http://schemas.microsoft.com/office/drawing/2014/main" id="{429956A2-2AC0-445B-A45E-5F7D35EDB174}"/>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6800" b="95800" l="5333" r="89778">
                        <a14:foregroundMark x1="79556" y1="6800" x2="79556" y2="6800"/>
                        <a14:foregroundMark x1="58667" y1="92800" x2="58667" y2="92800"/>
                        <a14:foregroundMark x1="7556" y1="33600" x2="7556" y2="33600"/>
                        <a14:foregroundMark x1="61333" y1="95800" x2="61333" y2="95800"/>
                        <a14:foregroundMark x1="20444" y1="19600" x2="20444" y2="19600"/>
                        <a14:foregroundMark x1="6667" y1="41600" x2="6667" y2="41600"/>
                        <a14:foregroundMark x1="5333" y1="35200" x2="5333" y2="35200"/>
                        <a14:foregroundMark x1="15556" y1="22200" x2="15556" y2="22200"/>
                      </a14:backgroundRemoval>
                    </a14:imgEffect>
                  </a14:imgLayer>
                </a14:imgProps>
              </a:ext>
            </a:extLst>
          </a:blip>
          <a:stretch>
            <a:fillRect/>
          </a:stretch>
        </p:blipFill>
        <p:spPr>
          <a:xfrm>
            <a:off x="-193217" y="2562922"/>
            <a:ext cx="1690671" cy="3757045"/>
          </a:xfrm>
          <a:prstGeom prst="rect">
            <a:avLst/>
          </a:prstGeom>
          <a:noFill/>
        </p:spPr>
      </p:pic>
      <p:pic>
        <p:nvPicPr>
          <p:cNvPr id="11" name="Picture 10">
            <a:extLst>
              <a:ext uri="{FF2B5EF4-FFF2-40B4-BE49-F238E27FC236}">
                <a16:creationId xmlns:a16="http://schemas.microsoft.com/office/drawing/2014/main" id="{62EC975E-394A-4BD4-850F-7A19026F59CD}"/>
              </a:ext>
            </a:extLst>
          </p:cNvPr>
          <p:cNvPicPr>
            <a:picLocks noChangeAspect="1"/>
          </p:cNvPicPr>
          <p:nvPr/>
        </p:nvPicPr>
        <p:blipFill>
          <a:blip r:embed="rId8">
            <a:alphaModFix amt="85000"/>
            <a:extLst>
              <a:ext uri="{BEBA8EAE-BF5A-486C-A8C5-ECC9F3942E4B}">
                <a14:imgProps xmlns:a14="http://schemas.microsoft.com/office/drawing/2010/main">
                  <a14:imgLayer r:embed="rId9">
                    <a14:imgEffect>
                      <a14:backgroundRemoval t="2365" b="99662" l="2462" r="92308">
                        <a14:foregroundMark x1="21723" y1="11599" x2="21723" y2="11599"/>
                        <a14:foregroundMark x1="19631" y1="13288" x2="15077" y2="24887"/>
                        <a14:foregroundMark x1="21415" y1="9572" x2="26523" y2="17905"/>
                        <a14:foregroundMark x1="36862" y1="2477" x2="36800" y2="7883"/>
                        <a14:foregroundMark x1="58892" y1="29392" x2="61231" y2="28378"/>
                        <a14:foregroundMark x1="92369" y1="28829" x2="89354" y2="28829"/>
                        <a14:foregroundMark x1="73785" y1="24550" x2="73785" y2="24550"/>
                        <a14:foregroundMark x1="60677" y1="44257" x2="59323" y2="48311"/>
                        <a14:foregroundMark x1="61846" y1="68468" x2="62031" y2="71396"/>
                        <a14:foregroundMark x1="83631" y1="70946" x2="84123" y2="70946"/>
                        <a14:foregroundMark x1="49231" y1="89977" x2="49231" y2="89977"/>
                        <a14:foregroundMark x1="37600" y1="92793" x2="37600" y2="92793"/>
                        <a14:foregroundMark x1="39754" y1="98874" x2="39754" y2="98874"/>
                        <a14:foregroundMark x1="3692" y1="43581" x2="7323" y2="76577"/>
                        <a14:foregroundMark x1="7323" y1="76577" x2="6892" y2="85473"/>
                        <a14:foregroundMark x1="6892" y1="85473" x2="3077" y2="97410"/>
                        <a14:foregroundMark x1="13169" y1="28941" x2="8985" y2="29730"/>
                        <a14:foregroundMark x1="8985" y1="29730" x2="5046" y2="32658"/>
                        <a14:foregroundMark x1="5046" y1="32658" x2="2462" y2="37613"/>
                        <a14:foregroundMark x1="24185" y1="10811" x2="27077" y2="17793"/>
                        <a14:foregroundMark x1="27077" y1="17793" x2="27754" y2="18468"/>
                        <a14:foregroundMark x1="18585" y1="11599" x2="18585" y2="11599"/>
                        <a14:foregroundMark x1="19815" y1="9685" x2="18031" y2="11374"/>
                        <a14:foregroundMark x1="48800" y1="59797" x2="48800" y2="59797"/>
                        <a14:foregroundMark x1="53785" y1="57545" x2="53785" y2="57545"/>
                        <a14:foregroundMark x1="59077" y1="48761" x2="55938" y2="55518"/>
                        <a14:foregroundMark x1="55938" y1="55518" x2="51877" y2="58671"/>
                        <a14:foregroundMark x1="51877" y1="58671" x2="50954" y2="58784"/>
                        <a14:foregroundMark x1="45292" y1="34459" x2="45292" y2="34459"/>
                        <a14:foregroundMark x1="45415" y1="32320" x2="45415" y2="32320"/>
                        <a14:foregroundMark x1="45415" y1="32207" x2="45477" y2="34347"/>
                        <a14:foregroundMark x1="33538" y1="5068" x2="33538" y2="5518"/>
                        <a14:foregroundMark x1="40492" y1="3604" x2="40492" y2="3604"/>
                        <a14:foregroundMark x1="58462" y1="27477" x2="58462" y2="27477"/>
                        <a14:foregroundMark x1="46585" y1="53716" x2="46585" y2="53716"/>
                        <a14:foregroundMark x1="46954" y1="57770" x2="46954" y2="57770"/>
                        <a14:foregroundMark x1="13785" y1="29842" x2="13785" y2="29842"/>
                        <a14:foregroundMark x1="14462" y1="30068" x2="14462" y2="30068"/>
                        <a14:foregroundMark x1="26646" y1="99437" x2="26646" y2="99437"/>
                        <a14:foregroundMark x1="40000" y1="99662" x2="40000" y2="99662"/>
                        <a14:foregroundMark x1="62092" y1="28829" x2="62092" y2="28829"/>
                        <a14:backgroundMark x1="25108" y1="57995" x2="25108" y2="57995"/>
                        <a14:backgroundMark x1="26031" y1="64640" x2="26031" y2="64640"/>
                        <a14:backgroundMark x1="29231" y1="93356" x2="29231" y2="93356"/>
                        <a14:backgroundMark x1="28677" y1="78491" x2="28677" y2="78491"/>
                        <a14:backgroundMark x1="29600" y1="91892" x2="29600" y2="91892"/>
                        <a14:backgroundMark x1="42462" y1="76914" x2="42462" y2="76914"/>
                        <a14:backgroundMark x1="65046" y1="32207" x2="65046" y2="32207"/>
                        <a14:backgroundMark x1="77785" y1="33446" x2="77785" y2="33446"/>
                        <a14:backgroundMark x1="45169" y1="38176" x2="45046" y2="38401"/>
                        <a14:backgroundMark x1="50092" y1="54392" x2="50092" y2="54392"/>
                        <a14:backgroundMark x1="45600" y1="53829" x2="45600" y2="53829"/>
                        <a14:backgroundMark x1="64677" y1="68581" x2="64677" y2="68581"/>
                        <a14:backgroundMark x1="28985" y1="29054" x2="28985" y2="29054"/>
                        <a14:backgroundMark x1="14708" y1="28941" x2="14708" y2="28941"/>
                        <a14:backgroundMark x1="16246" y1="29279" x2="16246" y2="29279"/>
                        <a14:backgroundMark x1="28308" y1="77928" x2="28308" y2="77928"/>
                        <a14:backgroundMark x1="28062" y1="29054" x2="28062" y2="29054"/>
                        <a14:backgroundMark x1="14708" y1="86486" x2="14708" y2="86486"/>
                        <a14:backgroundMark x1="54954" y1="48198" x2="54954" y2="48198"/>
                        <a14:backgroundMark x1="1292" y1="68243" x2="1292" y2="68243"/>
                        <a14:backgroundMark x1="369" y1="92680" x2="369" y2="92680"/>
                        <a14:backgroundMark x1="56062" y1="45833" x2="56062" y2="45833"/>
                      </a14:backgroundRemoval>
                    </a14:imgEffect>
                    <a14:imgEffect>
                      <a14:artisticFilmGrain/>
                    </a14:imgEffect>
                    <a14:imgEffect>
                      <a14:brightnessContrast contrast="-40000"/>
                    </a14:imgEffect>
                  </a14:imgLayer>
                </a14:imgProps>
              </a:ext>
            </a:extLst>
          </a:blip>
          <a:stretch>
            <a:fillRect/>
          </a:stretch>
        </p:blipFill>
        <p:spPr>
          <a:xfrm>
            <a:off x="-38821" y="4441445"/>
            <a:ext cx="4422187" cy="24165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iterate type="lt">
                                    <p:tmPct val="14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cTn>
                              </p:par>
                            </p:childTnLst>
                          </p:cTn>
                        </p:par>
                        <p:par>
                          <p:cTn id="9" fill="hold">
                            <p:stCondLst>
                              <p:cond delay="780"/>
                            </p:stCondLst>
                            <p:childTnLst>
                              <p:par>
                                <p:cTn id="10" presetID="34" presetClass="emph" presetSubtype="0" fill="hold" grpId="1" nodeType="afterEffect">
                                  <p:stCondLst>
                                    <p:cond delay="0"/>
                                  </p:stCondLst>
                                  <p:iterate type="lt">
                                    <p:tmPct val="10000"/>
                                  </p:iterate>
                                  <p:childTnLst>
                                    <p:animMotion origin="layout" path="M -3.33333E-6 -1.85185E-6 L -3.33333E-6 -0.07222 " pathEditMode="relative" rAng="0" ptsTypes="AA">
                                      <p:cBhvr>
                                        <p:cTn id="11" dur="250" accel="50000" decel="50000" autoRev="1" fill="hold">
                                          <p:stCondLst>
                                            <p:cond delay="0"/>
                                          </p:stCondLst>
                                        </p:cTn>
                                        <p:tgtEl>
                                          <p:spTgt spid="8"/>
                                        </p:tgtEl>
                                        <p:attrNameLst>
                                          <p:attrName>ppt_x</p:attrName>
                                          <p:attrName>ppt_y</p:attrName>
                                        </p:attrNameLst>
                                      </p:cBhvr>
                                      <p:rCtr x="0" y="-3611"/>
                                    </p:animMotion>
                                    <p:animRot by="1500000">
                                      <p:cBhvr>
                                        <p:cTn id="12" dur="125" fill="hold">
                                          <p:stCondLst>
                                            <p:cond delay="0"/>
                                          </p:stCondLst>
                                        </p:cTn>
                                        <p:tgtEl>
                                          <p:spTgt spid="8"/>
                                        </p:tgtEl>
                                        <p:attrNameLst>
                                          <p:attrName>r</p:attrName>
                                        </p:attrNameLst>
                                      </p:cBhvr>
                                    </p:animRot>
                                    <p:animRot by="-1500000">
                                      <p:cBhvr>
                                        <p:cTn id="13" dur="125" fill="hold">
                                          <p:stCondLst>
                                            <p:cond delay="125"/>
                                          </p:stCondLst>
                                        </p:cTn>
                                        <p:tgtEl>
                                          <p:spTgt spid="8"/>
                                        </p:tgtEl>
                                        <p:attrNameLst>
                                          <p:attrName>r</p:attrName>
                                        </p:attrNameLst>
                                      </p:cBhvr>
                                    </p:animRot>
                                    <p:animRot by="-1500000">
                                      <p:cBhvr>
                                        <p:cTn id="14" dur="125" fill="hold">
                                          <p:stCondLst>
                                            <p:cond delay="250"/>
                                          </p:stCondLst>
                                        </p:cTn>
                                        <p:tgtEl>
                                          <p:spTgt spid="8"/>
                                        </p:tgtEl>
                                        <p:attrNameLst>
                                          <p:attrName>r</p:attrName>
                                        </p:attrNameLst>
                                      </p:cBhvr>
                                    </p:animRot>
                                    <p:animRot by="1500000">
                                      <p:cBhvr>
                                        <p:cTn id="15" dur="125" fill="hold">
                                          <p:stCondLst>
                                            <p:cond delay="375"/>
                                          </p:stCondLst>
                                        </p:cTn>
                                        <p:tgtEl>
                                          <p:spTgt spid="8"/>
                                        </p:tgtEl>
                                        <p:attrNameLst>
                                          <p:attrName>r</p:attrName>
                                        </p:attrNameLst>
                                      </p:cBhvr>
                                    </p:animRot>
                                  </p:childTnLst>
                                </p:cTn>
                              </p:par>
                            </p:childTnLst>
                          </p:cTn>
                        </p:par>
                        <p:par>
                          <p:cTn id="16" fill="hold">
                            <p:stCondLst>
                              <p:cond delay="1480"/>
                            </p:stCondLst>
                            <p:childTnLst>
                              <p:par>
                                <p:cTn id="17" presetID="16" presetClass="emph" presetSubtype="0" fill="hold" grpId="2" nodeType="afterEffect">
                                  <p:stCondLst>
                                    <p:cond delay="0"/>
                                  </p:stCondLst>
                                  <p:iterate type="lt">
                                    <p:tmPct val="4000"/>
                                  </p:iterate>
                                  <p:childTnLst>
                                    <p:set>
                                      <p:cBhvr override="childStyle">
                                        <p:cTn id="18" dur="1000" fill="hold"/>
                                        <p:tgtEl>
                                          <p:spTgt spid="8"/>
                                        </p:tgtEl>
                                        <p:attrNameLst>
                                          <p:attrName>style.color</p:attrName>
                                        </p:attrNameLst>
                                      </p:cBhvr>
                                      <p:to>
                                        <p:clrVal>
                                          <a:srgbClr val="FFC000"/>
                                        </p:clrVal>
                                      </p:to>
                                    </p:set>
                                    <p:set>
                                      <p:cBhvr>
                                        <p:cTn id="19" dur="1000" fill="hold"/>
                                        <p:tgtEl>
                                          <p:spTgt spid="8"/>
                                        </p:tgtEl>
                                        <p:attrNameLst>
                                          <p:attrName>fillcolor</p:attrName>
                                        </p:attrNameLst>
                                      </p:cBhvr>
                                      <p:to>
                                        <p:clrVal>
                                          <a:srgbClr val="FFC000"/>
                                        </p:clrVal>
                                      </p:to>
                                    </p:set>
                                    <p:set>
                                      <p:cBhvr>
                                        <p:cTn id="20" dur="1000" fill="hold"/>
                                        <p:tgtEl>
                                          <p:spTgt spid="8"/>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par>
                          <p:cTn id="37" fill="hold">
                            <p:stCondLst>
                              <p:cond delay="500"/>
                            </p:stCondLst>
                            <p:childTnLst>
                              <p:par>
                                <p:cTn id="38" presetID="2" presetClass="entr" presetSubtype="4"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ppt_x"/>
                                          </p:val>
                                        </p:tav>
                                        <p:tav tm="100000">
                                          <p:val>
                                            <p:strVal val="#ppt_x"/>
                                          </p:val>
                                        </p:tav>
                                      </p:tavLst>
                                    </p:anim>
                                    <p:anim calcmode="lin" valueType="num">
                                      <p:cBhvr additive="base">
                                        <p:cTn id="4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childTnLst>
                          </p:cTn>
                        </p:par>
                        <p:par>
                          <p:cTn id="49" fill="hold">
                            <p:stCondLst>
                              <p:cond delay="500"/>
                            </p:stCondLst>
                            <p:childTnLst>
                              <p:par>
                                <p:cTn id="50" presetID="2" presetClass="entr" presetSubtype="4"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additive="base">
                                        <p:cTn id="52" dur="500" fill="hold"/>
                                        <p:tgtEl>
                                          <p:spTgt spid="7"/>
                                        </p:tgtEl>
                                        <p:attrNameLst>
                                          <p:attrName>ppt_x</p:attrName>
                                        </p:attrNameLst>
                                      </p:cBhvr>
                                      <p:tavLst>
                                        <p:tav tm="0">
                                          <p:val>
                                            <p:strVal val="#ppt_x"/>
                                          </p:val>
                                        </p:tav>
                                        <p:tav tm="100000">
                                          <p:val>
                                            <p:strVal val="#ppt_x"/>
                                          </p:val>
                                        </p:tav>
                                      </p:tavLst>
                                    </p:anim>
                                    <p:anim calcmode="lin" valueType="num">
                                      <p:cBhvr additive="base">
                                        <p:cTn id="5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8" grpId="1"/>
      <p:bldP spid="8"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lum bright="6000"/>
          </a:blip>
          <a:srcRect t="7786" b="7786"/>
          <a:stretch>
            <a:fillRect/>
          </a:stretch>
        </p:blipFill>
        <p:spPr>
          <a:xfrm>
            <a:off x="0" y="0"/>
            <a:ext cx="12192000" cy="685800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10996" y="-42368"/>
            <a:ext cx="5341542" cy="2290186"/>
          </a:xfrm>
          <a:prstGeom prst="rect">
            <a:avLst/>
          </a:prstGeom>
        </p:spPr>
      </p:pic>
      <p:pic>
        <p:nvPicPr>
          <p:cNvPr id="8" name="Picture 8"/>
          <p:cNvPicPr>
            <a:picLocks noChangeAspect="1"/>
          </p:cNvPicPr>
          <p:nvPr/>
        </p:nvPicPr>
        <p:blipFill>
          <a:blip r:embed="rId6"/>
          <a:srcRect/>
          <a:stretch>
            <a:fillRect/>
          </a:stretch>
        </p:blipFill>
        <p:spPr>
          <a:xfrm rot="12041192">
            <a:off x="10790826" y="3725897"/>
            <a:ext cx="7414630" cy="5486400"/>
          </a:xfrm>
          <a:prstGeom prst="rect">
            <a:avLst/>
          </a:prstGeom>
        </p:spPr>
      </p:pic>
      <p:pic>
        <p:nvPicPr>
          <p:cNvPr id="3" name="Picture 3"/>
          <p:cNvPicPr>
            <a:picLocks noChangeAspect="1"/>
          </p:cNvPicPr>
          <p:nvPr/>
        </p:nvPicPr>
        <p:blipFill>
          <a:blip r:embed="rId7">
            <a:alphaModFix amt="50000"/>
          </a:blip>
          <a:srcRect/>
          <a:stretch>
            <a:fillRect/>
          </a:stretch>
        </p:blipFill>
        <p:spPr>
          <a:xfrm>
            <a:off x="6060744" y="1511233"/>
            <a:ext cx="5752451" cy="5486400"/>
          </a:xfrm>
          <a:prstGeom prst="rect">
            <a:avLst/>
          </a:prstGeom>
        </p:spPr>
      </p:pic>
      <p:grpSp>
        <p:nvGrpSpPr>
          <p:cNvPr id="5" name="Group 5"/>
          <p:cNvGrpSpPr>
            <a:grpSpLocks noChangeAspect="1"/>
          </p:cNvGrpSpPr>
          <p:nvPr/>
        </p:nvGrpSpPr>
        <p:grpSpPr>
          <a:xfrm>
            <a:off x="-1153255" y="-533400"/>
            <a:ext cx="8905003" cy="7924800"/>
            <a:chOff x="0" y="0"/>
            <a:chExt cx="6349238" cy="5650357"/>
          </a:xfrm>
          <a:effectLst>
            <a:outerShdw blurRad="63500" dist="165100" algn="l" rotWithShape="0">
              <a:prstClr val="black">
                <a:alpha val="40000"/>
              </a:prstClr>
            </a:outerShdw>
          </a:effectLst>
        </p:grpSpPr>
        <p:sp>
          <p:nvSpPr>
            <p:cNvPr id="6" name="Freeform 6"/>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79" y="1797050"/>
                  </a:cubicBezTo>
                  <a:cubicBezTo>
                    <a:pt x="7222108" y="1833372"/>
                    <a:pt x="7240015" y="1850009"/>
                    <a:pt x="7202296" y="1916684"/>
                  </a:cubicBezTo>
                  <a:cubicBezTo>
                    <a:pt x="7208900" y="1933448"/>
                    <a:pt x="7273035" y="1963420"/>
                    <a:pt x="7239634" y="2007743"/>
                  </a:cubicBezTo>
                  <a:cubicBezTo>
                    <a:pt x="7204201" y="2091436"/>
                    <a:pt x="7205852" y="2286381"/>
                    <a:pt x="7250048" y="2317750"/>
                  </a:cubicBezTo>
                  <a:cubicBezTo>
                    <a:pt x="7275576" y="2308987"/>
                    <a:pt x="7186167" y="2474976"/>
                    <a:pt x="7233031" y="2483866"/>
                  </a:cubicBezTo>
                  <a:cubicBezTo>
                    <a:pt x="7217790" y="2541143"/>
                    <a:pt x="7278496" y="2574417"/>
                    <a:pt x="7147940" y="2695575"/>
                  </a:cubicBezTo>
                  <a:cubicBezTo>
                    <a:pt x="7045959" y="2756535"/>
                    <a:pt x="7168641" y="2805176"/>
                    <a:pt x="7069073" y="2892044"/>
                  </a:cubicBezTo>
                  <a:cubicBezTo>
                    <a:pt x="7109587" y="2925826"/>
                    <a:pt x="7008621"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7" y="3707257"/>
                    <a:pt x="6727190" y="3726307"/>
                    <a:pt x="6704838" y="3771265"/>
                  </a:cubicBezTo>
                  <a:cubicBezTo>
                    <a:pt x="6674739" y="3791585"/>
                    <a:pt x="6736079" y="3823716"/>
                    <a:pt x="6667881" y="3824732"/>
                  </a:cubicBezTo>
                  <a:cubicBezTo>
                    <a:pt x="6676516" y="3870960"/>
                    <a:pt x="6621398" y="3859911"/>
                    <a:pt x="6607683" y="3879977"/>
                  </a:cubicBezTo>
                  <a:cubicBezTo>
                    <a:pt x="6650990" y="3906901"/>
                    <a:pt x="6618478" y="3901313"/>
                    <a:pt x="6653657" y="3916553"/>
                  </a:cubicBezTo>
                  <a:cubicBezTo>
                    <a:pt x="6651371" y="3988689"/>
                    <a:pt x="6546469" y="4092829"/>
                    <a:pt x="6552819" y="4182491"/>
                  </a:cubicBezTo>
                  <a:cubicBezTo>
                    <a:pt x="6516370" y="4270502"/>
                    <a:pt x="6542785" y="4306443"/>
                    <a:pt x="6490208" y="4402836"/>
                  </a:cubicBezTo>
                  <a:cubicBezTo>
                    <a:pt x="6527419" y="4414266"/>
                    <a:pt x="6500748" y="4427982"/>
                    <a:pt x="6457696" y="4505960"/>
                  </a:cubicBezTo>
                  <a:cubicBezTo>
                    <a:pt x="6503289" y="4531741"/>
                    <a:pt x="6486271" y="4590542"/>
                    <a:pt x="6438519" y="4659376"/>
                  </a:cubicBezTo>
                  <a:cubicBezTo>
                    <a:pt x="6519417" y="4706620"/>
                    <a:pt x="6472682" y="4854575"/>
                    <a:pt x="6428232" y="4913630"/>
                  </a:cubicBezTo>
                  <a:cubicBezTo>
                    <a:pt x="6441440" y="4962525"/>
                    <a:pt x="6419596" y="5014341"/>
                    <a:pt x="6364732" y="5057902"/>
                  </a:cubicBezTo>
                  <a:cubicBezTo>
                    <a:pt x="6326251" y="5158740"/>
                    <a:pt x="6311772" y="5242179"/>
                    <a:pt x="6153531" y="5344667"/>
                  </a:cubicBezTo>
                  <a:cubicBezTo>
                    <a:pt x="6108953" y="5423534"/>
                    <a:pt x="6112764" y="5474842"/>
                    <a:pt x="6025007" y="5580126"/>
                  </a:cubicBezTo>
                  <a:cubicBezTo>
                    <a:pt x="5990082" y="5617336"/>
                    <a:pt x="5948298"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8"/>
              <a:stretch>
                <a:fillRect l="-16784" r="-16784"/>
              </a:stretch>
            </a:blipFill>
          </p:spPr>
        </p:sp>
      </p:grpSp>
      <p:sp>
        <p:nvSpPr>
          <p:cNvPr id="18" name="TextBox 18"/>
          <p:cNvSpPr txBox="1"/>
          <p:nvPr/>
        </p:nvSpPr>
        <p:spPr>
          <a:xfrm>
            <a:off x="4709447" y="1618583"/>
            <a:ext cx="6751031" cy="1641475"/>
          </a:xfrm>
          <a:prstGeom prst="rect">
            <a:avLst/>
          </a:prstGeom>
        </p:spPr>
        <p:txBody>
          <a:bodyPr wrap="square" lIns="0" tIns="0" rIns="0" bIns="0" rtlCol="0" anchor="t">
            <a:spAutoFit/>
          </a:bodyPr>
          <a:lstStyle/>
          <a:p>
            <a:pPr algn="ctr">
              <a:lnSpc>
                <a:spcPts val="6448"/>
              </a:lnSpc>
            </a:pPr>
            <a:r>
              <a:rPr lang="en-US" sz="6400" b="1">
                <a:ln w="317500">
                  <a:solidFill>
                    <a:schemeClr val="accent4">
                      <a:lumMod val="40000"/>
                      <a:lumOff val="60000"/>
                    </a:schemeClr>
                  </a:solidFill>
                </a:ln>
                <a:gradFill flip="none" rotWithShape="1">
                  <a:gsLst>
                    <a:gs pos="0">
                      <a:srgbClr val="FFEBBB"/>
                    </a:gs>
                    <a:gs pos="100000">
                      <a:srgbClr val="F499A3"/>
                    </a:gs>
                  </a:gsLst>
                  <a:lin ang="5400000" scaled="1"/>
                  <a:tileRect/>
                </a:gradFill>
                <a:effectLst>
                  <a:outerShdw blurRad="50800" dist="38100" algn="l" rotWithShape="0">
                    <a:prstClr val="black">
                      <a:alpha val="40000"/>
                    </a:prstClr>
                  </a:outerShdw>
                </a:effectLst>
                <a:latin typeface="SVN-Rocker" panose="02040603050506020204" pitchFamily="18" charset="0"/>
              </a:rPr>
              <a:t>SẤM SÉT </a:t>
            </a:r>
          </a:p>
          <a:p>
            <a:pPr algn="ctr">
              <a:lnSpc>
                <a:spcPts val="6448"/>
              </a:lnSpc>
            </a:pPr>
            <a:r>
              <a:rPr lang="en-US" sz="6400" b="1">
                <a:ln w="317500">
                  <a:solidFill>
                    <a:schemeClr val="accent4">
                      <a:lumMod val="40000"/>
                      <a:lumOff val="60000"/>
                    </a:schemeClr>
                  </a:solidFill>
                </a:ln>
                <a:gradFill flip="none" rotWithShape="1">
                  <a:gsLst>
                    <a:gs pos="0">
                      <a:srgbClr val="FFEBBB"/>
                    </a:gs>
                    <a:gs pos="100000">
                      <a:srgbClr val="F499A3"/>
                    </a:gs>
                  </a:gsLst>
                  <a:lin ang="5400000" scaled="1"/>
                  <a:tileRect/>
                </a:gradFill>
                <a:effectLst>
                  <a:outerShdw blurRad="50800" dist="38100" algn="l" rotWithShape="0">
                    <a:prstClr val="black">
                      <a:alpha val="40000"/>
                    </a:prstClr>
                  </a:outerShdw>
                </a:effectLst>
                <a:latin typeface="SVN-Rocker" panose="02040603050506020204" pitchFamily="18" charset="0"/>
              </a:rPr>
              <a:t>ĐÊM GIAO THỪA</a:t>
            </a:r>
          </a:p>
        </p:txBody>
      </p:sp>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080000" y="3198586"/>
            <a:ext cx="7112000" cy="3659414"/>
          </a:xfrm>
          <a:prstGeom prst="rect">
            <a:avLst/>
          </a:prstGeom>
        </p:spPr>
      </p:pic>
      <p:pic>
        <p:nvPicPr>
          <p:cNvPr id="15" name="Picture 15"/>
          <p:cNvPicPr>
            <a:picLocks noChangeAspect="1"/>
          </p:cNvPicPr>
          <p:nvPr/>
        </p:nvPicPr>
        <p:blipFill rotWithShape="1">
          <a:blip r:embed="rId11"/>
          <a:srcRect t="38027"/>
          <a:stretch/>
        </p:blipFill>
        <p:spPr>
          <a:xfrm>
            <a:off x="8417099" y="3007251"/>
            <a:ext cx="4955111" cy="4095636"/>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40093">
            <a:off x="10337445" y="3682922"/>
            <a:ext cx="1636064" cy="456053"/>
          </a:xfrm>
          <a:prstGeom prst="rect">
            <a:avLst/>
          </a:prstGeom>
        </p:spPr>
      </p:pic>
      <p:pic>
        <p:nvPicPr>
          <p:cNvPr id="21" name="Picture 20">
            <a:extLst>
              <a:ext uri="{FF2B5EF4-FFF2-40B4-BE49-F238E27FC236}">
                <a16:creationId xmlns:a16="http://schemas.microsoft.com/office/drawing/2014/main" id="{200936DB-6E7D-4BA9-8276-3F8AB3C455C6}"/>
              </a:ext>
            </a:extLst>
          </p:cNvPr>
          <p:cNvPicPr>
            <a:picLocks noChangeAspect="1"/>
          </p:cNvPicPr>
          <p:nvPr/>
        </p:nvPicPr>
        <p:blipFill>
          <a:blip r:embed="rId14">
            <a:alphaModFix amt="70000"/>
            <a:extLst>
              <a:ext uri="{BEBA8EAE-BF5A-486C-A8C5-ECC9F3942E4B}">
                <a14:imgProps xmlns:a14="http://schemas.microsoft.com/office/drawing/2010/main">
                  <a14:imgLayer r:embed="rId15">
                    <a14:imgEffect>
                      <a14:backgroundRemoval t="2365" b="99662" l="2462" r="92308">
                        <a14:foregroundMark x1="21723" y1="11599" x2="21723" y2="11599"/>
                        <a14:foregroundMark x1="19631" y1="13288" x2="15077" y2="24887"/>
                        <a14:foregroundMark x1="21415" y1="9572" x2="26523" y2="17905"/>
                        <a14:foregroundMark x1="36862" y1="2477" x2="36800" y2="7883"/>
                        <a14:foregroundMark x1="58892" y1="29392" x2="61231" y2="28378"/>
                        <a14:foregroundMark x1="92369" y1="28829" x2="89354" y2="28829"/>
                        <a14:foregroundMark x1="73785" y1="24550" x2="73785" y2="24550"/>
                        <a14:foregroundMark x1="60677" y1="44257" x2="59323" y2="48311"/>
                        <a14:foregroundMark x1="61846" y1="68468" x2="62031" y2="71396"/>
                        <a14:foregroundMark x1="83631" y1="70946" x2="84123" y2="70946"/>
                        <a14:foregroundMark x1="49231" y1="89977" x2="49231" y2="89977"/>
                        <a14:foregroundMark x1="37600" y1="92793" x2="37600" y2="92793"/>
                        <a14:foregroundMark x1="39754" y1="98874" x2="39754" y2="98874"/>
                        <a14:foregroundMark x1="3692" y1="43581" x2="7323" y2="76577"/>
                        <a14:foregroundMark x1="7323" y1="76577" x2="6892" y2="85473"/>
                        <a14:foregroundMark x1="6892" y1="85473" x2="3077" y2="97410"/>
                        <a14:foregroundMark x1="13169" y1="28941" x2="8985" y2="29730"/>
                        <a14:foregroundMark x1="8985" y1="29730" x2="5046" y2="32658"/>
                        <a14:foregroundMark x1="5046" y1="32658" x2="2462" y2="37613"/>
                        <a14:foregroundMark x1="24185" y1="10811" x2="27077" y2="17793"/>
                        <a14:foregroundMark x1="27077" y1="17793" x2="27754" y2="18468"/>
                        <a14:foregroundMark x1="18585" y1="11599" x2="18585" y2="11599"/>
                        <a14:foregroundMark x1="19815" y1="9685" x2="18031" y2="11374"/>
                        <a14:foregroundMark x1="48800" y1="59797" x2="48800" y2="59797"/>
                        <a14:foregroundMark x1="53785" y1="57545" x2="53785" y2="57545"/>
                        <a14:foregroundMark x1="59077" y1="48761" x2="55938" y2="55518"/>
                        <a14:foregroundMark x1="55938" y1="55518" x2="51877" y2="58671"/>
                        <a14:foregroundMark x1="51877" y1="58671" x2="50954" y2="58784"/>
                        <a14:foregroundMark x1="45292" y1="34459" x2="45292" y2="34459"/>
                        <a14:foregroundMark x1="45415" y1="32320" x2="45415" y2="32320"/>
                        <a14:foregroundMark x1="45415" y1="32207" x2="45477" y2="34347"/>
                        <a14:foregroundMark x1="33538" y1="5068" x2="33538" y2="5518"/>
                        <a14:foregroundMark x1="40492" y1="3604" x2="40492" y2="3604"/>
                        <a14:foregroundMark x1="58462" y1="27477" x2="58462" y2="27477"/>
                        <a14:foregroundMark x1="46585" y1="53716" x2="46585" y2="53716"/>
                        <a14:foregroundMark x1="46954" y1="57770" x2="46954" y2="57770"/>
                        <a14:foregroundMark x1="13785" y1="29842" x2="13785" y2="29842"/>
                        <a14:foregroundMark x1="14462" y1="30068" x2="14462" y2="30068"/>
                        <a14:foregroundMark x1="26646" y1="99437" x2="26646" y2="99437"/>
                        <a14:foregroundMark x1="40000" y1="99662" x2="40000" y2="99662"/>
                        <a14:foregroundMark x1="62092" y1="28829" x2="62092" y2="28829"/>
                        <a14:backgroundMark x1="25108" y1="57995" x2="25108" y2="57995"/>
                        <a14:backgroundMark x1="26031" y1="64640" x2="26031" y2="64640"/>
                        <a14:backgroundMark x1="29231" y1="93356" x2="29231" y2="93356"/>
                        <a14:backgroundMark x1="28677" y1="78491" x2="28677" y2="78491"/>
                        <a14:backgroundMark x1="29600" y1="91892" x2="29600" y2="91892"/>
                        <a14:backgroundMark x1="42462" y1="76914" x2="42462" y2="76914"/>
                        <a14:backgroundMark x1="65046" y1="32207" x2="65046" y2="32207"/>
                        <a14:backgroundMark x1="77785" y1="33446" x2="77785" y2="33446"/>
                        <a14:backgroundMark x1="45169" y1="38176" x2="45046" y2="38401"/>
                        <a14:backgroundMark x1="50092" y1="54392" x2="50092" y2="54392"/>
                        <a14:backgroundMark x1="45600" y1="53829" x2="45600" y2="53829"/>
                        <a14:backgroundMark x1="64677" y1="68581" x2="64677" y2="68581"/>
                        <a14:backgroundMark x1="28985" y1="29054" x2="28985" y2="29054"/>
                        <a14:backgroundMark x1="14708" y1="28941" x2="14708" y2="28941"/>
                        <a14:backgroundMark x1="16246" y1="29279" x2="16246" y2="29279"/>
                        <a14:backgroundMark x1="28308" y1="77928" x2="28308" y2="77928"/>
                        <a14:backgroundMark x1="28062" y1="29054" x2="28062" y2="29054"/>
                        <a14:backgroundMark x1="14708" y1="86486" x2="14708" y2="86486"/>
                        <a14:backgroundMark x1="54954" y1="48198" x2="54954" y2="48198"/>
                        <a14:backgroundMark x1="1292" y1="68243" x2="1292" y2="68243"/>
                        <a14:backgroundMark x1="369" y1="92680" x2="369" y2="92680"/>
                        <a14:backgroundMark x1="56062" y1="45833" x2="56062" y2="45833"/>
                      </a14:backgroundRemoval>
                    </a14:imgEffect>
                    <a14:imgEffect>
                      <a14:artisticFilmGrain/>
                    </a14:imgEffect>
                    <a14:imgEffect>
                      <a14:brightnessContrast contrast="-40000"/>
                    </a14:imgEffect>
                  </a14:imgLayer>
                </a14:imgProps>
              </a:ext>
            </a:extLst>
          </a:blip>
          <a:stretch>
            <a:fillRect/>
          </a:stretch>
        </p:blipFill>
        <p:spPr>
          <a:xfrm>
            <a:off x="0" y="3335087"/>
            <a:ext cx="6446773" cy="3522913"/>
          </a:xfrm>
          <a:prstGeom prst="rect">
            <a:avLst/>
          </a:prstGeom>
        </p:spPr>
      </p:pic>
      <p:pic>
        <p:nvPicPr>
          <p:cNvPr id="14" name="Picture 14"/>
          <p:cNvPicPr>
            <a:picLocks noChangeAspect="1"/>
          </p:cNvPicPr>
          <p:nvPr/>
        </p:nvPicPr>
        <p:blipFill>
          <a:blip r:embed="rId16">
            <a:alphaModFix/>
            <a:extLst>
              <a:ext uri="{BEBA8EAE-BF5A-486C-A8C5-ECC9F3942E4B}">
                <a14:imgProps xmlns:a14="http://schemas.microsoft.com/office/drawing/2010/main">
                  <a14:imgLayer r:embed="rId17">
                    <a14:imgEffect>
                      <a14:sharpenSoften amount="50000"/>
                    </a14:imgEffect>
                    <a14:imgEffect>
                      <a14:brightnessContrast contrast="40000"/>
                    </a14:imgEffect>
                  </a14:imgLayer>
                </a14:imgProps>
              </a:ext>
            </a:extLst>
          </a:blip>
          <a:srcRect/>
          <a:stretch>
            <a:fillRect/>
          </a:stretch>
        </p:blipFill>
        <p:spPr>
          <a:xfrm rot="19154298">
            <a:off x="2620162" y="330516"/>
            <a:ext cx="8972271" cy="7368478"/>
          </a:xfrm>
          <a:prstGeom prst="rect">
            <a:avLst/>
          </a:prstGeom>
        </p:spPr>
      </p:pic>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9849858" y="5883883"/>
            <a:ext cx="3044160" cy="2894719"/>
          </a:xfrm>
          <a:prstGeom prst="rect">
            <a:avLst/>
          </a:prstGeom>
        </p:spPr>
      </p:pic>
      <p:pic>
        <p:nvPicPr>
          <p:cNvPr id="12" name="Picture 1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819467" y="-16709"/>
            <a:ext cx="2933059" cy="2970184"/>
          </a:xfrm>
          <a:prstGeom prst="rect">
            <a:avLst/>
          </a:prstGeom>
        </p:spPr>
      </p:pic>
      <p:sp>
        <p:nvSpPr>
          <p:cNvPr id="17" name="TextBox 17"/>
          <p:cNvSpPr txBox="1"/>
          <p:nvPr/>
        </p:nvSpPr>
        <p:spPr>
          <a:xfrm>
            <a:off x="7202256" y="771201"/>
            <a:ext cx="2702049" cy="380938"/>
          </a:xfrm>
          <a:prstGeom prst="rect">
            <a:avLst/>
          </a:prstGeom>
          <a:ln>
            <a:noFill/>
          </a:ln>
        </p:spPr>
        <p:txBody>
          <a:bodyPr lIns="0" tIns="0" rIns="0" bIns="0" rtlCol="0" anchor="t">
            <a:spAutoFit/>
          </a:bodyPr>
          <a:lstStyle/>
          <a:p>
            <a:pPr algn="ctr">
              <a:lnSpc>
                <a:spcPts val="2825"/>
              </a:lnSpc>
            </a:pPr>
            <a:r>
              <a:rPr lang="en-US" sz="3600">
                <a:ln w="12700">
                  <a:solidFill>
                    <a:schemeClr val="bg1"/>
                  </a:solidFill>
                </a:ln>
                <a:solidFill>
                  <a:srgbClr val="000000"/>
                </a:solidFill>
                <a:effectLst>
                  <a:outerShdw blurRad="50800" dist="38100" algn="l" rotWithShape="0">
                    <a:prstClr val="black">
                      <a:alpha val="40000"/>
                    </a:prstClr>
                  </a:outerShdw>
                </a:effectLst>
                <a:latin typeface="SVN-The Voice Heavy" panose="02040603050506020204" pitchFamily="18" charset="0"/>
              </a:rPr>
              <a:t>LỊCH SỬ</a:t>
            </a:r>
          </a:p>
        </p:txBody>
      </p:sp>
      <p:sp>
        <p:nvSpPr>
          <p:cNvPr id="19" name="TextBox 19"/>
          <p:cNvSpPr txBox="1"/>
          <p:nvPr/>
        </p:nvSpPr>
        <p:spPr>
          <a:xfrm>
            <a:off x="6554549" y="3220688"/>
            <a:ext cx="4872097" cy="295466"/>
          </a:xfrm>
          <a:prstGeom prst="rect">
            <a:avLst/>
          </a:prstGeom>
        </p:spPr>
        <p:txBody>
          <a:bodyPr lIns="0" tIns="0" rIns="0" bIns="0" rtlCol="0" anchor="t">
            <a:spAutoFit/>
          </a:bodyPr>
          <a:lstStyle/>
          <a:p>
            <a:pPr algn="ctr">
              <a:lnSpc>
                <a:spcPts val="2413"/>
              </a:lnSpc>
            </a:pPr>
            <a:r>
              <a:rPr lang="en-US" sz="1867">
                <a:effectLst>
                  <a:outerShdw blurRad="38100" dist="38100" dir="2700000" algn="tl">
                    <a:srgbClr val="000000">
                      <a:alpha val="43137"/>
                    </a:srgbClr>
                  </a:outerShdw>
                </a:effectLst>
                <a:latin typeface="SVN-Bali Script" panose="02000000000000000000" pitchFamily="2" charset="0"/>
              </a:rPr>
              <a:t>Trang: 49-50</a:t>
            </a:r>
          </a:p>
        </p:txBody>
      </p:sp>
      <p:sp>
        <p:nvSpPr>
          <p:cNvPr id="20" name="TextBox 20"/>
          <p:cNvSpPr txBox="1"/>
          <p:nvPr/>
        </p:nvSpPr>
        <p:spPr>
          <a:xfrm rot="1234530">
            <a:off x="10419981" y="3829806"/>
            <a:ext cx="1411811" cy="263983"/>
          </a:xfrm>
          <a:prstGeom prst="rect">
            <a:avLst/>
          </a:prstGeom>
        </p:spPr>
        <p:txBody>
          <a:bodyPr wrap="square" lIns="0" tIns="0" rIns="0" bIns="0" rtlCol="0" anchor="t">
            <a:spAutoFit/>
          </a:bodyPr>
          <a:lstStyle/>
          <a:p>
            <a:pPr algn="ctr">
              <a:lnSpc>
                <a:spcPts val="1860"/>
              </a:lnSpc>
            </a:pPr>
            <a:r>
              <a:rPr lang="en-US" sz="2933" b="1">
                <a:solidFill>
                  <a:srgbClr val="FFFFFF"/>
                </a:solidFill>
                <a:latin typeface="UTM Zirkon" panose="02040603050506020204" pitchFamily="18" charset="0"/>
              </a:rPr>
              <a:t>EduFive </a:t>
            </a:r>
          </a:p>
        </p:txBody>
      </p:sp>
      <p:pic>
        <p:nvPicPr>
          <p:cNvPr id="13" name="Picture 1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342639" y="777839"/>
            <a:ext cx="2379133" cy="3236916"/>
          </a:xfrm>
          <a:prstGeom prst="rect">
            <a:avLst/>
          </a:prstGeom>
        </p:spPr>
      </p:pic>
      <p:pic>
        <p:nvPicPr>
          <p:cNvPr id="22" name="Picture 4" descr="Bác Hồ chúc mừng năm mới Mậu Thân 1968 - Hồ Chí Minh">
            <a:extLst>
              <a:ext uri="{FF2B5EF4-FFF2-40B4-BE49-F238E27FC236}">
                <a16:creationId xmlns:a16="http://schemas.microsoft.com/office/drawing/2014/main" id="{FF21E837-09B6-446C-B581-E618EB5389F6}"/>
              </a:ext>
            </a:extLst>
          </p:cNvPr>
          <p:cNvPicPr>
            <a:picLocks noChangeAspect="1" noChangeArrowheads="1"/>
          </p:cNvPicPr>
          <p:nvPr/>
        </p:nvPicPr>
        <p:blipFill rotWithShape="1">
          <a:blip r:embed="rId24">
            <a:alphaModFix amt="85000"/>
            <a:extLst>
              <a:ext uri="{BEBA8EAE-BF5A-486C-A8C5-ECC9F3942E4B}">
                <a14:imgProps xmlns:a14="http://schemas.microsoft.com/office/drawing/2010/main">
                  <a14:imgLayer r:embed="rId25">
                    <a14:imgEffect>
                      <a14:backgroundRemoval t="19792" b="94048" l="38646" r="76250">
                        <a14:foregroundMark x1="53125" y1="20536" x2="53125" y2="20536"/>
                        <a14:foregroundMark x1="50625" y1="20982" x2="51771" y2="19940"/>
                        <a14:foregroundMark x1="57917" y1="33929" x2="57917" y2="33929"/>
                        <a14:foregroundMark x1="57500" y1="37798" x2="57292" y2="39137"/>
                        <a14:foregroundMark x1="57083" y1="41071" x2="56250" y2="44345"/>
                        <a14:foregroundMark x1="60208" y1="59077" x2="60625" y2="61756"/>
                        <a14:foregroundMark x1="57917" y1="61310" x2="59583" y2="72173"/>
                        <a14:foregroundMark x1="63438" y1="91815" x2="63438" y2="91815"/>
                        <a14:foregroundMark x1="68750" y1="94196" x2="65833" y2="93601"/>
                        <a14:foregroundMark x1="38646" y1="55506" x2="38646" y2="55506"/>
                        <a14:foregroundMark x1="65000" y1="90625" x2="63333" y2="91667"/>
                        <a14:foregroundMark x1="70104" y1="94048" x2="70104" y2="94048"/>
                        <a14:foregroundMark x1="66667" y1="75744" x2="66667" y2="75744"/>
                        <a14:foregroundMark x1="66458" y1="73363" x2="66458" y2="73363"/>
                        <a14:foregroundMark x1="65104" y1="72619" x2="65104" y2="72619"/>
                        <a14:foregroundMark x1="56042" y1="69345" x2="55104" y2="73661"/>
                        <a14:foregroundMark x1="65729" y1="72321" x2="65729" y2="72321"/>
                        <a14:foregroundMark x1="67292" y1="53423" x2="67292" y2="53423"/>
                        <a14:foregroundMark x1="66771" y1="54762" x2="65313" y2="57887"/>
                        <a14:foregroundMark x1="66042" y1="47917" x2="66042" y2="48810"/>
                        <a14:foregroundMark x1="65313" y1="45238" x2="65104" y2="46131"/>
                        <a14:foregroundMark x1="62396" y1="43006" x2="62396" y2="43006"/>
                        <a14:foregroundMark x1="58229" y1="36756" x2="57813" y2="37649"/>
                        <a14:foregroundMark x1="58542" y1="31845" x2="58542" y2="31845"/>
                        <a14:foregroundMark x1="58646" y1="32143" x2="58438" y2="35863"/>
                        <a14:foregroundMark x1="58229" y1="28423" x2="58646" y2="29911"/>
                        <a14:foregroundMark x1="55625" y1="22619" x2="56771" y2="24107"/>
                        <a14:foregroundMark x1="55937" y1="22173" x2="56875" y2="23363"/>
                        <a14:foregroundMark x1="56042" y1="22470" x2="57396" y2="24405"/>
                        <a14:foregroundMark x1="56042" y1="21577" x2="59271" y2="30506"/>
                        <a14:foregroundMark x1="59167" y1="30952" x2="58229" y2="34524"/>
                        <a14:backgroundMark x1="65938" y1="71429" x2="65938" y2="71429"/>
                        <a14:backgroundMark x1="66667" y1="69048" x2="66979" y2="70238"/>
                        <a14:backgroundMark x1="44167" y1="35268" x2="42813" y2="39583"/>
                      </a14:backgroundRemoval>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35979" t="17146" r="24562"/>
          <a:stretch/>
        </p:blipFill>
        <p:spPr bwMode="auto">
          <a:xfrm flipH="1">
            <a:off x="10201088" y="134227"/>
            <a:ext cx="1829793" cy="2689445"/>
          </a:xfrm>
          <a:prstGeom prst="ellipse">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3" name="TextBox 18">
            <a:extLst>
              <a:ext uri="{FF2B5EF4-FFF2-40B4-BE49-F238E27FC236}">
                <a16:creationId xmlns:a16="http://schemas.microsoft.com/office/drawing/2014/main" id="{135C8F47-08BC-4FAB-B891-A6BA7CB30CC9}"/>
              </a:ext>
            </a:extLst>
          </p:cNvPr>
          <p:cNvSpPr txBox="1"/>
          <p:nvPr/>
        </p:nvSpPr>
        <p:spPr>
          <a:xfrm>
            <a:off x="4709447" y="1618583"/>
            <a:ext cx="6751031" cy="1641475"/>
          </a:xfrm>
          <a:prstGeom prst="rect">
            <a:avLst/>
          </a:prstGeom>
        </p:spPr>
        <p:txBody>
          <a:bodyPr wrap="square" lIns="0" tIns="0" rIns="0" bIns="0" rtlCol="0" anchor="t">
            <a:spAutoFit/>
          </a:bodyPr>
          <a:lstStyle/>
          <a:p>
            <a:pPr algn="ctr">
              <a:lnSpc>
                <a:spcPts val="6448"/>
              </a:lnSpc>
            </a:pPr>
            <a:r>
              <a:rPr lang="en-US" sz="6400" b="1">
                <a:ln>
                  <a:solidFill>
                    <a:schemeClr val="tx1"/>
                  </a:solidFill>
                </a:ln>
                <a:gradFill flip="none" rotWithShape="1">
                  <a:gsLst>
                    <a:gs pos="0">
                      <a:srgbClr val="FFC000"/>
                    </a:gs>
                    <a:gs pos="100000">
                      <a:srgbClr val="FF0000"/>
                    </a:gs>
                  </a:gsLst>
                  <a:lin ang="2700000" scaled="1"/>
                  <a:tileRect/>
                </a:gradFill>
                <a:effectLst>
                  <a:outerShdw blurRad="50800" dist="38100" algn="l" rotWithShape="0">
                    <a:prstClr val="black">
                      <a:alpha val="40000"/>
                    </a:prstClr>
                  </a:outerShdw>
                </a:effectLst>
                <a:latin typeface="SVN-Rocker" panose="02040603050506020204" pitchFamily="18" charset="0"/>
              </a:rPr>
              <a:t>SẤM SÉT </a:t>
            </a:r>
          </a:p>
          <a:p>
            <a:pPr algn="ctr">
              <a:lnSpc>
                <a:spcPts val="6448"/>
              </a:lnSpc>
            </a:pPr>
            <a:r>
              <a:rPr lang="en-US" sz="6400" b="1">
                <a:ln>
                  <a:solidFill>
                    <a:schemeClr val="tx1"/>
                  </a:solidFill>
                </a:ln>
                <a:gradFill flip="none" rotWithShape="1">
                  <a:gsLst>
                    <a:gs pos="0">
                      <a:srgbClr val="FFC000"/>
                    </a:gs>
                    <a:gs pos="100000">
                      <a:srgbClr val="FF0000"/>
                    </a:gs>
                  </a:gsLst>
                  <a:lin ang="2700000" scaled="1"/>
                  <a:tileRect/>
                </a:gradFill>
                <a:effectLst>
                  <a:outerShdw blurRad="50800" dist="38100" algn="l" rotWithShape="0">
                    <a:prstClr val="black">
                      <a:alpha val="40000"/>
                    </a:prstClr>
                  </a:outerShdw>
                </a:effectLst>
                <a:latin typeface="SVN-Rocker" panose="02040603050506020204" pitchFamily="18" charset="0"/>
              </a:rPr>
              <a:t>ĐÊM GIAO THỪA</a:t>
            </a:r>
          </a:p>
        </p:txBody>
      </p:sp>
      <p:pic>
        <p:nvPicPr>
          <p:cNvPr id="16" name="Picture 16"/>
          <p:cNvPicPr>
            <a:picLocks noChangeAspect="1"/>
          </p:cNvPicPr>
          <p:nvPr/>
        </p:nvPicPr>
        <p:blipFill>
          <a:blip r:embed="rId26">
            <a:alphaModFix amt="50000"/>
            <a:extLst>
              <a:ext uri="{BEBA8EAE-BF5A-486C-A8C5-ECC9F3942E4B}">
                <a14:imgProps xmlns:a14="http://schemas.microsoft.com/office/drawing/2010/main">
                  <a14:imgLayer r:embed="rId27">
                    <a14:imgEffect>
                      <a14:brightnessContrast bright="40000" contrast="20000"/>
                    </a14:imgEffect>
                  </a14:imgLayer>
                </a14:imgProps>
              </a:ext>
            </a:extLst>
          </a:blip>
          <a:srcRect/>
          <a:stretch>
            <a:fillRect/>
          </a:stretch>
        </p:blipFill>
        <p:spPr>
          <a:xfrm>
            <a:off x="-2624613" y="-1579902"/>
            <a:ext cx="5400689" cy="7385553"/>
          </a:xfrm>
          <a:prstGeom prst="rect">
            <a:avLst/>
          </a:prstGeom>
        </p:spPr>
      </p:pic>
    </p:spTree>
    <p:extLst>
      <p:ext uri="{BB962C8B-B14F-4D97-AF65-F5344CB8AC3E}">
        <p14:creationId xmlns:p14="http://schemas.microsoft.com/office/powerpoint/2010/main" val="15636059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6" presetClass="emph" presetSubtype="0" fill="hold" nodeType="afterEffect">
                                  <p:stCondLst>
                                    <p:cond delay="0"/>
                                  </p:stCondLst>
                                  <p:childTnLst>
                                    <p:animScale>
                                      <p:cBhvr>
                                        <p:cTn id="38" dur="2000" fill="hold"/>
                                        <p:tgtEl>
                                          <p:spTgt spid="13"/>
                                        </p:tgtEl>
                                      </p:cBhvr>
                                      <p:by x="130000" y="130000"/>
                                    </p:animScale>
                                  </p:childTnLst>
                                </p:cTn>
                              </p:par>
                              <p:par>
                                <p:cTn id="39" presetID="6" presetClass="emph" presetSubtype="0" fill="hold" nodeType="withEffect">
                                  <p:stCondLst>
                                    <p:cond delay="0"/>
                                  </p:stCondLst>
                                  <p:childTnLst>
                                    <p:animScale>
                                      <p:cBhvr>
                                        <p:cTn id="40" dur="2000" fill="hold"/>
                                        <p:tgtEl>
                                          <p:spTgt spid="12"/>
                                        </p:tgtEl>
                                      </p:cBhvr>
                                      <p:by x="130000" y="130000"/>
                                    </p:animScale>
                                  </p:childTnLst>
                                </p:cTn>
                              </p:par>
                            </p:childTnLst>
                          </p:cTn>
                        </p:par>
                        <p:par>
                          <p:cTn id="41" fill="hold">
                            <p:stCondLst>
                              <p:cond delay="2500"/>
                            </p:stCondLst>
                            <p:childTnLst>
                              <p:par>
                                <p:cTn id="42" presetID="10" presetClass="exit" presetSubtype="0" fill="hold" nodeType="after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randombar(horizont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par>
                                <p:cTn id="58" presetID="22" presetClass="entr" presetSubtype="8" fill="hold" grpId="0" nodeType="withEffect">
                                  <p:stCondLst>
                                    <p:cond delay="0"/>
                                  </p:stCondLst>
                                  <p:iterate type="lt">
                                    <p:tmPct val="0"/>
                                  </p:iterate>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par>
                                <p:cTn id="61" presetID="22" presetClass="entr" presetSubtype="1"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up)">
                                      <p:cBhvr>
                                        <p:cTn id="63" dur="125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2" name="explode.wav"/>
                                        </p:tgtEl>
                                      </p:cMediaNode>
                                    </p:audio>
                                  </p:subTnLst>
                                </p:cTn>
                              </p:par>
                              <p:par>
                                <p:cTn id="64" presetID="22" presetClass="entr" presetSubtype="1"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up)">
                                      <p:cBhvr>
                                        <p:cTn id="66" dur="1250"/>
                                        <p:tgtEl>
                                          <p:spTgt spid="16"/>
                                        </p:tgtEl>
                                      </p:cBhvr>
                                    </p:animEffect>
                                  </p:childTnLst>
                                  <p:subTnLst>
                                    <p:audio>
                                      <p:cMediaNode>
                                        <p:cTn display="0" masterRel="sameClick">
                                          <p:stCondLst>
                                            <p:cond evt="begin" delay="0">
                                              <p:tn val="64"/>
                                            </p:cond>
                                          </p:stCondLst>
                                          <p:endCondLst>
                                            <p:cond evt="onStopAudio" delay="0">
                                              <p:tgtEl>
                                                <p:sldTgt/>
                                              </p:tgtEl>
                                            </p:cond>
                                          </p:endCondLst>
                                        </p:cTn>
                                        <p:tgtEl>
                                          <p:sndTgt r:embed="rId2" name="explode.wav"/>
                                        </p:tgtEl>
                                      </p:cMediaNode>
                                    </p:audio>
                                  </p:subTnLst>
                                </p:cTn>
                              </p:par>
                              <p:par>
                                <p:cTn id="67" presetID="53" presetClass="entr" presetSubtype="16"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500" fill="hold"/>
                                        <p:tgtEl>
                                          <p:spTgt spid="15"/>
                                        </p:tgtEl>
                                        <p:attrNameLst>
                                          <p:attrName>ppt_w</p:attrName>
                                        </p:attrNameLst>
                                      </p:cBhvr>
                                      <p:tavLst>
                                        <p:tav tm="0">
                                          <p:val>
                                            <p:fltVal val="0"/>
                                          </p:val>
                                        </p:tav>
                                        <p:tav tm="100000">
                                          <p:val>
                                            <p:strVal val="#ppt_w"/>
                                          </p:val>
                                        </p:tav>
                                      </p:tavLst>
                                    </p:anim>
                                    <p:anim calcmode="lin" valueType="num">
                                      <p:cBhvr>
                                        <p:cTn id="70" dur="500" fill="hold"/>
                                        <p:tgtEl>
                                          <p:spTgt spid="15"/>
                                        </p:tgtEl>
                                        <p:attrNameLst>
                                          <p:attrName>ppt_h</p:attrName>
                                        </p:attrNameLst>
                                      </p:cBhvr>
                                      <p:tavLst>
                                        <p:tav tm="0">
                                          <p:val>
                                            <p:fltVal val="0"/>
                                          </p:val>
                                        </p:tav>
                                        <p:tav tm="100000">
                                          <p:val>
                                            <p:strVal val="#ppt_h"/>
                                          </p:val>
                                        </p:tav>
                                      </p:tavLst>
                                    </p:anim>
                                    <p:animEffect transition="in" filter="fade">
                                      <p:cBhvr>
                                        <p:cTn id="71" dur="500"/>
                                        <p:tgtEl>
                                          <p:spTgt spid="15"/>
                                        </p:tgtEl>
                                      </p:cBhvr>
                                    </p:animEffect>
                                  </p:childTnLst>
                                </p:cTn>
                              </p:par>
                            </p:childTnLst>
                          </p:cTn>
                        </p:par>
                        <p:par>
                          <p:cTn id="72" fill="hold">
                            <p:stCondLst>
                              <p:cond delay="1250"/>
                            </p:stCondLst>
                            <p:childTnLst>
                              <p:par>
                                <p:cTn id="73" presetID="34" presetClass="emph" presetSubtype="0" fill="hold" grpId="1" nodeType="afterEffect">
                                  <p:stCondLst>
                                    <p:cond delay="0"/>
                                  </p:stCondLst>
                                  <p:iterate type="lt">
                                    <p:tmPct val="10000"/>
                                  </p:iterate>
                                  <p:childTnLst>
                                    <p:animMotion origin="layout" path="M 0.0 0.0 L 0.0 -0.07213" pathEditMode="relative" ptsTypes="">
                                      <p:cBhvr>
                                        <p:cTn id="74" dur="250" accel="50000" decel="50000" autoRev="1" fill="hold">
                                          <p:stCondLst>
                                            <p:cond delay="0"/>
                                          </p:stCondLst>
                                        </p:cTn>
                                        <p:tgtEl>
                                          <p:spTgt spid="18"/>
                                        </p:tgtEl>
                                        <p:attrNameLst>
                                          <p:attrName>ppt_x</p:attrName>
                                          <p:attrName>ppt_y</p:attrName>
                                        </p:attrNameLst>
                                      </p:cBhvr>
                                    </p:animMotion>
                                    <p:animRot by="1500000">
                                      <p:cBhvr>
                                        <p:cTn id="75" dur="125" fill="hold">
                                          <p:stCondLst>
                                            <p:cond delay="0"/>
                                          </p:stCondLst>
                                        </p:cTn>
                                        <p:tgtEl>
                                          <p:spTgt spid="18"/>
                                        </p:tgtEl>
                                        <p:attrNameLst>
                                          <p:attrName>r</p:attrName>
                                        </p:attrNameLst>
                                      </p:cBhvr>
                                    </p:animRot>
                                    <p:animRot by="-1500000">
                                      <p:cBhvr>
                                        <p:cTn id="76" dur="125" fill="hold">
                                          <p:stCondLst>
                                            <p:cond delay="125"/>
                                          </p:stCondLst>
                                        </p:cTn>
                                        <p:tgtEl>
                                          <p:spTgt spid="18"/>
                                        </p:tgtEl>
                                        <p:attrNameLst>
                                          <p:attrName>r</p:attrName>
                                        </p:attrNameLst>
                                      </p:cBhvr>
                                    </p:animRot>
                                    <p:animRot by="-1500000">
                                      <p:cBhvr>
                                        <p:cTn id="77" dur="125" fill="hold">
                                          <p:stCondLst>
                                            <p:cond delay="250"/>
                                          </p:stCondLst>
                                        </p:cTn>
                                        <p:tgtEl>
                                          <p:spTgt spid="18"/>
                                        </p:tgtEl>
                                        <p:attrNameLst>
                                          <p:attrName>r</p:attrName>
                                        </p:attrNameLst>
                                      </p:cBhvr>
                                    </p:animRot>
                                    <p:animRot by="1500000">
                                      <p:cBhvr>
                                        <p:cTn id="78" dur="125" fill="hold">
                                          <p:stCondLst>
                                            <p:cond delay="375"/>
                                          </p:stCondLst>
                                        </p:cTn>
                                        <p:tgtEl>
                                          <p:spTgt spid="18"/>
                                        </p:tgtEl>
                                        <p:attrNameLst>
                                          <p:attrName>r</p:attrName>
                                        </p:attrNameLst>
                                      </p:cBhvr>
                                    </p:animRot>
                                  </p:childTnLst>
                                </p:cTn>
                              </p:par>
                              <p:par>
                                <p:cTn id="79" presetID="34" presetClass="emph" presetSubtype="0" fill="hold" grpId="1" nodeType="withEffect">
                                  <p:stCondLst>
                                    <p:cond delay="0"/>
                                  </p:stCondLst>
                                  <p:iterate type="lt">
                                    <p:tmPct val="10000"/>
                                  </p:iterate>
                                  <p:childTnLst>
                                    <p:animMotion origin="layout" path="M 0.0 0.0 L 0.0 -0.07213" pathEditMode="relative" ptsTypes="">
                                      <p:cBhvr>
                                        <p:cTn id="80" dur="250" accel="50000" decel="50000" autoRev="1" fill="hold">
                                          <p:stCondLst>
                                            <p:cond delay="0"/>
                                          </p:stCondLst>
                                        </p:cTn>
                                        <p:tgtEl>
                                          <p:spTgt spid="23"/>
                                        </p:tgtEl>
                                        <p:attrNameLst>
                                          <p:attrName>ppt_x</p:attrName>
                                          <p:attrName>ppt_y</p:attrName>
                                        </p:attrNameLst>
                                      </p:cBhvr>
                                    </p:animMotion>
                                    <p:animRot by="1500000">
                                      <p:cBhvr>
                                        <p:cTn id="81" dur="125" fill="hold">
                                          <p:stCondLst>
                                            <p:cond delay="0"/>
                                          </p:stCondLst>
                                        </p:cTn>
                                        <p:tgtEl>
                                          <p:spTgt spid="23"/>
                                        </p:tgtEl>
                                        <p:attrNameLst>
                                          <p:attrName>r</p:attrName>
                                        </p:attrNameLst>
                                      </p:cBhvr>
                                    </p:animRot>
                                    <p:animRot by="-1500000">
                                      <p:cBhvr>
                                        <p:cTn id="82" dur="125" fill="hold">
                                          <p:stCondLst>
                                            <p:cond delay="125"/>
                                          </p:stCondLst>
                                        </p:cTn>
                                        <p:tgtEl>
                                          <p:spTgt spid="23"/>
                                        </p:tgtEl>
                                        <p:attrNameLst>
                                          <p:attrName>r</p:attrName>
                                        </p:attrNameLst>
                                      </p:cBhvr>
                                    </p:animRot>
                                    <p:animRot by="-1500000">
                                      <p:cBhvr>
                                        <p:cTn id="83" dur="125" fill="hold">
                                          <p:stCondLst>
                                            <p:cond delay="250"/>
                                          </p:stCondLst>
                                        </p:cTn>
                                        <p:tgtEl>
                                          <p:spTgt spid="23"/>
                                        </p:tgtEl>
                                        <p:attrNameLst>
                                          <p:attrName>r</p:attrName>
                                        </p:attrNameLst>
                                      </p:cBhvr>
                                    </p:animRot>
                                    <p:animRot by="1500000">
                                      <p:cBhvr>
                                        <p:cTn id="84" dur="125" fill="hold">
                                          <p:stCondLst>
                                            <p:cond delay="375"/>
                                          </p:stCondLst>
                                        </p:cTn>
                                        <p:tgtEl>
                                          <p:spTgt spid="23"/>
                                        </p:tgtEl>
                                        <p:attrNameLst>
                                          <p:attrName>r</p:attrName>
                                        </p:attrNameLst>
                                      </p:cBhvr>
                                    </p:animRot>
                                  </p:childTnLst>
                                </p:cTn>
                              </p:par>
                            </p:childTnLst>
                          </p:cTn>
                        </p:par>
                        <p:par>
                          <p:cTn id="85" fill="hold">
                            <p:stCondLst>
                              <p:cond delay="2550"/>
                            </p:stCondLst>
                            <p:childTnLst>
                              <p:par>
                                <p:cTn id="86" presetID="6" presetClass="emph" presetSubtype="0" autoRev="1" fill="hold" grpId="2" nodeType="afterEffect">
                                  <p:stCondLst>
                                    <p:cond delay="0"/>
                                  </p:stCondLst>
                                  <p:iterate type="lt">
                                    <p:tmPct val="0"/>
                                  </p:iterate>
                                  <p:childTnLst>
                                    <p:animScale>
                                      <p:cBhvr>
                                        <p:cTn id="87" dur="2000" fill="hold"/>
                                        <p:tgtEl>
                                          <p:spTgt spid="18"/>
                                        </p:tgtEl>
                                      </p:cBhvr>
                                      <p:by x="130000" y="130000"/>
                                    </p:animScale>
                                  </p:childTnLst>
                                </p:cTn>
                              </p:par>
                              <p:par>
                                <p:cTn id="88" presetID="6" presetClass="emph" presetSubtype="0" autoRev="1" fill="hold" grpId="2" nodeType="withEffect">
                                  <p:stCondLst>
                                    <p:cond delay="0"/>
                                  </p:stCondLst>
                                  <p:iterate type="lt">
                                    <p:tmPct val="0"/>
                                  </p:iterate>
                                  <p:childTnLst>
                                    <p:animScale>
                                      <p:cBhvr>
                                        <p:cTn id="89" dur="2000" fill="hold"/>
                                        <p:tgtEl>
                                          <p:spTgt spid="23"/>
                                        </p:tgtEl>
                                      </p:cBhvr>
                                      <p:by x="130000" y="130000"/>
                                    </p:animScale>
                                  </p:childTnLst>
                                </p:cTn>
                              </p:par>
                            </p:childTnLst>
                          </p:cTn>
                        </p:par>
                        <p:par>
                          <p:cTn id="90" fill="hold">
                            <p:stCondLst>
                              <p:cond delay="6550"/>
                            </p:stCondLst>
                            <p:childTnLst>
                              <p:par>
                                <p:cTn id="91" presetID="53" presetClass="entr" presetSubtype="528" fill="hold" grpId="0" nodeType="afterEffect">
                                  <p:stCondLst>
                                    <p:cond delay="0"/>
                                  </p:stCondLst>
                                  <p:childTnLst>
                                    <p:set>
                                      <p:cBhvr>
                                        <p:cTn id="92" dur="1" fill="hold">
                                          <p:stCondLst>
                                            <p:cond delay="0"/>
                                          </p:stCondLst>
                                        </p:cTn>
                                        <p:tgtEl>
                                          <p:spTgt spid="19"/>
                                        </p:tgtEl>
                                        <p:attrNameLst>
                                          <p:attrName>style.visibility</p:attrName>
                                        </p:attrNameLst>
                                      </p:cBhvr>
                                      <p:to>
                                        <p:strVal val="visible"/>
                                      </p:to>
                                    </p:set>
                                    <p:anim calcmode="lin" valueType="num">
                                      <p:cBhvr>
                                        <p:cTn id="93" dur="500" fill="hold"/>
                                        <p:tgtEl>
                                          <p:spTgt spid="19"/>
                                        </p:tgtEl>
                                        <p:attrNameLst>
                                          <p:attrName>ppt_w</p:attrName>
                                        </p:attrNameLst>
                                      </p:cBhvr>
                                      <p:tavLst>
                                        <p:tav tm="0">
                                          <p:val>
                                            <p:fltVal val="0"/>
                                          </p:val>
                                        </p:tav>
                                        <p:tav tm="100000">
                                          <p:val>
                                            <p:strVal val="#ppt_w"/>
                                          </p:val>
                                        </p:tav>
                                      </p:tavLst>
                                    </p:anim>
                                    <p:anim calcmode="lin" valueType="num">
                                      <p:cBhvr>
                                        <p:cTn id="94" dur="500" fill="hold"/>
                                        <p:tgtEl>
                                          <p:spTgt spid="19"/>
                                        </p:tgtEl>
                                        <p:attrNameLst>
                                          <p:attrName>ppt_h</p:attrName>
                                        </p:attrNameLst>
                                      </p:cBhvr>
                                      <p:tavLst>
                                        <p:tav tm="0">
                                          <p:val>
                                            <p:fltVal val="0"/>
                                          </p:val>
                                        </p:tav>
                                        <p:tav tm="100000">
                                          <p:val>
                                            <p:strVal val="#ppt_h"/>
                                          </p:val>
                                        </p:tav>
                                      </p:tavLst>
                                    </p:anim>
                                    <p:animEffect transition="in" filter="fade">
                                      <p:cBhvr>
                                        <p:cTn id="95" dur="500"/>
                                        <p:tgtEl>
                                          <p:spTgt spid="19"/>
                                        </p:tgtEl>
                                      </p:cBhvr>
                                    </p:animEffect>
                                    <p:anim calcmode="lin" valueType="num">
                                      <p:cBhvr>
                                        <p:cTn id="96" dur="500" fill="hold"/>
                                        <p:tgtEl>
                                          <p:spTgt spid="19"/>
                                        </p:tgtEl>
                                        <p:attrNameLst>
                                          <p:attrName>ppt_x</p:attrName>
                                        </p:attrNameLst>
                                      </p:cBhvr>
                                      <p:tavLst>
                                        <p:tav tm="0">
                                          <p:val>
                                            <p:fltVal val="0.5"/>
                                          </p:val>
                                        </p:tav>
                                        <p:tav tm="100000">
                                          <p:val>
                                            <p:strVal val="#ppt_x"/>
                                          </p:val>
                                        </p:tav>
                                      </p:tavLst>
                                    </p:anim>
                                    <p:anim calcmode="lin" valueType="num">
                                      <p:cBhvr>
                                        <p:cTn id="97" dur="500" fill="hold"/>
                                        <p:tgtEl>
                                          <p:spTgt spid="19"/>
                                        </p:tgtEl>
                                        <p:attrNameLst>
                                          <p:attrName>ppt_y</p:attrName>
                                        </p:attrNameLst>
                                      </p:cBhvr>
                                      <p:tavLst>
                                        <p:tav tm="0">
                                          <p:val>
                                            <p:fltVal val="0.5"/>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10"/>
                                        </p:tgtEl>
                                        <p:attrNameLst>
                                          <p:attrName>style.visibility</p:attrName>
                                        </p:attrNameLst>
                                      </p:cBhvr>
                                      <p:to>
                                        <p:strVal val="visible"/>
                                      </p:to>
                                    </p:set>
                                    <p:anim calcmode="lin" valueType="num">
                                      <p:cBhvr>
                                        <p:cTn id="102" dur="500" fill="hold"/>
                                        <p:tgtEl>
                                          <p:spTgt spid="10"/>
                                        </p:tgtEl>
                                        <p:attrNameLst>
                                          <p:attrName>ppt_w</p:attrName>
                                        </p:attrNameLst>
                                      </p:cBhvr>
                                      <p:tavLst>
                                        <p:tav tm="0">
                                          <p:val>
                                            <p:fltVal val="0"/>
                                          </p:val>
                                        </p:tav>
                                        <p:tav tm="100000">
                                          <p:val>
                                            <p:strVal val="#ppt_w"/>
                                          </p:val>
                                        </p:tav>
                                      </p:tavLst>
                                    </p:anim>
                                    <p:anim calcmode="lin" valueType="num">
                                      <p:cBhvr>
                                        <p:cTn id="103" dur="500" fill="hold"/>
                                        <p:tgtEl>
                                          <p:spTgt spid="10"/>
                                        </p:tgtEl>
                                        <p:attrNameLst>
                                          <p:attrName>ppt_h</p:attrName>
                                        </p:attrNameLst>
                                      </p:cBhvr>
                                      <p:tavLst>
                                        <p:tav tm="0">
                                          <p:val>
                                            <p:fltVal val="0"/>
                                          </p:val>
                                        </p:tav>
                                        <p:tav tm="100000">
                                          <p:val>
                                            <p:strVal val="#ppt_h"/>
                                          </p:val>
                                        </p:tav>
                                      </p:tavLst>
                                    </p:anim>
                                    <p:animEffect transition="in" filter="fade">
                                      <p:cBhvr>
                                        <p:cTn id="104" dur="500"/>
                                        <p:tgtEl>
                                          <p:spTgt spid="10"/>
                                        </p:tgtEl>
                                      </p:cBhvr>
                                    </p:animEffect>
                                  </p:childTnLst>
                                </p:cTn>
                              </p:par>
                              <p:par>
                                <p:cTn id="105" presetID="53" presetClass="entr" presetSubtype="16" fill="hold" nodeType="withEffect">
                                  <p:stCondLst>
                                    <p:cond delay="0"/>
                                  </p:stCondLst>
                                  <p:childTnLst>
                                    <p:set>
                                      <p:cBhvr>
                                        <p:cTn id="106" dur="1" fill="hold">
                                          <p:stCondLst>
                                            <p:cond delay="0"/>
                                          </p:stCondLst>
                                        </p:cTn>
                                        <p:tgtEl>
                                          <p:spTgt spid="22"/>
                                        </p:tgtEl>
                                        <p:attrNameLst>
                                          <p:attrName>style.visibility</p:attrName>
                                        </p:attrNameLst>
                                      </p:cBhvr>
                                      <p:to>
                                        <p:strVal val="visible"/>
                                      </p:to>
                                    </p:set>
                                    <p:anim calcmode="lin" valueType="num">
                                      <p:cBhvr>
                                        <p:cTn id="107" dur="500" fill="hold"/>
                                        <p:tgtEl>
                                          <p:spTgt spid="22"/>
                                        </p:tgtEl>
                                        <p:attrNameLst>
                                          <p:attrName>ppt_w</p:attrName>
                                        </p:attrNameLst>
                                      </p:cBhvr>
                                      <p:tavLst>
                                        <p:tav tm="0">
                                          <p:val>
                                            <p:fltVal val="0"/>
                                          </p:val>
                                        </p:tav>
                                        <p:tav tm="100000">
                                          <p:val>
                                            <p:strVal val="#ppt_w"/>
                                          </p:val>
                                        </p:tav>
                                      </p:tavLst>
                                    </p:anim>
                                    <p:anim calcmode="lin" valueType="num">
                                      <p:cBhvr>
                                        <p:cTn id="108" dur="500" fill="hold"/>
                                        <p:tgtEl>
                                          <p:spTgt spid="22"/>
                                        </p:tgtEl>
                                        <p:attrNameLst>
                                          <p:attrName>ppt_h</p:attrName>
                                        </p:attrNameLst>
                                      </p:cBhvr>
                                      <p:tavLst>
                                        <p:tav tm="0">
                                          <p:val>
                                            <p:fltVal val="0"/>
                                          </p:val>
                                        </p:tav>
                                        <p:tav tm="100000">
                                          <p:val>
                                            <p:strVal val="#ppt_h"/>
                                          </p:val>
                                        </p:tav>
                                      </p:tavLst>
                                    </p:anim>
                                    <p:animEffect transition="in" filter="fade">
                                      <p:cBhvr>
                                        <p:cTn id="109" dur="500"/>
                                        <p:tgtEl>
                                          <p:spTgt spid="22"/>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nodeType="clickEffect">
                                  <p:stCondLst>
                                    <p:cond delay="0"/>
                                  </p:stCondLst>
                                  <p:childTnLst>
                                    <p:set>
                                      <p:cBhvr>
                                        <p:cTn id="113" dur="1" fill="hold">
                                          <p:stCondLst>
                                            <p:cond delay="0"/>
                                          </p:stCondLst>
                                        </p:cTn>
                                        <p:tgtEl>
                                          <p:spTgt spid="7"/>
                                        </p:tgtEl>
                                        <p:attrNameLst>
                                          <p:attrName>style.visibility</p:attrName>
                                        </p:attrNameLst>
                                      </p:cBhvr>
                                      <p:to>
                                        <p:strVal val="visible"/>
                                      </p:to>
                                    </p:set>
                                    <p:anim calcmode="lin" valueType="num">
                                      <p:cBhvr>
                                        <p:cTn id="114" dur="500" fill="hold"/>
                                        <p:tgtEl>
                                          <p:spTgt spid="7"/>
                                        </p:tgtEl>
                                        <p:attrNameLst>
                                          <p:attrName>ppt_w</p:attrName>
                                        </p:attrNameLst>
                                      </p:cBhvr>
                                      <p:tavLst>
                                        <p:tav tm="0">
                                          <p:val>
                                            <p:fltVal val="0"/>
                                          </p:val>
                                        </p:tav>
                                        <p:tav tm="100000">
                                          <p:val>
                                            <p:strVal val="#ppt_w"/>
                                          </p:val>
                                        </p:tav>
                                      </p:tavLst>
                                    </p:anim>
                                    <p:anim calcmode="lin" valueType="num">
                                      <p:cBhvr>
                                        <p:cTn id="115" dur="500" fill="hold"/>
                                        <p:tgtEl>
                                          <p:spTgt spid="7"/>
                                        </p:tgtEl>
                                        <p:attrNameLst>
                                          <p:attrName>ppt_h</p:attrName>
                                        </p:attrNameLst>
                                      </p:cBhvr>
                                      <p:tavLst>
                                        <p:tav tm="0">
                                          <p:val>
                                            <p:fltVal val="0"/>
                                          </p:val>
                                        </p:tav>
                                        <p:tav tm="100000">
                                          <p:val>
                                            <p:strVal val="#ppt_h"/>
                                          </p:val>
                                        </p:tav>
                                      </p:tavLst>
                                    </p:anim>
                                    <p:animEffect transition="in" filter="fade">
                                      <p:cBhvr>
                                        <p:cTn id="116" dur="500"/>
                                        <p:tgtEl>
                                          <p:spTgt spid="7"/>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20"/>
                                        </p:tgtEl>
                                        <p:attrNameLst>
                                          <p:attrName>style.visibility</p:attrName>
                                        </p:attrNameLst>
                                      </p:cBhvr>
                                      <p:to>
                                        <p:strVal val="visible"/>
                                      </p:to>
                                    </p:set>
                                    <p:anim calcmode="lin" valueType="num">
                                      <p:cBhvr>
                                        <p:cTn id="119" dur="500" fill="hold"/>
                                        <p:tgtEl>
                                          <p:spTgt spid="20"/>
                                        </p:tgtEl>
                                        <p:attrNameLst>
                                          <p:attrName>ppt_w</p:attrName>
                                        </p:attrNameLst>
                                      </p:cBhvr>
                                      <p:tavLst>
                                        <p:tav tm="0">
                                          <p:val>
                                            <p:fltVal val="0"/>
                                          </p:val>
                                        </p:tav>
                                        <p:tav tm="100000">
                                          <p:val>
                                            <p:strVal val="#ppt_w"/>
                                          </p:val>
                                        </p:tav>
                                      </p:tavLst>
                                    </p:anim>
                                    <p:anim calcmode="lin" valueType="num">
                                      <p:cBhvr>
                                        <p:cTn id="120" dur="500" fill="hold"/>
                                        <p:tgtEl>
                                          <p:spTgt spid="20"/>
                                        </p:tgtEl>
                                        <p:attrNameLst>
                                          <p:attrName>ppt_h</p:attrName>
                                        </p:attrNameLst>
                                      </p:cBhvr>
                                      <p:tavLst>
                                        <p:tav tm="0">
                                          <p:val>
                                            <p:fltVal val="0"/>
                                          </p:val>
                                        </p:tav>
                                        <p:tav tm="100000">
                                          <p:val>
                                            <p:strVal val="#ppt_h"/>
                                          </p:val>
                                        </p:tav>
                                      </p:tavLst>
                                    </p:anim>
                                    <p:animEffect transition="in" filter="fade">
                                      <p:cBhvr>
                                        <p:cTn id="1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17" grpId="0"/>
      <p:bldP spid="19" grpId="0"/>
      <p:bldP spid="20" grpId="0"/>
      <p:bldP spid="23" grpId="0"/>
      <p:bldP spid="23" grpId="1"/>
      <p:bldP spid="23"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DFBDBA8-278D-4751-8EC1-821F2E6C9E27}"/>
              </a:ext>
            </a:extLst>
          </p:cNvPr>
          <p:cNvPicPr>
            <a:picLocks noChangeAspect="1"/>
          </p:cNvPicPr>
          <p:nvPr/>
        </p:nvPicPr>
        <p:blipFill>
          <a:blip r:embed="rId8"/>
          <a:stretch>
            <a:fillRect/>
          </a:stretch>
        </p:blipFill>
        <p:spPr>
          <a:xfrm>
            <a:off x="-5631" y="-667"/>
            <a:ext cx="12197631" cy="6873339"/>
          </a:xfrm>
          <a:prstGeom prst="rect">
            <a:avLst/>
          </a:prstGeom>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91864" y="1191796"/>
            <a:ext cx="11453581" cy="5539339"/>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 name="Cloud Callout 9">
            <a:extLst>
              <a:ext uri="{FF2B5EF4-FFF2-40B4-BE49-F238E27FC236}">
                <a16:creationId xmlns:a16="http://schemas.microsoft.com/office/drawing/2014/main" id="{CC9CA913-0319-4BEC-ADB6-60BF2B9741FD}"/>
              </a:ext>
            </a:extLst>
          </p:cNvPr>
          <p:cNvSpPr/>
          <p:nvPr/>
        </p:nvSpPr>
        <p:spPr>
          <a:xfrm flipH="1">
            <a:off x="191642" y="88431"/>
            <a:ext cx="10556791" cy="1529221"/>
          </a:xfrm>
          <a:prstGeom prst="roundRect">
            <a:avLst/>
          </a:prstGeom>
          <a:solidFill>
            <a:schemeClr val="bg1"/>
          </a:solidFill>
          <a:ln w="7620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solidFill>
                  <a:srgbClr val="0070C0"/>
                </a:solid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96664" y="180442"/>
            <a:ext cx="10402061"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ctr" defTabSz="1219170" rtl="0" eaLnBrk="1" fontAlgn="auto" latinLnBrk="0" hangingPunct="1">
              <a:lnSpc>
                <a:spcPct val="90000"/>
              </a:lnSpc>
              <a:spcBef>
                <a:spcPts val="1333"/>
              </a:spcBef>
              <a:spcAft>
                <a:spcPts val="0"/>
              </a:spcAft>
              <a:buClr>
                <a:srgbClr val="000000"/>
              </a:buClr>
              <a:buSzTx/>
              <a:buFont typeface="Arial" panose="020B0604020202020204" pitchFamily="34" charset="0"/>
              <a:buNone/>
              <a:tabLst/>
              <a:defRPr/>
            </a:pPr>
            <a:r>
              <a:rPr kumimoji="0" lang="en-US" sz="4000" b="1" i="0" u="sng" strike="noStrike" kern="1200" cap="none" spc="0" normalizeH="0" baseline="0" noProof="0">
                <a:ln>
                  <a:solidFill>
                    <a:srgbClr val="FF761B"/>
                  </a:solid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Câu 1: </a:t>
            </a:r>
            <a:r>
              <a:rPr kumimoji="0" lang="en-US" sz="4800" b="1" i="1" u="none" strike="noStrike" kern="0" cap="none" spc="0" normalizeH="0" baseline="0" noProof="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Trung</a:t>
            </a:r>
            <a:r>
              <a:rPr kumimoji="0" lang="en-US" sz="4800" b="1" i="1" u="none" strike="noStrike" kern="0" cap="none" spc="0" normalizeH="0" noProof="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rPr>
              <a:t> ương Đảng quyết định mở đường Trường Sơn khi nào?</a:t>
            </a:r>
            <a:endParaRPr kumimoji="0" lang="fr-FR" altLang="zh-CN" sz="4800" b="1" i="1" u="none" strike="noStrike" kern="0" cap="none" spc="0" normalizeH="0" baseline="0" noProof="0">
              <a:ln>
                <a:noFill/>
              </a:ln>
              <a:solidFill>
                <a:srgbClr val="0070C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Calibri" panose="020F0502020204030204" pitchFamily="34" charset="0"/>
            </a:endParaRPr>
          </a:p>
        </p:txBody>
      </p:sp>
      <p:pic>
        <p:nvPicPr>
          <p:cNvPr id="22" name="5 Second Countdown Intro video   YouTube">
            <a:hlinkClick r:id="" action="ppaction://media"/>
            <a:extLst>
              <a:ext uri="{FF2B5EF4-FFF2-40B4-BE49-F238E27FC236}">
                <a16:creationId xmlns:a16="http://schemas.microsoft.com/office/drawing/2014/main" id="{98875278-9FBF-4967-B15C-341ED3275E5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33582" t="19073" r="33194" b="21307"/>
          <a:stretch/>
        </p:blipFill>
        <p:spPr>
          <a:xfrm>
            <a:off x="10018137" y="150522"/>
            <a:ext cx="1620127" cy="1635272"/>
          </a:xfrm>
          <a:prstGeom prst="ellipse">
            <a:avLst/>
          </a:prstGeom>
          <a:ln>
            <a:noFill/>
          </a:ln>
          <a:effectLst>
            <a:softEdge rad="112500"/>
          </a:effectLst>
        </p:spPr>
      </p:pic>
      <p:sp>
        <p:nvSpPr>
          <p:cNvPr id="23" name="a - 9Slide.vn">
            <a:extLst>
              <a:ext uri="{FF2B5EF4-FFF2-40B4-BE49-F238E27FC236}">
                <a16:creationId xmlns:a16="http://schemas.microsoft.com/office/drawing/2014/main" id="{AF5D2EF4-4BC8-4092-BE20-CC799947A954}"/>
              </a:ext>
            </a:extLst>
          </p:cNvPr>
          <p:cNvSpPr/>
          <p:nvPr/>
        </p:nvSpPr>
        <p:spPr>
          <a:xfrm>
            <a:off x="1513397" y="2070756"/>
            <a:ext cx="9165205" cy="832406"/>
          </a:xfrm>
          <a:prstGeom prst="rect">
            <a:avLst/>
          </a:prstGeom>
          <a:solidFill>
            <a:schemeClr val="bg1"/>
          </a:solidFill>
          <a:ln w="57150" cap="flat" cmpd="sng" algn="ctr">
            <a:solidFill>
              <a:srgbClr val="FF0000"/>
            </a:solidFill>
            <a:prstDash val="lgDashDot"/>
            <a:miter lim="800000"/>
          </a:ln>
          <a:effectLst>
            <a:outerShdw blurRad="50800" dist="38100" dir="13500000" algn="br" rotWithShape="0">
              <a:prstClr val="black">
                <a:alpha val="40000"/>
              </a:prstClr>
            </a:outerShdw>
          </a:effectLst>
        </p:spPr>
        <p:txBody>
          <a:bodyPr lIns="118979" tIns="59489" rIns="118979" bIns="59489" rtlCol="0" anchor="ctr"/>
          <a:lstStyle/>
          <a:p>
            <a:pPr marL="0" marR="0" lvl="0" indent="0" algn="just" defTabSz="1219170" rtl="0" eaLnBrk="1" fontAlgn="auto" latinLnBrk="0" hangingPunct="1">
              <a:lnSpc>
                <a:spcPct val="90000"/>
              </a:lnSpc>
              <a:spcBef>
                <a:spcPts val="0"/>
              </a:spcBef>
              <a:spcAft>
                <a:spcPts val="0"/>
              </a:spcAft>
              <a:buClr>
                <a:srgbClr val="000000"/>
              </a:buClr>
              <a:buSzTx/>
              <a:buFontTx/>
              <a:buNone/>
              <a:tabLst/>
              <a:defRPr/>
            </a:pPr>
            <a:r>
              <a:rPr kumimoji="0" lang="en-GB" altLang="en-US" sz="3600" b="1" i="0" u="none" strike="noStrike" kern="0" cap="none" spc="-53" normalizeH="0" baseline="0" noProof="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A. </a:t>
            </a:r>
            <a:r>
              <a:rPr kumimoji="0" lang="en-US" altLang="en-US" sz="3600" b="1" i="0" u="none" strike="noStrike" kern="0" cap="none" spc="-4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19-5-1958</a:t>
            </a:r>
            <a:endParaRPr kumimoji="0" lang="en-GB" altLang="en-US" sz="3600" b="1" i="0" u="none" strike="noStrike" kern="0" cap="none" spc="-53"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24" name="b - 9Slide.vn">
            <a:extLst>
              <a:ext uri="{FF2B5EF4-FFF2-40B4-BE49-F238E27FC236}">
                <a16:creationId xmlns:a16="http://schemas.microsoft.com/office/drawing/2014/main" id="{5437322B-F32C-4D5E-92C5-3CE55AB3C8CE}"/>
              </a:ext>
            </a:extLst>
          </p:cNvPr>
          <p:cNvSpPr/>
          <p:nvPr/>
        </p:nvSpPr>
        <p:spPr>
          <a:xfrm>
            <a:off x="1509870" y="3255997"/>
            <a:ext cx="9165205" cy="818702"/>
          </a:xfrm>
          <a:prstGeom prst="rect">
            <a:avLst/>
          </a:prstGeom>
          <a:solidFill>
            <a:schemeClr val="bg1"/>
          </a:solidFill>
          <a:ln w="57150" cap="flat" cmpd="sng" algn="ctr">
            <a:solidFill>
              <a:srgbClr val="00B050"/>
            </a:solidFill>
            <a:prstDash val="lgDashDot"/>
            <a:miter lim="800000"/>
          </a:ln>
          <a:effectLst>
            <a:outerShdw blurRad="50800" dist="38100" dir="13500000" algn="br" rotWithShape="0">
              <a:prstClr val="black">
                <a:alpha val="40000"/>
              </a:prstClr>
            </a:outerShdw>
          </a:effectLst>
        </p:spPr>
        <p:txBody>
          <a:bodyPr lIns="118979" tIns="59489" rIns="118979" bIns="59489" rtlCol="0" anchor="ctr"/>
          <a:lstStyle/>
          <a:p>
            <a:pPr marL="0" marR="0" lvl="0" indent="0" algn="just" defTabSz="1219170" rtl="0" eaLnBrk="1" fontAlgn="auto" latinLnBrk="0" hangingPunct="1">
              <a:lnSpc>
                <a:spcPct val="90000"/>
              </a:lnSpc>
              <a:spcBef>
                <a:spcPts val="0"/>
              </a:spcBef>
              <a:spcAft>
                <a:spcPts val="0"/>
              </a:spcAft>
              <a:buClr>
                <a:srgbClr val="000000"/>
              </a:buClr>
              <a:buSzTx/>
              <a:buFontTx/>
              <a:buNone/>
              <a:tabLst/>
              <a:defRPr/>
            </a:pPr>
            <a:r>
              <a:rPr kumimoji="0" lang="en-GB" altLang="en-US" sz="3600" b="0" i="0" u="none" strike="noStrike" kern="0" cap="none" spc="-53" normalizeH="0" baseline="0" noProof="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B. </a:t>
            </a:r>
            <a:r>
              <a:rPr kumimoji="0" lang="en-US" altLang="en-US" sz="3600" b="1" i="0" u="none" strike="noStrike" kern="0" cap="none" spc="-53"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19-5-1959</a:t>
            </a:r>
            <a:endParaRPr kumimoji="0" lang="en-GB" altLang="en-US" sz="3600" b="0" i="0" u="none" strike="noStrike" kern="0" cap="none" spc="-53"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25" name="c - 9Slide.vn">
            <a:extLst>
              <a:ext uri="{FF2B5EF4-FFF2-40B4-BE49-F238E27FC236}">
                <a16:creationId xmlns:a16="http://schemas.microsoft.com/office/drawing/2014/main" id="{98B7FA00-4272-4930-91F9-28F9AA953626}"/>
              </a:ext>
            </a:extLst>
          </p:cNvPr>
          <p:cNvSpPr/>
          <p:nvPr/>
        </p:nvSpPr>
        <p:spPr>
          <a:xfrm>
            <a:off x="1545265" y="4427534"/>
            <a:ext cx="9165205" cy="878494"/>
          </a:xfrm>
          <a:prstGeom prst="rect">
            <a:avLst/>
          </a:prstGeom>
          <a:solidFill>
            <a:schemeClr val="bg1"/>
          </a:solidFill>
          <a:ln w="57150" cap="flat" cmpd="sng" algn="ctr">
            <a:solidFill>
              <a:srgbClr val="0070C0"/>
            </a:solidFill>
            <a:prstDash val="lgDashDot"/>
            <a:miter lim="800000"/>
          </a:ln>
          <a:effectLst>
            <a:outerShdw blurRad="50800" dist="38100" dir="13500000" algn="br" rotWithShape="0">
              <a:prstClr val="black">
                <a:alpha val="40000"/>
              </a:prstClr>
            </a:outerShdw>
          </a:effectLst>
        </p:spPr>
        <p:txBody>
          <a:bodyPr lIns="118979" tIns="59489" rIns="118979" bIns="59489" rtlCol="0" anchor="ctr"/>
          <a:lstStyle/>
          <a:p>
            <a:pPr marL="0" marR="0" lvl="0" indent="0" algn="l" defTabSz="1219170" rtl="0" eaLnBrk="1" fontAlgn="auto" latinLnBrk="0" hangingPunct="1">
              <a:lnSpc>
                <a:spcPct val="88000"/>
              </a:lnSpc>
              <a:spcBef>
                <a:spcPts val="0"/>
              </a:spcBef>
              <a:spcAft>
                <a:spcPts val="0"/>
              </a:spcAft>
              <a:buClr>
                <a:srgbClr val="000000"/>
              </a:buClr>
              <a:buSzTx/>
              <a:buFontTx/>
              <a:buNone/>
              <a:tabLst/>
              <a:defRPr/>
            </a:pPr>
            <a:r>
              <a:rPr kumimoji="0" lang="en-GB" altLang="en-US" sz="3600" b="1" i="0" u="none" strike="noStrike" kern="0" cap="none" spc="-53" normalizeH="0" baseline="0" noProof="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C. </a:t>
            </a:r>
            <a:r>
              <a:rPr kumimoji="0" lang="en-US" altLang="en-US" sz="3600" b="1" i="0" u="none" strike="noStrike" kern="0" cap="none" spc="-4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19-5-1960</a:t>
            </a:r>
            <a:endParaRPr kumimoji="0" lang="en-GB" altLang="en-US" sz="3600" b="1" i="0" u="none" strike="noStrike" kern="0" cap="none" spc="-53"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26" name="d - 9Slide.vn">
            <a:extLst>
              <a:ext uri="{FF2B5EF4-FFF2-40B4-BE49-F238E27FC236}">
                <a16:creationId xmlns:a16="http://schemas.microsoft.com/office/drawing/2014/main" id="{AEA3FA03-FCEA-4DFD-978E-B87B8EEAE9C8}"/>
              </a:ext>
            </a:extLst>
          </p:cNvPr>
          <p:cNvSpPr/>
          <p:nvPr/>
        </p:nvSpPr>
        <p:spPr>
          <a:xfrm>
            <a:off x="1528920" y="5561901"/>
            <a:ext cx="9165205" cy="810027"/>
          </a:xfrm>
          <a:prstGeom prst="rect">
            <a:avLst/>
          </a:prstGeom>
          <a:solidFill>
            <a:schemeClr val="bg1"/>
          </a:solidFill>
          <a:ln w="57150" cap="flat" cmpd="sng" algn="ctr">
            <a:solidFill>
              <a:srgbClr val="FFC000"/>
            </a:solidFill>
            <a:prstDash val="lgDashDot"/>
            <a:miter lim="800000"/>
          </a:ln>
          <a:effectLst>
            <a:outerShdw blurRad="50800" dist="38100" dir="13500000" algn="br" rotWithShape="0">
              <a:prstClr val="black">
                <a:alpha val="40000"/>
              </a:prstClr>
            </a:outerShdw>
          </a:effectLst>
        </p:spPr>
        <p:txBody>
          <a:bodyPr lIns="118979" tIns="59489" rIns="118979" bIns="59489" rtlCol="0" anchor="ctr"/>
          <a:lstStyle/>
          <a:p>
            <a:pPr marL="0" marR="0" lvl="0" indent="0" algn="l" defTabSz="1219170" rtl="0" eaLnBrk="1" fontAlgn="auto" latinLnBrk="0" hangingPunct="1">
              <a:lnSpc>
                <a:spcPct val="86000"/>
              </a:lnSpc>
              <a:spcBef>
                <a:spcPts val="0"/>
              </a:spcBef>
              <a:spcAft>
                <a:spcPts val="0"/>
              </a:spcAft>
              <a:buClr>
                <a:srgbClr val="000000"/>
              </a:buClr>
              <a:buSzTx/>
              <a:buFontTx/>
              <a:buNone/>
              <a:tabLst/>
              <a:defRPr/>
            </a:pPr>
            <a:r>
              <a:rPr kumimoji="0" lang="en-GB" altLang="en-US" sz="3600" b="1" i="0" u="none" strike="noStrike" kern="0" cap="none" spc="-80" normalizeH="0" baseline="0" noProof="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D. </a:t>
            </a:r>
            <a:r>
              <a:rPr kumimoji="0" lang="en-US" altLang="en-US" sz="3600" b="1" i="0" u="none" strike="noStrike" kern="0" cap="none" spc="-4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19-5-1961</a:t>
            </a:r>
            <a:endParaRPr kumimoji="0" lang="en-GB" altLang="en-US" sz="3600" b="1" i="0" u="none" strike="noStrike" kern="0" cap="none" spc="-8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endParaRPr>
          </a:p>
        </p:txBody>
      </p:sp>
      <mc:AlternateContent xmlns:mc="http://schemas.openxmlformats.org/markup-compatibility/2006">
        <mc:Choice xmlns:am3d="http://schemas.microsoft.com/office/drawing/2017/model3d" Requires="am3d">
          <p:graphicFrame>
            <p:nvGraphicFramePr>
              <p:cNvPr id="27" name="3D Model 26" descr="Green checkmark">
                <a:extLst>
                  <a:ext uri="{FF2B5EF4-FFF2-40B4-BE49-F238E27FC236}">
                    <a16:creationId xmlns:a16="http://schemas.microsoft.com/office/drawing/2014/main" id="{B7617767-D4C2-4CF8-B1D4-C4F07058972E}"/>
                  </a:ext>
                </a:extLst>
              </p:cNvPr>
              <p:cNvGraphicFramePr/>
              <p:nvPr/>
            </p:nvGraphicFramePr>
            <p:xfrm>
              <a:off x="9719597" y="2983419"/>
              <a:ext cx="1385601" cy="1333816"/>
            </p:xfrm>
            <a:graphic>
              <a:graphicData uri="http://schemas.microsoft.com/office/drawing/2017/model3d">
                <am3d:model3d r:embed="rId10">
                  <am3d:spPr>
                    <a:xfrm>
                      <a:off x="0" y="0"/>
                      <a:ext cx="1385601" cy="1333816"/>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m3d:postTrans dx="0" dy="0" dz="0"/>
                  </am3d:trans>
                  <am3d:raster rName="Office3DRenderer" rVer="16.0.8326">
                    <am3d:blip r:embed="rId11"/>
                  </am3d:raster>
                  <am3d:objViewport viewportSz="17939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3D Model 26" descr="Green checkmark">
                <a:extLst>
                  <a:ext uri="{FF2B5EF4-FFF2-40B4-BE49-F238E27FC236}">
                    <a16:creationId xmlns:a16="http://schemas.microsoft.com/office/drawing/2014/main" id="{B7617767-D4C2-4CF8-B1D4-C4F07058972E}"/>
                  </a:ext>
                </a:extLst>
              </p:cNvPr>
              <p:cNvPicPr>
                <a:picLocks noGrp="1" noRot="1" noChangeAspect="1" noMove="1" noResize="1" noEditPoints="1" noAdjustHandles="1" noChangeArrowheads="1" noChangeShapeType="1" noCrop="1"/>
              </p:cNvPicPr>
              <p:nvPr/>
            </p:nvPicPr>
            <p:blipFill>
              <a:blip r:embed="rId11"/>
              <a:stretch>
                <a:fillRect/>
              </a:stretch>
            </p:blipFill>
            <p:spPr>
              <a:xfrm>
                <a:off x="9719597" y="2983419"/>
                <a:ext cx="1385601" cy="133381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3D Model 27" descr="Red X">
                <a:extLst>
                  <a:ext uri="{FF2B5EF4-FFF2-40B4-BE49-F238E27FC236}">
                    <a16:creationId xmlns:a16="http://schemas.microsoft.com/office/drawing/2014/main" id="{C7471665-491E-4216-B323-EB16C39E0FF2}"/>
                  </a:ext>
                </a:extLst>
              </p:cNvPr>
              <p:cNvGraphicFramePr>
                <a:graphicFrameLocks noChangeAspect="1"/>
              </p:cNvGraphicFramePr>
              <p:nvPr/>
            </p:nvGraphicFramePr>
            <p:xfrm>
              <a:off x="9942208" y="2086544"/>
              <a:ext cx="619323" cy="633315"/>
            </p:xfrm>
            <a:graphic>
              <a:graphicData uri="http://schemas.microsoft.com/office/drawing/2017/model3d">
                <am3d:model3d r:embed="rId12">
                  <am3d:spPr>
                    <a:xfrm>
                      <a:off x="0" y="0"/>
                      <a:ext cx="619323" cy="633315"/>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m3d:postTrans dx="0" dy="0" dz="0"/>
                  </am3d:trans>
                  <am3d:raster rName="Office3DRenderer" rVer="16.0.8326">
                    <am3d:blip r:embed="rId13"/>
                  </am3d:raster>
                  <am3d:objViewport viewportSz="92904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3D Model 27" descr="Red X">
                <a:extLst>
                  <a:ext uri="{FF2B5EF4-FFF2-40B4-BE49-F238E27FC236}">
                    <a16:creationId xmlns:a16="http://schemas.microsoft.com/office/drawing/2014/main" id="{C7471665-491E-4216-B323-EB16C39E0FF2}"/>
                  </a:ext>
                </a:extLst>
              </p:cNvPr>
              <p:cNvPicPr>
                <a:picLocks noGrp="1" noRot="1" noChangeAspect="1" noMove="1" noResize="1" noEditPoints="1" noAdjustHandles="1" noChangeArrowheads="1" noChangeShapeType="1" noCrop="1"/>
              </p:cNvPicPr>
              <p:nvPr/>
            </p:nvPicPr>
            <p:blipFill>
              <a:blip r:embed="rId13"/>
              <a:stretch>
                <a:fillRect/>
              </a:stretch>
            </p:blipFill>
            <p:spPr>
              <a:xfrm>
                <a:off x="9942208" y="2086544"/>
                <a:ext cx="619323" cy="6333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9" name="3D Model 28" descr="Red X">
                <a:extLst>
                  <a:ext uri="{FF2B5EF4-FFF2-40B4-BE49-F238E27FC236}">
                    <a16:creationId xmlns:a16="http://schemas.microsoft.com/office/drawing/2014/main" id="{7425E545-9E90-4765-ACF7-F9AEE47DB856}"/>
                  </a:ext>
                </a:extLst>
              </p:cNvPr>
              <p:cNvGraphicFramePr>
                <a:graphicFrameLocks noChangeAspect="1"/>
              </p:cNvGraphicFramePr>
              <p:nvPr/>
            </p:nvGraphicFramePr>
            <p:xfrm>
              <a:off x="9970846" y="4608157"/>
              <a:ext cx="627763" cy="641332"/>
            </p:xfrm>
            <a:graphic>
              <a:graphicData uri="http://schemas.microsoft.com/office/drawing/2017/model3d">
                <am3d:model3d r:embed="rId12">
                  <am3d:spPr>
                    <a:xfrm>
                      <a:off x="0" y="0"/>
                      <a:ext cx="627763" cy="641332"/>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112563" ay="112439" az="-3682"/>
                    <am3d:postTrans dx="0" dy="0" dz="0"/>
                  </am3d:trans>
                  <am3d:raster rName="Office3DRenderer" rVer="16.0.8326">
                    <am3d:blip r:embed="rId14"/>
                  </am3d:raster>
                  <am3d:objViewport viewportSz="9290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9" name="3D Model 28" descr="Red X">
                <a:extLst>
                  <a:ext uri="{FF2B5EF4-FFF2-40B4-BE49-F238E27FC236}">
                    <a16:creationId xmlns:a16="http://schemas.microsoft.com/office/drawing/2014/main" id="{7425E545-9E90-4765-ACF7-F9AEE47DB856}"/>
                  </a:ext>
                </a:extLst>
              </p:cNvPr>
              <p:cNvPicPr>
                <a:picLocks noGrp="1" noRot="1" noChangeAspect="1" noMove="1" noResize="1" noEditPoints="1" noAdjustHandles="1" noChangeArrowheads="1" noChangeShapeType="1" noCrop="1"/>
              </p:cNvPicPr>
              <p:nvPr/>
            </p:nvPicPr>
            <p:blipFill>
              <a:blip r:embed="rId14"/>
              <a:stretch>
                <a:fillRect/>
              </a:stretch>
            </p:blipFill>
            <p:spPr>
              <a:xfrm>
                <a:off x="9970846" y="4608157"/>
                <a:ext cx="627763" cy="64133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0" name="3D Model 29" descr="Red X">
                <a:extLst>
                  <a:ext uri="{FF2B5EF4-FFF2-40B4-BE49-F238E27FC236}">
                    <a16:creationId xmlns:a16="http://schemas.microsoft.com/office/drawing/2014/main" id="{7EB026D1-261C-40AB-BD85-F49639AFBB04}"/>
                  </a:ext>
                </a:extLst>
              </p:cNvPr>
              <p:cNvGraphicFramePr>
                <a:graphicFrameLocks noChangeAspect="1"/>
              </p:cNvGraphicFramePr>
              <p:nvPr/>
            </p:nvGraphicFramePr>
            <p:xfrm>
              <a:off x="9955569" y="5725996"/>
              <a:ext cx="619323" cy="633315"/>
            </p:xfrm>
            <a:graphic>
              <a:graphicData uri="http://schemas.microsoft.com/office/drawing/2017/model3d">
                <am3d:model3d r:embed="rId12">
                  <am3d:spPr>
                    <a:xfrm>
                      <a:off x="0" y="0"/>
                      <a:ext cx="619323" cy="633315"/>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m3d:postTrans dx="0" dy="0" dz="0"/>
                  </am3d:trans>
                  <am3d:raster rName="Office3DRenderer" rVer="16.0.8326">
                    <am3d:blip r:embed="rId13"/>
                  </am3d:raster>
                  <am3d:objViewport viewportSz="92904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Red X">
                <a:extLst>
                  <a:ext uri="{FF2B5EF4-FFF2-40B4-BE49-F238E27FC236}">
                    <a16:creationId xmlns:a16="http://schemas.microsoft.com/office/drawing/2014/main" id="{7EB026D1-261C-40AB-BD85-F49639AFBB04}"/>
                  </a:ext>
                </a:extLst>
              </p:cNvPr>
              <p:cNvPicPr>
                <a:picLocks noGrp="1" noRot="1" noChangeAspect="1" noMove="1" noResize="1" noEditPoints="1" noAdjustHandles="1" noChangeArrowheads="1" noChangeShapeType="1" noCrop="1"/>
              </p:cNvPicPr>
              <p:nvPr/>
            </p:nvPicPr>
            <p:blipFill>
              <a:blip r:embed="rId13"/>
              <a:stretch>
                <a:fillRect/>
              </a:stretch>
            </p:blipFill>
            <p:spPr>
              <a:xfrm>
                <a:off x="9955569" y="5725996"/>
                <a:ext cx="619323" cy="633315"/>
              </a:xfrm>
              <a:prstGeom prst="rect">
                <a:avLst/>
              </a:prstGeom>
            </p:spPr>
          </p:pic>
        </mc:Fallback>
      </mc:AlternateContent>
      <p:sp>
        <p:nvSpPr>
          <p:cNvPr id="31" name="TextBox 30">
            <a:extLst>
              <a:ext uri="{FF2B5EF4-FFF2-40B4-BE49-F238E27FC236}">
                <a16:creationId xmlns:a16="http://schemas.microsoft.com/office/drawing/2014/main" id="{938AA40D-022B-4A50-85A9-67B06D1773BA}"/>
              </a:ext>
            </a:extLst>
          </p:cNvPr>
          <p:cNvSpPr txBox="1"/>
          <p:nvPr/>
        </p:nvSpPr>
        <p:spPr>
          <a:xfrm>
            <a:off x="-2819402" y="1"/>
            <a:ext cx="2675467" cy="5416868"/>
          </a:xfrm>
          <a:prstGeom prst="rect">
            <a:avLst/>
          </a:prstGeom>
          <a:solidFill>
            <a:schemeClr val="bg1"/>
          </a:solidFill>
          <a:ln>
            <a:solidFill>
              <a:schemeClr val="accent3">
                <a:lumMod val="40000"/>
                <a:lumOff val="60000"/>
              </a:schemeClr>
            </a:solidFill>
          </a:ln>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click vào chú bộ đội có thgian suy nghĩ 5s.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Click lần 2 bắn đạn.</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click đáp án đúng ra đúng + mất đáp án sai.</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CLick đáp án sai=&gt; đáp án sai biến mất.</a:t>
            </a:r>
          </a:p>
        </p:txBody>
      </p:sp>
      <p:pic>
        <p:nvPicPr>
          <p:cNvPr id="19" name="Picture 18">
            <a:extLst>
              <a:ext uri="{FF2B5EF4-FFF2-40B4-BE49-F238E27FC236}">
                <a16:creationId xmlns:a16="http://schemas.microsoft.com/office/drawing/2014/main" id="{14C95293-22C2-4BC1-891D-ACBC255B0832}"/>
              </a:ext>
            </a:extLst>
          </p:cNvPr>
          <p:cNvPicPr>
            <a:picLocks noChangeAspect="1"/>
          </p:cNvPicPr>
          <p:nvPr/>
        </p:nvPicPr>
        <p:blipFill rotWithShape="1">
          <a:blip r:embed="rId15" cstate="print">
            <a:clrChange>
              <a:clrFrom>
                <a:srgbClr val="F5F5F5"/>
              </a:clrFrom>
              <a:clrTo>
                <a:srgbClr val="F5F5F5">
                  <a:alpha val="0"/>
                </a:srgbClr>
              </a:clrTo>
            </a:clrChange>
            <a:extLst>
              <a:ext uri="{BEBA8EAE-BF5A-486C-A8C5-ECC9F3942E4B}">
                <a14:imgProps xmlns:a14="http://schemas.microsoft.com/office/drawing/2010/main">
                  <a14:imgLayer r:embed="rId16">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10529941" y="3026270"/>
            <a:ext cx="1800363" cy="3924416"/>
          </a:xfrm>
          <a:prstGeom prst="rect">
            <a:avLst/>
          </a:prstGeom>
        </p:spPr>
      </p:pic>
      <p:pic>
        <p:nvPicPr>
          <p:cNvPr id="20" name="Picture 19">
            <a:extLst>
              <a:ext uri="{FF2B5EF4-FFF2-40B4-BE49-F238E27FC236}">
                <a16:creationId xmlns:a16="http://schemas.microsoft.com/office/drawing/2014/main" id="{C1E48DBD-1642-4E45-A50F-8AA3669D85D3}"/>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5172" b="60690" l="11387" r="91925">
                        <a14:foregroundMark x1="11594" y1="41379" x2="11594" y2="41379"/>
                        <a14:foregroundMark x1="91925" y1="45862" x2="91925" y2="45862"/>
                      </a14:backgroundRemoval>
                    </a14:imgEffect>
                  </a14:imgLayer>
                </a14:imgProps>
              </a:ext>
            </a:extLst>
          </a:blip>
          <a:srcRect l="6428" t="21203" b="34905"/>
          <a:stretch/>
        </p:blipFill>
        <p:spPr>
          <a:xfrm flipH="1">
            <a:off x="9779464" y="3522971"/>
            <a:ext cx="832804" cy="234545"/>
          </a:xfrm>
          <a:prstGeom prst="rect">
            <a:avLst/>
          </a:prstGeom>
        </p:spPr>
      </p:pic>
      <p:pic>
        <p:nvPicPr>
          <p:cNvPr id="32" name="1 - 9Slide.vn">
            <a:hlinkClick r:id="" action="ppaction://media"/>
            <a:extLst>
              <a:ext uri="{FF2B5EF4-FFF2-40B4-BE49-F238E27FC236}">
                <a16:creationId xmlns:a16="http://schemas.microsoft.com/office/drawing/2014/main" id="{F0DA6832-CB57-432C-A020-BAF282313FCB}"/>
              </a:ext>
            </a:extLst>
          </p:cNvPr>
          <p:cNvPicPr>
            <a:picLocks noChangeAspect="1"/>
          </p:cNvPicPr>
          <p:nvPr>
            <a:audioFile r:link="rId3"/>
            <p:extLst>
              <p:ext uri="{DAA4B4D4-6D71-4841-9C94-3DE7FCFB9230}">
                <p14:media xmlns:p14="http://schemas.microsoft.com/office/powerpoint/2010/main" r:embed="rId4">
                  <p14:trim st="5278" end="78586"/>
                </p14:media>
              </p:ext>
            </p:extLst>
          </p:nvPr>
        </p:nvPicPr>
        <p:blipFill>
          <a:blip r:embed="rId19">
            <a:extLst>
              <a:ext uri="{BEBA8EAE-BF5A-486C-A8C5-ECC9F3942E4B}">
                <a14:imgProps xmlns:a14="http://schemas.microsoft.com/office/drawing/2010/main">
                  <a14:imgLayer r:embed="rId20">
                    <a14:imgEffect>
                      <a14:saturation sat="300000"/>
                    </a14:imgEffect>
                  </a14:imgLayer>
                </a14:imgProps>
              </a:ext>
            </a:extLst>
          </a:blip>
          <a:stretch>
            <a:fillRect/>
          </a:stretch>
        </p:blipFill>
        <p:spPr>
          <a:xfrm>
            <a:off x="6423028" y="-1822609"/>
            <a:ext cx="1036320" cy="1036320"/>
          </a:xfrm>
          <a:prstGeom prst="rect">
            <a:avLst/>
          </a:prstGeom>
        </p:spPr>
      </p:pic>
      <p:pic>
        <p:nvPicPr>
          <p:cNvPr id="33" name="Picture 32">
            <a:extLst>
              <a:ext uri="{FF2B5EF4-FFF2-40B4-BE49-F238E27FC236}">
                <a16:creationId xmlns:a16="http://schemas.microsoft.com/office/drawing/2014/main" id="{26B36A2A-7C0E-497E-B605-9BD6D0EE528E}"/>
              </a:ext>
            </a:extLst>
          </p:cNvPr>
          <p:cNvPicPr>
            <a:picLocks noChangeAspect="1"/>
          </p:cNvPicPr>
          <p:nvPr/>
        </p:nvPicPr>
        <p:blipFill rotWithShape="1">
          <a:blip r:embed="rId21">
            <a:extLst>
              <a:ext uri="{BEBA8EAE-BF5A-486C-A8C5-ECC9F3942E4B}">
                <a14:imgProps xmlns:a14="http://schemas.microsoft.com/office/drawing/2010/main">
                  <a14:imgLayer r:embed="rId22">
                    <a14:imgEffect>
                      <a14:backgroundRemoval t="74010" b="92724" l="46241" r="53436">
                        <a14:foregroundMark x1="49353" y1="74010" x2="50687" y2="74010"/>
                        <a14:foregroundMark x1="49879" y1="83549" x2="50243" y2="87833"/>
                        <a14:foregroundMark x1="49475" y1="83023" x2="49434" y2="87753"/>
                        <a14:foregroundMark x1="49434" y1="87753" x2="49353" y2="87955"/>
                        <a14:foregroundMark x1="51011" y1="81487" x2="51698" y2="85449"/>
                        <a14:foregroundMark x1="51900" y1="80356" x2="51172" y2="81811"/>
                        <a14:foregroundMark x1="51374" y1="79749" x2="52021" y2="81285"/>
                        <a14:foregroundMark x1="48545" y1="79507" x2="47817" y2="81568"/>
                        <a14:foregroundMark x1="49636" y1="92724" x2="49636" y2="92724"/>
                      </a14:backgroundRemoval>
                    </a14:imgEffect>
                  </a14:imgLayer>
                </a14:imgProps>
              </a:ext>
              <a:ext uri="{28A0092B-C50C-407E-A947-70E740481C1C}">
                <a14:useLocalDpi xmlns:a14="http://schemas.microsoft.com/office/drawing/2010/main" val="0"/>
              </a:ext>
            </a:extLst>
          </a:blip>
          <a:srcRect l="45425" t="71832" r="45673" b="5762"/>
          <a:stretch/>
        </p:blipFill>
        <p:spPr>
          <a:xfrm>
            <a:off x="-5632" y="2889990"/>
            <a:ext cx="1585363" cy="3990324"/>
          </a:xfrm>
          <a:prstGeom prst="rect">
            <a:avLst/>
          </a:prstGeom>
        </p:spPr>
      </p:pic>
      <p:sp>
        <p:nvSpPr>
          <p:cNvPr id="34" name="Action Button: Go Back or Previous 33">
            <a:hlinkClick r:id="rId23" action="ppaction://hlinksldjump" highlightClick="1"/>
            <a:extLst>
              <a:ext uri="{FF2B5EF4-FFF2-40B4-BE49-F238E27FC236}">
                <a16:creationId xmlns:a16="http://schemas.microsoft.com/office/drawing/2014/main" id="{3DA8720F-9976-4EE3-9104-09C16B881020}"/>
              </a:ext>
            </a:extLst>
          </p:cNvPr>
          <p:cNvSpPr/>
          <p:nvPr/>
        </p:nvSpPr>
        <p:spPr>
          <a:xfrm>
            <a:off x="11683377" y="25400"/>
            <a:ext cx="472050" cy="490507"/>
          </a:xfrm>
          <a:prstGeom prst="actionButtonBackPrevious">
            <a:avLst/>
          </a:prstGeom>
          <a:solidFill>
            <a:srgbClr val="B17A41"/>
          </a:solidFill>
          <a:ln>
            <a:solidFill>
              <a:srgbClr val="AD75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6178619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22"/>
                </p:tgtEl>
              </p:cMediaNode>
            </p:video>
            <p:seq concurrent="1" nextAc="seek">
              <p:cTn id="48" restart="whenNotActive" fill="hold" evtFilter="cancelBubble" nodeType="interactiveSeq">
                <p:stCondLst>
                  <p:cond evt="onClick" delay="0">
                    <p:tgtEl>
                      <p:spTgt spid="23"/>
                    </p:tgtEl>
                  </p:cond>
                </p:stCondLst>
                <p:endSync evt="end" delay="0">
                  <p:rtn val="all"/>
                </p:endSync>
                <p:childTnLst>
                  <p:par>
                    <p:cTn id="49" fill="hold">
                      <p:stCondLst>
                        <p:cond delay="0"/>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subTnLst>
                                    <p:audio>
                                      <p:cMediaNode>
                                        <p:cTn display="0" masterRel="sameClick">
                                          <p:stCondLst>
                                            <p:cond evt="begin" delay="0">
                                              <p:tn val="51"/>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23"/>
                  </p:tgtEl>
                </p:cond>
              </p:nextCondLst>
            </p:seq>
            <p:seq concurrent="1" nextAc="seek">
              <p:cTn id="56" restart="whenNotActive" fill="hold" evtFilter="cancelBubble" nodeType="interactiveSeq">
                <p:stCondLst>
                  <p:cond evt="onClick" delay="0">
                    <p:tgtEl>
                      <p:spTgt spid="24"/>
                    </p:tgtEl>
                  </p:cond>
                </p:stCondLst>
                <p:endSync evt="end" delay="0">
                  <p:rtn val="all"/>
                </p:endSync>
                <p:childTnLst>
                  <p:par>
                    <p:cTn id="57" fill="hold">
                      <p:stCondLst>
                        <p:cond delay="0"/>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500" fill="hold"/>
                                        <p:tgtEl>
                                          <p:spTgt spid="27"/>
                                        </p:tgtEl>
                                        <p:attrNameLst>
                                          <p:attrName>ppt_w</p:attrName>
                                        </p:attrNameLst>
                                      </p:cBhvr>
                                      <p:tavLst>
                                        <p:tav tm="0">
                                          <p:val>
                                            <p:fltVal val="0"/>
                                          </p:val>
                                        </p:tav>
                                        <p:tav tm="100000">
                                          <p:val>
                                            <p:strVal val="#ppt_w"/>
                                          </p:val>
                                        </p:tav>
                                      </p:tavLst>
                                    </p:anim>
                                    <p:anim calcmode="lin" valueType="num">
                                      <p:cBhvr>
                                        <p:cTn id="62" dur="500" fill="hold"/>
                                        <p:tgtEl>
                                          <p:spTgt spid="27"/>
                                        </p:tgtEl>
                                        <p:attrNameLst>
                                          <p:attrName>ppt_h</p:attrName>
                                        </p:attrNameLst>
                                      </p:cBhvr>
                                      <p:tavLst>
                                        <p:tav tm="0">
                                          <p:val>
                                            <p:fltVal val="0"/>
                                          </p:val>
                                        </p:tav>
                                        <p:tav tm="100000">
                                          <p:val>
                                            <p:strVal val="#ppt_h"/>
                                          </p:val>
                                        </p:tav>
                                      </p:tavLst>
                                    </p:anim>
                                    <p:animEffect transition="in" filter="fade">
                                      <p:cBhvr>
                                        <p:cTn id="63"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7" name="applause.wav"/>
                                        </p:tgtEl>
                                      </p:cMediaNode>
                                    </p:audio>
                                  </p:subTnLst>
                                </p:cTn>
                              </p:par>
                              <p:par>
                                <p:cTn id="64" presetID="10" presetClass="exit" presetSubtype="0" fill="hold" nodeType="withEffect">
                                  <p:stCondLst>
                                    <p:cond delay="0"/>
                                  </p:stCondLst>
                                  <p:childTnLst>
                                    <p:animEffect transition="out" filter="fade">
                                      <p:cBhvr>
                                        <p:cTn id="65" dur="500"/>
                                        <p:tgtEl>
                                          <p:spTgt spid="28"/>
                                        </p:tgtEl>
                                      </p:cBhvr>
                                    </p:animEffect>
                                    <p:set>
                                      <p:cBhvr>
                                        <p:cTn id="66" dur="1" fill="hold">
                                          <p:stCondLst>
                                            <p:cond delay="499"/>
                                          </p:stCondLst>
                                        </p:cTn>
                                        <p:tgtEl>
                                          <p:spTgt spid="28"/>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25"/>
                                        </p:tgtEl>
                                      </p:cBhvr>
                                    </p:animEffect>
                                    <p:set>
                                      <p:cBhvr>
                                        <p:cTn id="69" dur="1" fill="hold">
                                          <p:stCondLst>
                                            <p:cond delay="499"/>
                                          </p:stCondLst>
                                        </p:cTn>
                                        <p:tgtEl>
                                          <p:spTgt spid="25"/>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26"/>
                                        </p:tgtEl>
                                      </p:cBhvr>
                                    </p:animEffect>
                                    <p:set>
                                      <p:cBhvr>
                                        <p:cTn id="72" dur="1" fill="hold">
                                          <p:stCondLst>
                                            <p:cond delay="499"/>
                                          </p:stCondLst>
                                        </p:cTn>
                                        <p:tgtEl>
                                          <p:spTgt spid="26"/>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23"/>
                                        </p:tgtEl>
                                      </p:cBhvr>
                                    </p:animEffect>
                                    <p:set>
                                      <p:cBhvr>
                                        <p:cTn id="7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6" restart="whenNotActive" fill="hold" evtFilter="cancelBubble" nodeType="interactiveSeq">
                <p:stCondLst>
                  <p:cond evt="onClick" delay="0">
                    <p:tgtEl>
                      <p:spTgt spid="25"/>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anim calcmode="lin" valueType="num">
                                      <p:cBhvr>
                                        <p:cTn id="81" dur="500" fill="hold"/>
                                        <p:tgtEl>
                                          <p:spTgt spid="29"/>
                                        </p:tgtEl>
                                        <p:attrNameLst>
                                          <p:attrName>ppt_w</p:attrName>
                                        </p:attrNameLst>
                                      </p:cBhvr>
                                      <p:tavLst>
                                        <p:tav tm="0">
                                          <p:val>
                                            <p:fltVal val="0"/>
                                          </p:val>
                                        </p:tav>
                                        <p:tav tm="100000">
                                          <p:val>
                                            <p:strVal val="#ppt_w"/>
                                          </p:val>
                                        </p:tav>
                                      </p:tavLst>
                                    </p:anim>
                                    <p:anim calcmode="lin" valueType="num">
                                      <p:cBhvr>
                                        <p:cTn id="82" dur="500" fill="hold"/>
                                        <p:tgtEl>
                                          <p:spTgt spid="29"/>
                                        </p:tgtEl>
                                        <p:attrNameLst>
                                          <p:attrName>ppt_h</p:attrName>
                                        </p:attrNameLst>
                                      </p:cBhvr>
                                      <p:tavLst>
                                        <p:tav tm="0">
                                          <p:val>
                                            <p:fltVal val="0"/>
                                          </p:val>
                                        </p:tav>
                                        <p:tav tm="100000">
                                          <p:val>
                                            <p:strVal val="#ppt_h"/>
                                          </p:val>
                                        </p:tav>
                                      </p:tavLst>
                                    </p:anim>
                                    <p:animEffect transition="in" filter="fade">
                                      <p:cBhvr>
                                        <p:cTn id="83" dur="500"/>
                                        <p:tgtEl>
                                          <p:spTgt spid="29"/>
                                        </p:tgtEl>
                                      </p:cBhvr>
                                    </p:animEffect>
                                  </p:childTnLst>
                                  <p:subTnLst>
                                    <p:audio>
                                      <p:cMediaNode>
                                        <p:cTn display="0" masterRel="sameClick">
                                          <p:stCondLst>
                                            <p:cond evt="begin" delay="0">
                                              <p:tn val="79"/>
                                            </p:cond>
                                          </p:stCondLst>
                                          <p:endCondLst>
                                            <p:cond evt="onStopAudio" delay="0">
                                              <p:tgtEl>
                                                <p:sldTgt/>
                                              </p:tgtEl>
                                            </p:cond>
                                          </p:endCondLst>
                                        </p:cTn>
                                        <p:tgtEl>
                                          <p:sndTgt r:embed="rId6" name="incorrect-sound-effect.wav"/>
                                        </p:tgtEl>
                                      </p:cMediaNode>
                                    </p:audio>
                                  </p:subTnLst>
                                </p:cTn>
                              </p:par>
                            </p:childTnLst>
                          </p:cTn>
                        </p:par>
                        <p:par>
                          <p:cTn id="84" fill="hold">
                            <p:stCondLst>
                              <p:cond delay="500"/>
                            </p:stCondLst>
                            <p:childTnLst>
                              <p:par>
                                <p:cTn id="85" presetID="10" presetClass="exit" presetSubtype="0" fill="hold" grpId="2" nodeType="afterEffect">
                                  <p:stCondLst>
                                    <p:cond delay="0"/>
                                  </p:stCondLst>
                                  <p:childTnLst>
                                    <p:animEffect transition="out" filter="fade">
                                      <p:cBhvr>
                                        <p:cTn id="86" dur="500"/>
                                        <p:tgtEl>
                                          <p:spTgt spid="25"/>
                                        </p:tgtEl>
                                      </p:cBhvr>
                                    </p:animEffect>
                                    <p:set>
                                      <p:cBhvr>
                                        <p:cTn id="87" dur="1" fill="hold">
                                          <p:stCondLst>
                                            <p:cond delay="499"/>
                                          </p:stCondLst>
                                        </p:cTn>
                                        <p:tgtEl>
                                          <p:spTgt spid="25"/>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29"/>
                                        </p:tgtEl>
                                      </p:cBhvr>
                                    </p:animEffect>
                                    <p:set>
                                      <p:cBhvr>
                                        <p:cTn id="9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91" restart="whenNotActive" fill="hold" evtFilter="cancelBubble" nodeType="interactiveSeq">
                <p:stCondLst>
                  <p:cond evt="onClick" delay="0">
                    <p:tgtEl>
                      <p:spTgt spid="26"/>
                    </p:tgtEl>
                  </p:cond>
                </p:stCondLst>
                <p:endSync evt="end" delay="0">
                  <p:rtn val="all"/>
                </p:endSync>
                <p:childTnLst>
                  <p:par>
                    <p:cTn id="92" fill="hold">
                      <p:stCondLst>
                        <p:cond delay="0"/>
                      </p:stCondLst>
                      <p:childTnLst>
                        <p:par>
                          <p:cTn id="93" fill="hold">
                            <p:stCondLst>
                              <p:cond delay="0"/>
                            </p:stCondLst>
                            <p:childTnLst>
                              <p:par>
                                <p:cTn id="94" presetID="53" presetClass="entr" presetSubtype="16" fill="hold" nodeType="clickEffect">
                                  <p:stCondLst>
                                    <p:cond delay="0"/>
                                  </p:stCondLst>
                                  <p:childTnLst>
                                    <p:set>
                                      <p:cBhvr>
                                        <p:cTn id="95" dur="1" fill="hold">
                                          <p:stCondLst>
                                            <p:cond delay="0"/>
                                          </p:stCondLst>
                                        </p:cTn>
                                        <p:tgtEl>
                                          <p:spTgt spid="30"/>
                                        </p:tgtEl>
                                        <p:attrNameLst>
                                          <p:attrName>style.visibility</p:attrName>
                                        </p:attrNameLst>
                                      </p:cBhvr>
                                      <p:to>
                                        <p:strVal val="visible"/>
                                      </p:to>
                                    </p:set>
                                    <p:anim calcmode="lin" valueType="num">
                                      <p:cBhvr>
                                        <p:cTn id="96" dur="500" fill="hold"/>
                                        <p:tgtEl>
                                          <p:spTgt spid="30"/>
                                        </p:tgtEl>
                                        <p:attrNameLst>
                                          <p:attrName>ppt_w</p:attrName>
                                        </p:attrNameLst>
                                      </p:cBhvr>
                                      <p:tavLst>
                                        <p:tav tm="0">
                                          <p:val>
                                            <p:fltVal val="0"/>
                                          </p:val>
                                        </p:tav>
                                        <p:tav tm="100000">
                                          <p:val>
                                            <p:strVal val="#ppt_w"/>
                                          </p:val>
                                        </p:tav>
                                      </p:tavLst>
                                    </p:anim>
                                    <p:anim calcmode="lin" valueType="num">
                                      <p:cBhvr>
                                        <p:cTn id="97" dur="500" fill="hold"/>
                                        <p:tgtEl>
                                          <p:spTgt spid="30"/>
                                        </p:tgtEl>
                                        <p:attrNameLst>
                                          <p:attrName>ppt_h</p:attrName>
                                        </p:attrNameLst>
                                      </p:cBhvr>
                                      <p:tavLst>
                                        <p:tav tm="0">
                                          <p:val>
                                            <p:fltVal val="0"/>
                                          </p:val>
                                        </p:tav>
                                        <p:tav tm="100000">
                                          <p:val>
                                            <p:strVal val="#ppt_h"/>
                                          </p:val>
                                        </p:tav>
                                      </p:tavLst>
                                    </p:anim>
                                    <p:animEffect transition="in" filter="fade">
                                      <p:cBhvr>
                                        <p:cTn id="98" dur="500"/>
                                        <p:tgtEl>
                                          <p:spTgt spid="30"/>
                                        </p:tgtEl>
                                      </p:cBhvr>
                                    </p:animEffect>
                                  </p:childTnLst>
                                  <p:subTnLst>
                                    <p:audio>
                                      <p:cMediaNode>
                                        <p:cTn display="0" masterRel="sameClick">
                                          <p:stCondLst>
                                            <p:cond evt="begin" delay="0">
                                              <p:tn val="94"/>
                                            </p:cond>
                                          </p:stCondLst>
                                          <p:endCondLst>
                                            <p:cond evt="onStopAudio" delay="0">
                                              <p:tgtEl>
                                                <p:sldTgt/>
                                              </p:tgtEl>
                                            </p:cond>
                                          </p:endCondLst>
                                        </p:cTn>
                                        <p:tgtEl>
                                          <p:sndTgt r:embed="rId6" name="incorrect-sound-effect.wav"/>
                                        </p:tgtEl>
                                      </p:cMediaNode>
                                    </p:audio>
                                  </p:subTnLst>
                                </p:cTn>
                              </p:par>
                            </p:childTnLst>
                          </p:cTn>
                        </p:par>
                        <p:par>
                          <p:cTn id="99" fill="hold">
                            <p:stCondLst>
                              <p:cond delay="500"/>
                            </p:stCondLst>
                            <p:childTnLst>
                              <p:par>
                                <p:cTn id="100" presetID="10" presetClass="exit" presetSubtype="0" fill="hold" grpId="2" nodeType="afterEffect">
                                  <p:stCondLst>
                                    <p:cond delay="0"/>
                                  </p:stCondLst>
                                  <p:childTnLst>
                                    <p:animEffect transition="out" filter="fad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30"/>
                                        </p:tgtEl>
                                      </p:cBhvr>
                                    </p:animEffect>
                                    <p:set>
                                      <p:cBhvr>
                                        <p:cTn id="10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6" restart="whenNotActive" fill="hold" evtFilter="cancelBubble" nodeType="interactiveSeq">
                <p:stCondLst>
                  <p:cond evt="onClick" delay="0">
                    <p:tgtEl>
                      <p:spTgt spid="19"/>
                    </p:tgtEl>
                  </p:cond>
                </p:stCondLst>
                <p:endSync evt="end" delay="0">
                  <p:rtn val="all"/>
                </p:endSync>
                <p:childTnLst>
                  <p:par>
                    <p:cTn id="107" fill="hold">
                      <p:stCondLst>
                        <p:cond delay="0"/>
                      </p:stCondLst>
                      <p:childTnLst>
                        <p:par>
                          <p:cTn id="108" fill="hold">
                            <p:stCondLst>
                              <p:cond delay="0"/>
                            </p:stCondLst>
                            <p:childTnLst>
                              <p:par>
                                <p:cTn id="109" presetID="1" presetClass="mediacall" presetSubtype="0" fill="hold" nodeType="clickEffect">
                                  <p:stCondLst>
                                    <p:cond delay="0"/>
                                  </p:stCondLst>
                                  <p:childTnLst>
                                    <p:cmd type="call" cmd="playFrom(0.0)">
                                      <p:cBhvr>
                                        <p:cTn id="110" dur="5061" fill="hold"/>
                                        <p:tgtEl>
                                          <p:spTgt spid="22"/>
                                        </p:tgtEl>
                                      </p:cBhvr>
                                    </p:cmd>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20"/>
                                        </p:tgtEl>
                                        <p:attrNameLst>
                                          <p:attrName>style.visibility</p:attrName>
                                        </p:attrNameLst>
                                      </p:cBhvr>
                                      <p:to>
                                        <p:strVal val="visible"/>
                                      </p:to>
                                    </p:set>
                                    <p:anim calcmode="lin" valueType="num">
                                      <p:cBhvr>
                                        <p:cTn id="115" dur="500" fill="hold"/>
                                        <p:tgtEl>
                                          <p:spTgt spid="20"/>
                                        </p:tgtEl>
                                        <p:attrNameLst>
                                          <p:attrName>ppt_w</p:attrName>
                                        </p:attrNameLst>
                                      </p:cBhvr>
                                      <p:tavLst>
                                        <p:tav tm="0">
                                          <p:val>
                                            <p:fltVal val="0"/>
                                          </p:val>
                                        </p:tav>
                                        <p:tav tm="100000">
                                          <p:val>
                                            <p:strVal val="#ppt_w"/>
                                          </p:val>
                                        </p:tav>
                                      </p:tavLst>
                                    </p:anim>
                                    <p:anim calcmode="lin" valueType="num">
                                      <p:cBhvr>
                                        <p:cTn id="116" dur="500" fill="hold"/>
                                        <p:tgtEl>
                                          <p:spTgt spid="20"/>
                                        </p:tgtEl>
                                        <p:attrNameLst>
                                          <p:attrName>ppt_h</p:attrName>
                                        </p:attrNameLst>
                                      </p:cBhvr>
                                      <p:tavLst>
                                        <p:tav tm="0">
                                          <p:val>
                                            <p:fltVal val="0"/>
                                          </p:val>
                                        </p:tav>
                                        <p:tav tm="100000">
                                          <p:val>
                                            <p:strVal val="#ppt_h"/>
                                          </p:val>
                                        </p:tav>
                                      </p:tavLst>
                                    </p:anim>
                                    <p:animEffect transition="in" filter="fade">
                                      <p:cBhvr>
                                        <p:cTn id="117" dur="500"/>
                                        <p:tgtEl>
                                          <p:spTgt spid="20"/>
                                        </p:tgtEl>
                                      </p:cBhvr>
                                    </p:animEffect>
                                  </p:childTnLst>
                                </p:cTn>
                              </p:par>
                              <p:par>
                                <p:cTn id="118" presetID="1" presetClass="mediacall" presetSubtype="0" fill="hold" nodeType="withEffect">
                                  <p:stCondLst>
                                    <p:cond delay="0"/>
                                  </p:stCondLst>
                                  <p:childTnLst>
                                    <p:cmd type="call" cmd="playFrom(0.0)">
                                      <p:cBhvr>
                                        <p:cTn id="119" dur="1312" fill="hold"/>
                                        <p:tgtEl>
                                          <p:spTgt spid="32"/>
                                        </p:tgtEl>
                                      </p:cBhvr>
                                    </p:cmd>
                                  </p:childTnLst>
                                </p:cTn>
                              </p:par>
                            </p:childTnLst>
                          </p:cTn>
                        </p:par>
                        <p:par>
                          <p:cTn id="120" fill="hold">
                            <p:stCondLst>
                              <p:cond delay="1312"/>
                            </p:stCondLst>
                            <p:childTnLst>
                              <p:par>
                                <p:cTn id="121" presetID="42" presetClass="path" presetSubtype="0" accel="30000" decel="70000" fill="hold" nodeType="afterEffect">
                                  <p:stCondLst>
                                    <p:cond delay="0"/>
                                  </p:stCondLst>
                                  <p:childTnLst>
                                    <p:animMotion origin="layout" path="M 2.08333E-6 2.96296E-6 L -0.93946 0.03426 " pathEditMode="relative" rAng="0" ptsTypes="AA">
                                      <p:cBhvr>
                                        <p:cTn id="122" dur="1750" fill="hold"/>
                                        <p:tgtEl>
                                          <p:spTgt spid="20"/>
                                        </p:tgtEl>
                                        <p:attrNameLst>
                                          <p:attrName>ppt_x</p:attrName>
                                          <p:attrName>ppt_y</p:attrName>
                                        </p:attrNameLst>
                                      </p:cBhvr>
                                      <p:rCtr x="-46979" y="1713"/>
                                    </p:animMotion>
                                  </p:childTnLst>
                                </p:cTn>
                              </p:par>
                            </p:childTnLst>
                          </p:cTn>
                        </p:par>
                        <p:par>
                          <p:cTn id="123" fill="hold">
                            <p:stCondLst>
                              <p:cond delay="3062"/>
                            </p:stCondLst>
                            <p:childTnLst>
                              <p:par>
                                <p:cTn id="124" presetID="57" presetClass="path" presetSubtype="0" accel="50000" decel="50000" fill="hold" nodeType="afterEffect">
                                  <p:stCondLst>
                                    <p:cond delay="0"/>
                                  </p:stCondLst>
                                  <p:childTnLst>
                                    <p:animMotion origin="layout" path="M -0.00026 1.48148E-6 L -0.00026 -0.00579 C -0.00026 -0.00833 -0.06315 -0.01134 -0.11419 -0.01134 L -0.22838 -0.01134 " pathEditMode="relative" rAng="0" ptsTypes="AAAA">
                                      <p:cBhvr>
                                        <p:cTn id="125" dur="2000" fill="hold"/>
                                        <p:tgtEl>
                                          <p:spTgt spid="33"/>
                                        </p:tgtEl>
                                        <p:attrNameLst>
                                          <p:attrName>ppt_x</p:attrName>
                                          <p:attrName>ppt_y</p:attrName>
                                        </p:attrNameLst>
                                      </p:cBhvr>
                                      <p:rCtr x="-11393" y="-579"/>
                                    </p:animMotion>
                                  </p:childTnLst>
                                </p:cTn>
                              </p:par>
                              <p:par>
                                <p:cTn id="126" presetID="8" presetClass="emph" presetSubtype="0" fill="hold" nodeType="withEffect">
                                  <p:stCondLst>
                                    <p:cond delay="0"/>
                                  </p:stCondLst>
                                  <p:childTnLst>
                                    <p:animRot by="-5400000">
                                      <p:cBhvr>
                                        <p:cTn id="127" dur="1000" fill="hold"/>
                                        <p:tgtEl>
                                          <p:spTgt spid="33"/>
                                        </p:tgtEl>
                                        <p:attrNameLst>
                                          <p:attrName>r</p:attrName>
                                        </p:attrNameLst>
                                      </p:cBhvr>
                                    </p:animRot>
                                  </p:childTnLst>
                                </p:cTn>
                              </p:par>
                            </p:childTnLst>
                          </p:cTn>
                        </p:par>
                      </p:childTnLst>
                    </p:cTn>
                  </p:par>
                </p:childTnLst>
              </p:cTn>
              <p:nextCondLst>
                <p:cond evt="onClick" delay="0">
                  <p:tgtEl>
                    <p:spTgt spid="19"/>
                  </p:tgtEl>
                </p:cond>
              </p:nextCondLst>
            </p:seq>
            <p:audio>
              <p:cMediaNode vol="80000" showWhenStopped="0">
                <p:cTn id="128" fill="hold" display="0">
                  <p:stCondLst>
                    <p:cond delay="indefinite"/>
                  </p:stCondLst>
                  <p:endCondLst>
                    <p:cond evt="onStopAudio" delay="0">
                      <p:tgtEl>
                        <p:sldTgt/>
                      </p:tgtEl>
                    </p:cond>
                  </p:endCondLst>
                </p:cTn>
                <p:tgtEl>
                  <p:spTgt spid="32"/>
                </p:tgtEl>
              </p:cMediaNode>
            </p:audio>
          </p:childTnLst>
        </p:cTn>
      </p:par>
    </p:tnLst>
    <p:bldLst>
      <p:bldP spid="6" grpId="0" animBg="1"/>
      <p:bldP spid="15" grpId="0"/>
      <p:bldP spid="23" grpId="0" bldLvl="0" animBg="1"/>
      <p:bldP spid="23" grpId="1" animBg="1"/>
      <p:bldP spid="24" grpId="0" bldLvl="0" animBg="1"/>
      <p:bldP spid="25" grpId="0" bldLvl="0" animBg="1"/>
      <p:bldP spid="25" grpId="1" animBg="1"/>
      <p:bldP spid="25" grpId="2" animBg="1"/>
      <p:bldP spid="26" grpId="0" bldLvl="0" animBg="1"/>
      <p:bldP spid="26" grpId="1" animBg="1"/>
      <p:bldP spid="26"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9FDC3D0-2534-456D-B757-A55F33BED28D}"/>
              </a:ext>
            </a:extLst>
          </p:cNvPr>
          <p:cNvPicPr>
            <a:picLocks noChangeAspect="1"/>
          </p:cNvPicPr>
          <p:nvPr/>
        </p:nvPicPr>
        <p:blipFill>
          <a:blip r:embed="rId8"/>
          <a:stretch>
            <a:fillRect/>
          </a:stretch>
        </p:blipFill>
        <p:spPr>
          <a:xfrm>
            <a:off x="-5631" y="-667"/>
            <a:ext cx="12197631" cy="6873339"/>
          </a:xfrm>
          <a:prstGeom prst="rect">
            <a:avLst/>
          </a:prstGeom>
        </p:spPr>
      </p:pic>
      <p:sp>
        <p:nvSpPr>
          <p:cNvPr id="7" name="Rectangle: Rounded Corners 6">
            <a:extLst>
              <a:ext uri="{FF2B5EF4-FFF2-40B4-BE49-F238E27FC236}">
                <a16:creationId xmlns:a16="http://schemas.microsoft.com/office/drawing/2014/main" id="{0BAEBDFF-E5C4-4375-856C-A85D840A21BD}"/>
              </a:ext>
            </a:extLst>
          </p:cNvPr>
          <p:cNvSpPr/>
          <p:nvPr/>
        </p:nvSpPr>
        <p:spPr>
          <a:xfrm>
            <a:off x="240756" y="1139853"/>
            <a:ext cx="11620697" cy="5539339"/>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3" name="Group 2">
            <a:extLst>
              <a:ext uri="{FF2B5EF4-FFF2-40B4-BE49-F238E27FC236}">
                <a16:creationId xmlns:a16="http://schemas.microsoft.com/office/drawing/2014/main" id="{40BA09CB-8568-422E-A4E7-93E5ACF361F5}"/>
              </a:ext>
            </a:extLst>
          </p:cNvPr>
          <p:cNvGrpSpPr/>
          <p:nvPr/>
        </p:nvGrpSpPr>
        <p:grpSpPr>
          <a:xfrm>
            <a:off x="177452" y="152413"/>
            <a:ext cx="10570981" cy="1531721"/>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roundRect">
              <a:avLst/>
            </a:prstGeom>
            <a:solidFill>
              <a:schemeClr val="bg1"/>
            </a:solidFill>
            <a:ln w="7620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solidFill>
                    <a:srgbClr val="0070C0"/>
                  </a:solid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solidFill>
                    <a:srgbClr val="0070C0"/>
                  </a:solid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61590" y="242857"/>
            <a:ext cx="1020596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just" defTabSz="1219170" rtl="0" eaLnBrk="1" fontAlgn="auto" latinLnBrk="0" hangingPunct="1">
              <a:lnSpc>
                <a:spcPct val="90000"/>
              </a:lnSpc>
              <a:spcBef>
                <a:spcPct val="50000"/>
              </a:spcBef>
              <a:spcAft>
                <a:spcPts val="0"/>
              </a:spcAft>
              <a:buClr>
                <a:srgbClr val="000000"/>
              </a:buClr>
              <a:buSzTx/>
              <a:buFont typeface="Arial" panose="020B0604020202020204" pitchFamily="34" charset="0"/>
              <a:buNone/>
              <a:tabLst/>
              <a:defRPr/>
            </a:pPr>
            <a:r>
              <a:rPr kumimoji="0" lang="en-US" sz="4000" b="1" i="0" u="sng" strike="noStrike" kern="1200" cap="none" spc="0" normalizeH="0" baseline="0" noProof="0">
                <a:ln>
                  <a:solidFill>
                    <a:srgbClr val="FF761B"/>
                  </a:solid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cs typeface="Times New Roman" panose="02020603050405020304" pitchFamily="18" charset="0"/>
                <a:sym typeface="Calibri" panose="020F0502020204030204" pitchFamily="34" charset="0"/>
              </a:rPr>
              <a:t>Câu 2:</a:t>
            </a:r>
            <a:r>
              <a:rPr kumimoji="0" lang="en-US" sz="4000" b="1" i="0" u="none" strike="noStrike" kern="1200" cap="none" spc="0" normalizeH="0" baseline="0" noProof="0">
                <a:ln>
                  <a:solidFill>
                    <a:srgbClr val="FF761B"/>
                  </a:solid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cs typeface="Times New Roman" panose="02020603050405020304" pitchFamily="18" charset="0"/>
                <a:sym typeface="Calibri" panose="020F0502020204030204" pitchFamily="34" charset="0"/>
              </a:rPr>
              <a:t> </a:t>
            </a:r>
            <a:r>
              <a:rPr lang="en-US" sz="4000" b="1" i="1" kern="0" noProof="0">
                <a:solidFill>
                  <a:srgbClr val="0070C0"/>
                </a:solidFill>
                <a:latin typeface="Times New Roman" panose="02020603050405020304" pitchFamily="18" charset="0"/>
                <a:cs typeface="Times New Roman" panose="02020603050405020304" pitchFamily="18" charset="0"/>
              </a:rPr>
              <a:t>Đường Trường Sơn có vai trò như thế nào trong sự nghiệp giải phóng miền Nam?</a:t>
            </a:r>
            <a:endParaRPr kumimoji="0" lang="en-US" sz="4000" b="1" i="1"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Calibri" panose="020F0502020204030204" pitchFamily="34" charset="0"/>
            </a:endParaRPr>
          </a:p>
        </p:txBody>
      </p:sp>
      <p:pic>
        <p:nvPicPr>
          <p:cNvPr id="22" name="5 Second Countdown Intro video   YouTube">
            <a:hlinkClick r:id="" action="ppaction://media"/>
            <a:extLst>
              <a:ext uri="{FF2B5EF4-FFF2-40B4-BE49-F238E27FC236}">
                <a16:creationId xmlns:a16="http://schemas.microsoft.com/office/drawing/2014/main" id="{98875278-9FBF-4967-B15C-341ED3275E5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33582" t="19073" r="33194" b="21307"/>
          <a:stretch/>
        </p:blipFill>
        <p:spPr>
          <a:xfrm>
            <a:off x="10184756" y="152413"/>
            <a:ext cx="1620127" cy="1635272"/>
          </a:xfrm>
          <a:prstGeom prst="ellipse">
            <a:avLst/>
          </a:prstGeom>
          <a:ln>
            <a:noFill/>
          </a:ln>
          <a:effectLst>
            <a:softEdge rad="112500"/>
          </a:effectLst>
        </p:spPr>
      </p:pic>
      <p:sp>
        <p:nvSpPr>
          <p:cNvPr id="23" name="D - 9Slide.vn">
            <a:extLst>
              <a:ext uri="{FF2B5EF4-FFF2-40B4-BE49-F238E27FC236}">
                <a16:creationId xmlns:a16="http://schemas.microsoft.com/office/drawing/2014/main" id="{989C1B8C-B559-4648-A5F6-FA502CEC0CE7}"/>
              </a:ext>
            </a:extLst>
          </p:cNvPr>
          <p:cNvSpPr/>
          <p:nvPr/>
        </p:nvSpPr>
        <p:spPr>
          <a:xfrm>
            <a:off x="1724445" y="5647944"/>
            <a:ext cx="8316989" cy="860391"/>
          </a:xfrm>
          <a:prstGeom prst="rect">
            <a:avLst/>
          </a:prstGeom>
          <a:solidFill>
            <a:schemeClr val="bg1"/>
          </a:solidFill>
          <a:ln w="57150" cap="flat" cmpd="sng" algn="ctr">
            <a:solidFill>
              <a:srgbClr val="FF0000"/>
            </a:solidFill>
            <a:prstDash val="dashDot"/>
            <a:miter lim="800000"/>
          </a:ln>
          <a:effectLst>
            <a:outerShdw blurRad="50800" dist="38100" dir="13500000" algn="br" rotWithShape="0">
              <a:prstClr val="black">
                <a:alpha val="40000"/>
              </a:prstClr>
            </a:outerShdw>
          </a:effectLst>
        </p:spPr>
        <p:txBody>
          <a:bodyPr lIns="118979" tIns="59489" rIns="118979" bIns="59489" rtlCol="0" anchor="ctr"/>
          <a:lstStyle/>
          <a:p>
            <a:pPr lvl="0" defTabSz="1219170">
              <a:buClr>
                <a:srgbClr val="000000"/>
              </a:buClr>
              <a:defRPr/>
            </a:pPr>
            <a:r>
              <a:rPr kumimoji="0" lang="en-GB" altLang="en-US" sz="3600" b="1" i="0" u="none" strike="noStrike" kern="0" cap="none" spc="0" normalizeH="0" baseline="0" noProof="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D. </a:t>
            </a:r>
            <a:r>
              <a:rPr lang="en-GB" altLang="en-US" sz="3600" b="1" kern="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Arial"/>
              </a:rPr>
              <a:t>Cả </a:t>
            </a:r>
            <a:r>
              <a:rPr lang="en-US" altLang="en-US" sz="3600" b="1" kern="0" spc="-40">
                <a:solidFill>
                  <a:srgbClr val="000000"/>
                </a:solidFill>
                <a:latin typeface="Times New Roman" panose="02020603050405020304" pitchFamily="18" charset="0"/>
                <a:cs typeface="Times New Roman" panose="02020603050405020304" pitchFamily="18" charset="0"/>
                <a:sym typeface="Arial"/>
              </a:rPr>
              <a:t>A và B đều </a:t>
            </a:r>
            <a:r>
              <a:rPr kumimoji="0" lang="en-US" altLang="en-US" sz="3600" b="1" i="0" u="none" strike="noStrike" kern="0" cap="none" spc="-53"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đúng.</a:t>
            </a:r>
            <a:endParaRPr kumimoji="0" lang="en-GB" altLang="en-US" sz="3600" b="1" i="0" u="none" strike="noStrike" kern="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24" name="A - 9Slide.vn">
            <a:extLst>
              <a:ext uri="{FF2B5EF4-FFF2-40B4-BE49-F238E27FC236}">
                <a16:creationId xmlns:a16="http://schemas.microsoft.com/office/drawing/2014/main" id="{ACC6F606-81E1-4838-B23C-9EBEC221096F}"/>
              </a:ext>
            </a:extLst>
          </p:cNvPr>
          <p:cNvSpPr/>
          <p:nvPr/>
        </p:nvSpPr>
        <p:spPr>
          <a:xfrm>
            <a:off x="1724445" y="1867157"/>
            <a:ext cx="8259523" cy="1159882"/>
          </a:xfrm>
          <a:prstGeom prst="rect">
            <a:avLst/>
          </a:prstGeom>
          <a:solidFill>
            <a:schemeClr val="bg1"/>
          </a:solidFill>
          <a:ln w="57150" cap="flat" cmpd="sng" algn="ctr">
            <a:solidFill>
              <a:srgbClr val="FFC000"/>
            </a:solidFill>
            <a:prstDash val="dashDot"/>
            <a:miter lim="800000"/>
          </a:ln>
          <a:effectLst>
            <a:outerShdw blurRad="50800" dist="38100" dir="13500000" algn="br" rotWithShape="0">
              <a:prstClr val="black">
                <a:alpha val="40000"/>
              </a:prstClr>
            </a:outerShdw>
          </a:effectLst>
        </p:spPr>
        <p:txBody>
          <a:bodyPr lIns="118979" tIns="59489" rIns="118979" bIns="5948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600" b="1" i="0" u="none" strike="noStrike" kern="0" cap="none" spc="-107" normalizeH="0" baseline="0" noProof="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A. </a:t>
            </a:r>
            <a:r>
              <a:rPr kumimoji="0" lang="en-US" altLang="en-US" sz="3200" b="1" i="0" u="none" strike="noStrike" kern="0" cap="none" spc="-4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a:t>
            </a:r>
            <a:r>
              <a:rPr kumimoji="0" lang="en-US" altLang="en-US" sz="3200" b="1" i="0" u="none" strike="noStrike" kern="0" cap="none" spc="-4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con đường để miền Bắc chi viện sức người, vũ khí, lương thực,..</a:t>
            </a:r>
            <a:r>
              <a:rPr kumimoji="0" lang="en-US" altLang="en-US" sz="3200" b="1" i="0" u="none" strike="noStrike" kern="0" cap="none" spc="-4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cho chiến</a:t>
            </a:r>
            <a:r>
              <a:rPr kumimoji="0" lang="en-US" altLang="en-US" sz="3200" b="1" i="0" u="none" strike="noStrike" kern="0" cap="none" spc="-4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trường.</a:t>
            </a:r>
            <a:endParaRPr kumimoji="0" lang="en-US" sz="3600" b="1" i="0" u="none" strike="noStrike" kern="1200" cap="none" spc="0" normalizeH="0" baseline="0" noProof="0">
              <a:ln>
                <a:noFill/>
              </a:ln>
              <a:solidFill>
                <a:srgbClr val="000000"/>
              </a:solidFill>
              <a:effectLst/>
              <a:uLnTx/>
              <a:uFillTx/>
              <a:latin typeface="Arial"/>
              <a:ea typeface="+mn-ea"/>
              <a:cs typeface="+mn-cs"/>
            </a:endParaRPr>
          </a:p>
        </p:txBody>
      </p:sp>
      <p:sp>
        <p:nvSpPr>
          <p:cNvPr id="25" name="B - 9Slide.vn">
            <a:extLst>
              <a:ext uri="{FF2B5EF4-FFF2-40B4-BE49-F238E27FC236}">
                <a16:creationId xmlns:a16="http://schemas.microsoft.com/office/drawing/2014/main" id="{8DE90081-5DF9-4436-A6FB-9CFBF187A447}"/>
              </a:ext>
            </a:extLst>
          </p:cNvPr>
          <p:cNvSpPr/>
          <p:nvPr/>
        </p:nvSpPr>
        <p:spPr>
          <a:xfrm>
            <a:off x="1724445" y="3295293"/>
            <a:ext cx="8316989" cy="955751"/>
          </a:xfrm>
          <a:prstGeom prst="rect">
            <a:avLst/>
          </a:prstGeom>
          <a:solidFill>
            <a:schemeClr val="bg1"/>
          </a:solidFill>
          <a:ln w="57150" cap="flat" cmpd="sng" algn="ctr">
            <a:solidFill>
              <a:srgbClr val="92D050"/>
            </a:solidFill>
            <a:prstDash val="dashDot"/>
            <a:miter lim="800000"/>
          </a:ln>
          <a:effectLst>
            <a:outerShdw blurRad="50800" dist="38100" dir="13500000" algn="br" rotWithShape="0">
              <a:prstClr val="black">
                <a:alpha val="40000"/>
              </a:prstClr>
            </a:outerShdw>
          </a:effectLst>
        </p:spPr>
        <p:txBody>
          <a:bodyPr lIns="118979" tIns="59489" rIns="118979" bIns="59489" rtlCol="0" anchor="ctr"/>
          <a:lstStyle/>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GB" altLang="en-US" sz="3600" b="1" i="0" u="none" strike="noStrike" kern="0" cap="none" spc="-107" normalizeH="0" baseline="0" noProof="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B. </a:t>
            </a:r>
            <a:r>
              <a:rPr kumimoji="0" lang="en-US" altLang="en-US" sz="3600" b="1" i="0" u="none" strike="noStrike" kern="0" cap="none" spc="-4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Góp</a:t>
            </a:r>
            <a:r>
              <a:rPr kumimoji="0" lang="en-US" altLang="en-US" sz="3600" b="1" i="0" u="none" strike="noStrike" kern="0" cap="none" spc="-4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phần to lớn vào sự nghiệp giải phóng miền Nam.</a:t>
            </a:r>
            <a:endParaRPr kumimoji="0" lang="en-US" sz="3600" b="1" i="0" u="none" strike="noStrike" kern="1200" cap="none" spc="0" normalizeH="0" baseline="0" noProof="0">
              <a:ln>
                <a:noFill/>
              </a:ln>
              <a:solidFill>
                <a:srgbClr val="000000"/>
              </a:solidFill>
              <a:effectLst/>
              <a:uLnTx/>
              <a:uFillTx/>
              <a:latin typeface="Arial"/>
              <a:ea typeface="+mn-ea"/>
              <a:cs typeface="+mn-cs"/>
            </a:endParaRPr>
          </a:p>
        </p:txBody>
      </p:sp>
      <p:sp>
        <p:nvSpPr>
          <p:cNvPr id="26" name="C - 9Slide.vn">
            <a:extLst>
              <a:ext uri="{FF2B5EF4-FFF2-40B4-BE49-F238E27FC236}">
                <a16:creationId xmlns:a16="http://schemas.microsoft.com/office/drawing/2014/main" id="{8FF17399-196E-4836-8579-46A85CAE353B}"/>
              </a:ext>
            </a:extLst>
          </p:cNvPr>
          <p:cNvSpPr/>
          <p:nvPr/>
        </p:nvSpPr>
        <p:spPr>
          <a:xfrm>
            <a:off x="1724444" y="4519298"/>
            <a:ext cx="8274301" cy="860391"/>
          </a:xfrm>
          <a:prstGeom prst="rect">
            <a:avLst/>
          </a:prstGeom>
          <a:solidFill>
            <a:schemeClr val="bg1"/>
          </a:solidFill>
          <a:ln w="57150" cap="flat" cmpd="sng" algn="ctr">
            <a:solidFill>
              <a:srgbClr val="002060"/>
            </a:solidFill>
            <a:prstDash val="dashDot"/>
            <a:miter lim="800000"/>
          </a:ln>
          <a:effectLst>
            <a:outerShdw blurRad="50800" dist="38100" dir="13500000" algn="br" rotWithShape="0">
              <a:prstClr val="black">
                <a:alpha val="40000"/>
              </a:prstClr>
            </a:outerShdw>
          </a:effectLst>
        </p:spPr>
        <p:txBody>
          <a:bodyPr lIns="118979" tIns="59489" rIns="118979" bIns="59489"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altLang="en-US" sz="3600" b="1" i="0" u="none" strike="noStrike" kern="0" cap="none" spc="0" normalizeH="0" baseline="0" noProof="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C. Cả</a:t>
            </a:r>
            <a:r>
              <a:rPr kumimoji="0" lang="en-GB" altLang="en-US" sz="3600" b="1" i="0" u="none" strike="noStrike" kern="0" cap="none" spc="0" normalizeH="0" noProof="0">
                <a:ln>
                  <a:noFill/>
                </a:ln>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altLang="en-US" sz="3600" b="1" i="0" u="none" strike="noStrike" kern="0" cap="none" spc="-4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và</a:t>
            </a:r>
            <a:r>
              <a:rPr kumimoji="0" lang="en-US" altLang="en-US" sz="3600" b="1" i="0" u="none" strike="noStrike" kern="0" cap="none" spc="-4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B đều sai.</a:t>
            </a:r>
            <a:endParaRPr kumimoji="0" lang="en-US" sz="3600" b="1" i="0" u="none" strike="noStrike" kern="1200" cap="none" spc="0" normalizeH="0" baseline="0" noProof="0">
              <a:ln>
                <a:noFill/>
              </a:ln>
              <a:solidFill>
                <a:srgbClr val="000000"/>
              </a:solidFill>
              <a:effectLst/>
              <a:uLnTx/>
              <a:uFillTx/>
              <a:latin typeface="Arial"/>
              <a:ea typeface="+mn-ea"/>
              <a:cs typeface="+mn-cs"/>
            </a:endParaRPr>
          </a:p>
        </p:txBody>
      </p:sp>
      <mc:AlternateContent xmlns:mc="http://schemas.openxmlformats.org/markup-compatibility/2006">
        <mc:Choice xmlns:am3d="http://schemas.microsoft.com/office/drawing/2017/model3d" Requires="am3d">
          <p:graphicFrame>
            <p:nvGraphicFramePr>
              <p:cNvPr id="27" name="3D Model 26" descr="Green checkmark">
                <a:extLst>
                  <a:ext uri="{FF2B5EF4-FFF2-40B4-BE49-F238E27FC236}">
                    <a16:creationId xmlns:a16="http://schemas.microsoft.com/office/drawing/2014/main" id="{734A5418-61F9-4E65-A028-423115225941}"/>
                  </a:ext>
                </a:extLst>
              </p:cNvPr>
              <p:cNvGraphicFramePr/>
              <p:nvPr/>
            </p:nvGraphicFramePr>
            <p:xfrm>
              <a:off x="8949107" y="5308825"/>
              <a:ext cx="1385601" cy="1333816"/>
            </p:xfrm>
            <a:graphic>
              <a:graphicData uri="http://schemas.microsoft.com/office/drawing/2017/model3d">
                <am3d:model3d r:embed="rId10">
                  <am3d:spPr>
                    <a:xfrm>
                      <a:off x="0" y="0"/>
                      <a:ext cx="1385601" cy="1333816"/>
                    </a:xfrm>
                    <a:prstGeom prst="rect">
                      <a:avLst/>
                    </a:prstGeom>
                  </am3d:spPr>
                  <am3d:camera>
                    <am3d:pos x="0" y="0" z="65636637"/>
                    <am3d:up dx="0" dy="36000000" dz="0"/>
                    <am3d:lookAt x="0" y="0" z="0"/>
                    <am3d:perspective fov="2700000"/>
                  </am3d:camera>
                  <am3d:trans>
                    <am3d:meterPerModelUnit n="206523" d="1000000"/>
                    <am3d:preTrans dx="0" dy="-14800077" dz="0"/>
                    <am3d:scale>
                      <am3d:sx n="1000000" d="1000000"/>
                      <am3d:sy n="1000000" d="1000000"/>
                      <am3d:sz n="1000000" d="1000000"/>
                    </am3d:scale>
                    <am3d:rot/>
                    <am3d:postTrans dx="0" dy="0" dz="0"/>
                  </am3d:trans>
                  <am3d:raster rName="Office3DRenderer" rVer="16.0.8326">
                    <am3d:blip r:embed="rId11"/>
                  </am3d:raster>
                  <am3d:objViewport viewportSz="17939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3D Model 26" descr="Green checkmark">
                <a:extLst>
                  <a:ext uri="{FF2B5EF4-FFF2-40B4-BE49-F238E27FC236}">
                    <a16:creationId xmlns:a16="http://schemas.microsoft.com/office/drawing/2014/main" id="{734A5418-61F9-4E65-A028-423115225941}"/>
                  </a:ext>
                </a:extLst>
              </p:cNvPr>
              <p:cNvPicPr>
                <a:picLocks noGrp="1" noRot="1" noChangeAspect="1" noMove="1" noResize="1" noEditPoints="1" noAdjustHandles="1" noChangeArrowheads="1" noChangeShapeType="1" noCrop="1"/>
              </p:cNvPicPr>
              <p:nvPr/>
            </p:nvPicPr>
            <p:blipFill>
              <a:blip r:embed="rId11"/>
              <a:stretch>
                <a:fillRect/>
              </a:stretch>
            </p:blipFill>
            <p:spPr>
              <a:xfrm>
                <a:off x="8949107" y="5308825"/>
                <a:ext cx="1385601" cy="133381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3D Model 27" descr="Red X">
                <a:extLst>
                  <a:ext uri="{FF2B5EF4-FFF2-40B4-BE49-F238E27FC236}">
                    <a16:creationId xmlns:a16="http://schemas.microsoft.com/office/drawing/2014/main" id="{DD1842F6-B218-4414-9954-FAC452D407B2}"/>
                  </a:ext>
                </a:extLst>
              </p:cNvPr>
              <p:cNvGraphicFramePr>
                <a:graphicFrameLocks noChangeAspect="1"/>
              </p:cNvGraphicFramePr>
              <p:nvPr>
                <p:extLst>
                  <p:ext uri="{D42A27DB-BD31-4B8C-83A1-F6EECF244321}">
                    <p14:modId xmlns:p14="http://schemas.microsoft.com/office/powerpoint/2010/main" val="3889483631"/>
                  </p:ext>
                </p:extLst>
              </p:nvPr>
            </p:nvGraphicFramePr>
            <p:xfrm>
              <a:off x="9412480" y="3591807"/>
              <a:ext cx="619323" cy="633315"/>
            </p:xfrm>
            <a:graphic>
              <a:graphicData uri="http://schemas.microsoft.com/office/drawing/2017/model3d">
                <am3d:model3d r:embed="rId12">
                  <am3d:spPr>
                    <a:xfrm>
                      <a:off x="0" y="0"/>
                      <a:ext cx="619323" cy="633315"/>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m3d:postTrans dx="0" dy="0" dz="0"/>
                  </am3d:trans>
                  <am3d:raster rName="Office3DRenderer" rVer="16.0.8326">
                    <am3d:blip r:embed="rId13"/>
                  </am3d:raster>
                  <am3d:objViewport viewportSz="92904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3D Model 27" descr="Red X">
                <a:extLst>
                  <a:ext uri="{FF2B5EF4-FFF2-40B4-BE49-F238E27FC236}">
                    <a16:creationId xmlns:a16="http://schemas.microsoft.com/office/drawing/2014/main" id="{DD1842F6-B218-4414-9954-FAC452D407B2}"/>
                  </a:ext>
                </a:extLst>
              </p:cNvPr>
              <p:cNvPicPr>
                <a:picLocks noGrp="1" noRot="1" noChangeAspect="1" noMove="1" noResize="1" noEditPoints="1" noAdjustHandles="1" noChangeArrowheads="1" noChangeShapeType="1" noCrop="1"/>
              </p:cNvPicPr>
              <p:nvPr/>
            </p:nvPicPr>
            <p:blipFill>
              <a:blip r:embed="rId13"/>
              <a:stretch>
                <a:fillRect/>
              </a:stretch>
            </p:blipFill>
            <p:spPr>
              <a:xfrm>
                <a:off x="9412480" y="3591807"/>
                <a:ext cx="619323" cy="6333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9" name="3D Model 28" descr="Red X">
                <a:extLst>
                  <a:ext uri="{FF2B5EF4-FFF2-40B4-BE49-F238E27FC236}">
                    <a16:creationId xmlns:a16="http://schemas.microsoft.com/office/drawing/2014/main" id="{E05F8D34-BF8E-4B99-AE75-0666ABF2ABD2}"/>
                  </a:ext>
                </a:extLst>
              </p:cNvPr>
              <p:cNvGraphicFramePr>
                <a:graphicFrameLocks noChangeAspect="1"/>
              </p:cNvGraphicFramePr>
              <p:nvPr>
                <p:extLst>
                  <p:ext uri="{D42A27DB-BD31-4B8C-83A1-F6EECF244321}">
                    <p14:modId xmlns:p14="http://schemas.microsoft.com/office/powerpoint/2010/main" val="3198258758"/>
                  </p:ext>
                </p:extLst>
              </p:nvPr>
            </p:nvGraphicFramePr>
            <p:xfrm>
              <a:off x="9403723" y="4769549"/>
              <a:ext cx="636835" cy="639860"/>
            </p:xfrm>
            <a:graphic>
              <a:graphicData uri="http://schemas.microsoft.com/office/drawing/2017/model3d">
                <am3d:model3d r:embed="rId12">
                  <am3d:spPr>
                    <a:xfrm>
                      <a:off x="0" y="0"/>
                      <a:ext cx="636835" cy="639860"/>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x="337500"/>
                    <am3d:postTrans dx="0" dy="0" dz="0"/>
                  </am3d:trans>
                  <am3d:raster rName="Office3DRenderer" rVer="16.0.8326">
                    <am3d:blip r:embed="rId14"/>
                  </am3d:raster>
                  <am3d:objViewport viewportSz="92904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9" name="3D Model 28" descr="Red X">
                <a:extLst>
                  <a:ext uri="{FF2B5EF4-FFF2-40B4-BE49-F238E27FC236}">
                    <a16:creationId xmlns:a16="http://schemas.microsoft.com/office/drawing/2014/main" id="{E05F8D34-BF8E-4B99-AE75-0666ABF2ABD2}"/>
                  </a:ext>
                </a:extLst>
              </p:cNvPr>
              <p:cNvPicPr>
                <a:picLocks noGrp="1" noRot="1" noChangeAspect="1" noMove="1" noResize="1" noEditPoints="1" noAdjustHandles="1" noChangeArrowheads="1" noChangeShapeType="1" noCrop="1"/>
              </p:cNvPicPr>
              <p:nvPr/>
            </p:nvPicPr>
            <p:blipFill>
              <a:blip r:embed="rId14"/>
              <a:stretch>
                <a:fillRect/>
              </a:stretch>
            </p:blipFill>
            <p:spPr>
              <a:xfrm>
                <a:off x="9403723" y="4769549"/>
                <a:ext cx="636835" cy="6398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0" name="3D Model 29" descr="Red X">
                <a:extLst>
                  <a:ext uri="{FF2B5EF4-FFF2-40B4-BE49-F238E27FC236}">
                    <a16:creationId xmlns:a16="http://schemas.microsoft.com/office/drawing/2014/main" id="{B916A369-8950-4F68-866A-FD1D97101080}"/>
                  </a:ext>
                </a:extLst>
              </p:cNvPr>
              <p:cNvGraphicFramePr>
                <a:graphicFrameLocks noChangeAspect="1"/>
              </p:cNvGraphicFramePr>
              <p:nvPr>
                <p:extLst>
                  <p:ext uri="{D42A27DB-BD31-4B8C-83A1-F6EECF244321}">
                    <p14:modId xmlns:p14="http://schemas.microsoft.com/office/powerpoint/2010/main" val="1904098058"/>
                  </p:ext>
                </p:extLst>
              </p:nvPr>
            </p:nvGraphicFramePr>
            <p:xfrm>
              <a:off x="9412480" y="2142247"/>
              <a:ext cx="619323" cy="633315"/>
            </p:xfrm>
            <a:graphic>
              <a:graphicData uri="http://schemas.microsoft.com/office/drawing/2017/model3d">
                <am3d:model3d r:embed="rId12">
                  <am3d:spPr>
                    <a:xfrm>
                      <a:off x="0" y="0"/>
                      <a:ext cx="619323" cy="633315"/>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m3d:postTrans dx="0" dy="0" dz="0"/>
                  </am3d:trans>
                  <am3d:raster rName="Office3DRenderer" rVer="16.0.8326">
                    <am3d:blip r:embed="rId13"/>
                  </am3d:raster>
                  <am3d:objViewport viewportSz="92904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Red X">
                <a:extLst>
                  <a:ext uri="{FF2B5EF4-FFF2-40B4-BE49-F238E27FC236}">
                    <a16:creationId xmlns:a16="http://schemas.microsoft.com/office/drawing/2014/main" id="{B916A369-8950-4F68-866A-FD1D97101080}"/>
                  </a:ext>
                </a:extLst>
              </p:cNvPr>
              <p:cNvPicPr>
                <a:picLocks noGrp="1" noRot="1" noChangeAspect="1" noMove="1" noResize="1" noEditPoints="1" noAdjustHandles="1" noChangeArrowheads="1" noChangeShapeType="1" noCrop="1"/>
              </p:cNvPicPr>
              <p:nvPr/>
            </p:nvPicPr>
            <p:blipFill>
              <a:blip r:embed="rId13"/>
              <a:stretch>
                <a:fillRect/>
              </a:stretch>
            </p:blipFill>
            <p:spPr>
              <a:xfrm>
                <a:off x="9412480" y="2142247"/>
                <a:ext cx="619323" cy="633315"/>
              </a:xfrm>
              <a:prstGeom prst="rect">
                <a:avLst/>
              </a:prstGeom>
            </p:spPr>
          </p:pic>
        </mc:Fallback>
      </mc:AlternateContent>
      <p:pic>
        <p:nvPicPr>
          <p:cNvPr id="20" name="Picture 19">
            <a:extLst>
              <a:ext uri="{FF2B5EF4-FFF2-40B4-BE49-F238E27FC236}">
                <a16:creationId xmlns:a16="http://schemas.microsoft.com/office/drawing/2014/main" id="{B6FD861C-1B5F-45C9-9754-F748D568DB37}"/>
              </a:ext>
            </a:extLst>
          </p:cNvPr>
          <p:cNvPicPr>
            <a:picLocks noChangeAspect="1"/>
          </p:cNvPicPr>
          <p:nvPr/>
        </p:nvPicPr>
        <p:blipFill rotWithShape="1">
          <a:blip r:embed="rId15" cstate="print">
            <a:clrChange>
              <a:clrFrom>
                <a:srgbClr val="F5F5F5"/>
              </a:clrFrom>
              <a:clrTo>
                <a:srgbClr val="F5F5F5">
                  <a:alpha val="0"/>
                </a:srgbClr>
              </a:clrTo>
            </a:clrChange>
            <a:extLst>
              <a:ext uri="{BEBA8EAE-BF5A-486C-A8C5-ECC9F3942E4B}">
                <a14:imgProps xmlns:a14="http://schemas.microsoft.com/office/drawing/2010/main">
                  <a14:imgLayer r:embed="rId16">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9898113" y="3087135"/>
            <a:ext cx="1800363" cy="3924416"/>
          </a:xfrm>
          <a:prstGeom prst="rect">
            <a:avLst/>
          </a:prstGeom>
        </p:spPr>
      </p:pic>
      <p:pic>
        <p:nvPicPr>
          <p:cNvPr id="31" name="Picture 30">
            <a:extLst>
              <a:ext uri="{FF2B5EF4-FFF2-40B4-BE49-F238E27FC236}">
                <a16:creationId xmlns:a16="http://schemas.microsoft.com/office/drawing/2014/main" id="{6F3498D3-2A3F-4025-98F7-A90C183D81A4}"/>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7174" b="87088" l="13660" r="85825">
                        <a14:foregroundMark x1="57990" y1="14491" x2="57990" y2="14491"/>
                        <a14:foregroundMark x1="68814" y1="7891" x2="68814" y2="7891"/>
                        <a14:foregroundMark x1="84278" y1="10043" x2="84278" y2="10043"/>
                        <a14:foregroundMark x1="86082" y1="7317" x2="86082" y2="7317"/>
                        <a14:foregroundMark x1="86082" y1="7317" x2="80670" y2="14778"/>
                        <a14:foregroundMark x1="59536" y1="12195" x2="57990" y2="21521"/>
                        <a14:foregroundMark x1="37887" y1="21664" x2="34278" y2="25681"/>
                        <a14:foregroundMark x1="13660" y1="42181" x2="19072" y2="41463"/>
                        <a14:foregroundMark x1="70361" y1="82209" x2="71649" y2="87088"/>
                        <a14:foregroundMark x1="48196" y1="27977" x2="56959" y2="32568"/>
                        <a14:foregroundMark x1="79639" y1="60689" x2="85309" y2="65997"/>
                        <a14:foregroundMark x1="66753" y1="9613" x2="68299" y2="14204"/>
                        <a14:foregroundMark x1="66753" y1="16643" x2="66753" y2="18077"/>
                        <a14:foregroundMark x1="66753" y1="14491" x2="66753" y2="16643"/>
                        <a14:foregroundMark x1="66753" y1="8465" x2="66753" y2="14491"/>
                        <a14:foregroundMark x1="81959" y1="11478" x2="72423" y2="24103"/>
                        <a14:foregroundMark x1="80670" y1="11765" x2="70876" y2="23960"/>
                        <a14:foregroundMark x1="56186" y1="11334" x2="55412" y2="12339"/>
                        <a14:backgroundMark x1="80155" y1="77188" x2="81701" y2="79340"/>
                        <a14:backgroundMark x1="75515" y1="83214" x2="75515" y2="83214"/>
                        <a14:backgroundMark x1="56701" y1="78336" x2="56701" y2="78336"/>
                        <a14:backgroundMark x1="65206" y1="14491" x2="65206" y2="14491"/>
                        <a14:backgroundMark x1="65722" y1="16643" x2="65722" y2="16643"/>
                      </a14:backgroundRemoval>
                    </a14:imgEffect>
                  </a14:imgLayer>
                </a14:imgProps>
              </a:ext>
            </a:extLst>
          </a:blip>
          <a:srcRect l="8504" t="3610" r="10006" b="10804"/>
          <a:stretch/>
        </p:blipFill>
        <p:spPr>
          <a:xfrm>
            <a:off x="-53466" y="3326959"/>
            <a:ext cx="1868380" cy="3525039"/>
          </a:xfrm>
          <a:prstGeom prst="rect">
            <a:avLst/>
          </a:prstGeom>
        </p:spPr>
      </p:pic>
      <p:pic>
        <p:nvPicPr>
          <p:cNvPr id="32" name="Picture 31">
            <a:extLst>
              <a:ext uri="{FF2B5EF4-FFF2-40B4-BE49-F238E27FC236}">
                <a16:creationId xmlns:a16="http://schemas.microsoft.com/office/drawing/2014/main" id="{B066905A-773C-477C-8FD7-B3F3FC076CA9}"/>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25172" b="60690" l="11387" r="91925">
                        <a14:foregroundMark x1="11594" y1="41379" x2="11594" y2="41379"/>
                        <a14:foregroundMark x1="91925" y1="45862" x2="91925" y2="45862"/>
                      </a14:backgroundRemoval>
                    </a14:imgEffect>
                  </a14:imgLayer>
                </a14:imgProps>
              </a:ext>
            </a:extLst>
          </a:blip>
          <a:srcRect l="6428" t="21203" b="34905"/>
          <a:stretch/>
        </p:blipFill>
        <p:spPr>
          <a:xfrm flipH="1">
            <a:off x="9151164" y="3774830"/>
            <a:ext cx="832804" cy="234545"/>
          </a:xfrm>
          <a:prstGeom prst="rect">
            <a:avLst/>
          </a:prstGeom>
        </p:spPr>
      </p:pic>
      <p:pic>
        <p:nvPicPr>
          <p:cNvPr id="33" name="1 - 9Slide.vn">
            <a:hlinkClick r:id="" action="ppaction://media"/>
            <a:extLst>
              <a:ext uri="{FF2B5EF4-FFF2-40B4-BE49-F238E27FC236}">
                <a16:creationId xmlns:a16="http://schemas.microsoft.com/office/drawing/2014/main" id="{CF530C55-4A62-4103-B926-FEC5EA50D629}"/>
              </a:ext>
            </a:extLst>
          </p:cNvPr>
          <p:cNvPicPr>
            <a:picLocks noChangeAspect="1"/>
          </p:cNvPicPr>
          <p:nvPr>
            <a:audioFile r:link="rId3"/>
            <p:extLst>
              <p:ext uri="{DAA4B4D4-6D71-4841-9C94-3DE7FCFB9230}">
                <p14:media xmlns:p14="http://schemas.microsoft.com/office/powerpoint/2010/main" r:embed="rId4">
                  <p14:trim st="5278" end="78586"/>
                </p14:media>
              </p:ext>
            </p:extLst>
          </p:nvPr>
        </p:nvPicPr>
        <p:blipFill>
          <a:blip r:embed="rId21">
            <a:extLst>
              <a:ext uri="{BEBA8EAE-BF5A-486C-A8C5-ECC9F3942E4B}">
                <a14:imgProps xmlns:a14="http://schemas.microsoft.com/office/drawing/2010/main">
                  <a14:imgLayer r:embed="rId22">
                    <a14:imgEffect>
                      <a14:saturation sat="300000"/>
                    </a14:imgEffect>
                  </a14:imgLayer>
                </a14:imgProps>
              </a:ext>
            </a:extLst>
          </a:blip>
          <a:stretch>
            <a:fillRect/>
          </a:stretch>
        </p:blipFill>
        <p:spPr>
          <a:xfrm>
            <a:off x="5791200" y="-1761744"/>
            <a:ext cx="1036320" cy="1036320"/>
          </a:xfrm>
          <a:prstGeom prst="rect">
            <a:avLst/>
          </a:prstGeom>
        </p:spPr>
      </p:pic>
      <p:sp>
        <p:nvSpPr>
          <p:cNvPr id="37" name="TextBox 36">
            <a:extLst>
              <a:ext uri="{FF2B5EF4-FFF2-40B4-BE49-F238E27FC236}">
                <a16:creationId xmlns:a16="http://schemas.microsoft.com/office/drawing/2014/main" id="{4DDE7730-8C13-4945-A4E0-54BE1174F31A}"/>
              </a:ext>
            </a:extLst>
          </p:cNvPr>
          <p:cNvSpPr txBox="1"/>
          <p:nvPr/>
        </p:nvSpPr>
        <p:spPr>
          <a:xfrm>
            <a:off x="-2819402" y="1"/>
            <a:ext cx="2675467" cy="5416868"/>
          </a:xfrm>
          <a:prstGeom prst="rect">
            <a:avLst/>
          </a:prstGeom>
          <a:solidFill>
            <a:schemeClr val="bg1"/>
          </a:solidFill>
          <a:ln>
            <a:solidFill>
              <a:schemeClr val="accent3">
                <a:lumMod val="40000"/>
                <a:lumOff val="60000"/>
              </a:schemeClr>
            </a:solidFill>
          </a:ln>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click vào chú bộ đội có thgian suy nghĩ 5s.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Click lần 2 bắn đạn.</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click đáp án đúng ra đúng + mất đáp án sai.</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CLick đáp án sai=&gt; đáp án sai biến mất.</a:t>
            </a:r>
          </a:p>
        </p:txBody>
      </p:sp>
      <p:sp>
        <p:nvSpPr>
          <p:cNvPr id="4" name="Action Button: Go Back or Previous 3">
            <a:hlinkClick r:id="rId23" action="ppaction://hlinksldjump" highlightClick="1"/>
            <a:extLst>
              <a:ext uri="{FF2B5EF4-FFF2-40B4-BE49-F238E27FC236}">
                <a16:creationId xmlns:a16="http://schemas.microsoft.com/office/drawing/2014/main" id="{E2A2F229-A104-44C9-966F-459C317FE92E}"/>
              </a:ext>
            </a:extLst>
          </p:cNvPr>
          <p:cNvSpPr/>
          <p:nvPr/>
        </p:nvSpPr>
        <p:spPr>
          <a:xfrm>
            <a:off x="11684000" y="6324599"/>
            <a:ext cx="472050" cy="490507"/>
          </a:xfrm>
          <a:prstGeom prst="actionButtonBackPrevious">
            <a:avLst/>
          </a:prstGeom>
          <a:solidFill>
            <a:srgbClr val="6B311D"/>
          </a:solidFill>
          <a:ln>
            <a:solidFill>
              <a:srgbClr val="6B3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Action Button: Go Back or Previous 37">
            <a:hlinkClick r:id="rId23" action="ppaction://hlinksldjump" highlightClick="1"/>
            <a:extLst>
              <a:ext uri="{FF2B5EF4-FFF2-40B4-BE49-F238E27FC236}">
                <a16:creationId xmlns:a16="http://schemas.microsoft.com/office/drawing/2014/main" id="{F7344CFC-6D24-446B-A2F8-CFFA1FEB5DEC}"/>
              </a:ext>
            </a:extLst>
          </p:cNvPr>
          <p:cNvSpPr/>
          <p:nvPr/>
        </p:nvSpPr>
        <p:spPr>
          <a:xfrm>
            <a:off x="11683377" y="25400"/>
            <a:ext cx="472050" cy="490507"/>
          </a:xfrm>
          <a:prstGeom prst="actionButtonBackPrevious">
            <a:avLst/>
          </a:prstGeom>
          <a:solidFill>
            <a:srgbClr val="B17A41"/>
          </a:solidFill>
          <a:ln>
            <a:solidFill>
              <a:srgbClr val="AD75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3434755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22"/>
                </p:tgtEl>
              </p:cMediaNode>
            </p:video>
            <p:seq concurrent="1" nextAc="seek">
              <p:cTn id="48" restart="whenNotActive" fill="hold" evtFilter="cancelBubble" nodeType="interactiveSeq">
                <p:stCondLst>
                  <p:cond evt="onClick" delay="0">
                    <p:tgtEl>
                      <p:spTgt spid="23"/>
                    </p:tgtEl>
                  </p:cond>
                </p:stCondLst>
                <p:endSync evt="end" delay="0">
                  <p:rtn val="all"/>
                </p:endSync>
                <p:childTnLst>
                  <p:par>
                    <p:cTn id="49" fill="hold">
                      <p:stCondLst>
                        <p:cond delay="0"/>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subTnLst>
                                    <p:audio>
                                      <p:cMediaNode>
                                        <p:cTn display="0" masterRel="sameClick">
                                          <p:stCondLst>
                                            <p:cond evt="begin" delay="0">
                                              <p:tn val="51"/>
                                            </p:cond>
                                          </p:stCondLst>
                                          <p:endCondLst>
                                            <p:cond evt="onStopAudio" delay="0">
                                              <p:tgtEl>
                                                <p:sldTgt/>
                                              </p:tgtEl>
                                            </p:cond>
                                          </p:endCondLst>
                                        </p:cTn>
                                        <p:tgtEl>
                                          <p:sndTgt r:embed="rId6" name="applause.wav"/>
                                        </p:tgtEl>
                                      </p:cMediaNode>
                                    </p:audio>
                                  </p:subTnLst>
                                </p:cTn>
                              </p:par>
                              <p:par>
                                <p:cTn id="56" presetID="10" presetClass="exit" presetSubtype="0" fill="hold" grpId="1" nodeType="withEffect">
                                  <p:stCondLst>
                                    <p:cond delay="0"/>
                                  </p:stCondLst>
                                  <p:childTnLst>
                                    <p:animEffect transition="out" filter="fade">
                                      <p:cBhvr>
                                        <p:cTn id="57" dur="500"/>
                                        <p:tgtEl>
                                          <p:spTgt spid="24"/>
                                        </p:tgtEl>
                                      </p:cBhvr>
                                    </p:animEffect>
                                    <p:set>
                                      <p:cBhvr>
                                        <p:cTn id="58" dur="1" fill="hold">
                                          <p:stCondLst>
                                            <p:cond delay="499"/>
                                          </p:stCondLst>
                                        </p:cTn>
                                        <p:tgtEl>
                                          <p:spTgt spid="24"/>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25"/>
                                        </p:tgtEl>
                                      </p:cBhvr>
                                    </p:animEffect>
                                    <p:set>
                                      <p:cBhvr>
                                        <p:cTn id="61" dur="1" fill="hold">
                                          <p:stCondLst>
                                            <p:cond delay="499"/>
                                          </p:stCondLst>
                                        </p:cTn>
                                        <p:tgtEl>
                                          <p:spTgt spid="25"/>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26"/>
                                        </p:tgtEl>
                                      </p:cBhvr>
                                    </p:animEffect>
                                    <p:set>
                                      <p:cBhvr>
                                        <p:cTn id="6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5" restart="whenNotActive" fill="hold" evtFilter="cancelBubble" nodeType="interactiveSeq">
                <p:stCondLst>
                  <p:cond evt="onClick" delay="0">
                    <p:tgtEl>
                      <p:spTgt spid="24"/>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7" name="incorrect-sound-effect.wav"/>
                                        </p:tgtEl>
                                      </p:cMediaNode>
                                    </p:audio>
                                  </p:subTnLst>
                                </p:cTn>
                              </p:par>
                            </p:childTnLst>
                          </p:cTn>
                        </p:par>
                        <p:par>
                          <p:cTn id="73" fill="hold">
                            <p:stCondLst>
                              <p:cond delay="500"/>
                            </p:stCondLst>
                            <p:childTnLst>
                              <p:par>
                                <p:cTn id="74" presetID="10" presetClass="exit" presetSubtype="0" fill="hold" nodeType="afterEffect">
                                  <p:stCondLst>
                                    <p:cond delay="0"/>
                                  </p:stCondLst>
                                  <p:childTnLst>
                                    <p:animEffect transition="out" filter="fade">
                                      <p:cBhvr>
                                        <p:cTn id="75" dur="500"/>
                                        <p:tgtEl>
                                          <p:spTgt spid="30"/>
                                        </p:tgtEl>
                                      </p:cBhvr>
                                    </p:animEffect>
                                    <p:set>
                                      <p:cBhvr>
                                        <p:cTn id="76" dur="1" fill="hold">
                                          <p:stCondLst>
                                            <p:cond delay="499"/>
                                          </p:stCondLst>
                                        </p:cTn>
                                        <p:tgtEl>
                                          <p:spTgt spid="30"/>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28"/>
                                        </p:tgtEl>
                                        <p:attrNameLst>
                                          <p:attrName>style.visibility</p:attrName>
                                        </p:attrNameLst>
                                      </p:cBhvr>
                                      <p:to>
                                        <p:strVal val="visible"/>
                                      </p:to>
                                    </p:set>
                                    <p:anim calcmode="lin" valueType="num">
                                      <p:cBhvr>
                                        <p:cTn id="85" dur="500" fill="hold"/>
                                        <p:tgtEl>
                                          <p:spTgt spid="28"/>
                                        </p:tgtEl>
                                        <p:attrNameLst>
                                          <p:attrName>ppt_w</p:attrName>
                                        </p:attrNameLst>
                                      </p:cBhvr>
                                      <p:tavLst>
                                        <p:tav tm="0">
                                          <p:val>
                                            <p:fltVal val="0"/>
                                          </p:val>
                                        </p:tav>
                                        <p:tav tm="100000">
                                          <p:val>
                                            <p:strVal val="#ppt_w"/>
                                          </p:val>
                                        </p:tav>
                                      </p:tavLst>
                                    </p:anim>
                                    <p:anim calcmode="lin" valueType="num">
                                      <p:cBhvr>
                                        <p:cTn id="86" dur="500" fill="hold"/>
                                        <p:tgtEl>
                                          <p:spTgt spid="28"/>
                                        </p:tgtEl>
                                        <p:attrNameLst>
                                          <p:attrName>ppt_h</p:attrName>
                                        </p:attrNameLst>
                                      </p:cBhvr>
                                      <p:tavLst>
                                        <p:tav tm="0">
                                          <p:val>
                                            <p:fltVal val="0"/>
                                          </p:val>
                                        </p:tav>
                                        <p:tav tm="100000">
                                          <p:val>
                                            <p:strVal val="#ppt_h"/>
                                          </p:val>
                                        </p:tav>
                                      </p:tavLst>
                                    </p:anim>
                                    <p:animEffect transition="in" filter="fade">
                                      <p:cBhvr>
                                        <p:cTn id="87" dur="500"/>
                                        <p:tgtEl>
                                          <p:spTgt spid="28"/>
                                        </p:tgtEl>
                                      </p:cBhvr>
                                    </p:animEffect>
                                  </p:childTnLst>
                                  <p:subTnLst>
                                    <p:audio>
                                      <p:cMediaNode>
                                        <p:cTn display="0" masterRel="sameClick">
                                          <p:stCondLst>
                                            <p:cond evt="begin" delay="0">
                                              <p:tn val="83"/>
                                            </p:cond>
                                          </p:stCondLst>
                                          <p:endCondLst>
                                            <p:cond evt="onStopAudio" delay="0">
                                              <p:tgtEl>
                                                <p:sldTgt/>
                                              </p:tgtEl>
                                            </p:cond>
                                          </p:endCondLst>
                                        </p:cTn>
                                        <p:tgtEl>
                                          <p:sndTgt r:embed="rId7" name="incorrect-sound-effect.wav"/>
                                        </p:tgtEl>
                                      </p:cMediaNode>
                                    </p:audio>
                                  </p:subTnLst>
                                </p:cTn>
                              </p:par>
                            </p:childTnLst>
                          </p:cTn>
                        </p:par>
                        <p:par>
                          <p:cTn id="88" fill="hold">
                            <p:stCondLst>
                              <p:cond delay="500"/>
                            </p:stCondLst>
                            <p:childTnLst>
                              <p:par>
                                <p:cTn id="89" presetID="10" presetClass="exit" presetSubtype="0" fill="hold" nodeType="afterEffect">
                                  <p:stCondLst>
                                    <p:cond delay="0"/>
                                  </p:stCondLst>
                                  <p:childTnLst>
                                    <p:animEffect transition="out" filter="fade">
                                      <p:cBhvr>
                                        <p:cTn id="90" dur="500"/>
                                        <p:tgtEl>
                                          <p:spTgt spid="28"/>
                                        </p:tgtEl>
                                      </p:cBhvr>
                                    </p:animEffect>
                                    <p:set>
                                      <p:cBhvr>
                                        <p:cTn id="91" dur="1" fill="hold">
                                          <p:stCondLst>
                                            <p:cond delay="499"/>
                                          </p:stCondLst>
                                        </p:cTn>
                                        <p:tgtEl>
                                          <p:spTgt spid="28"/>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25"/>
                                        </p:tgtEl>
                                      </p:cBhvr>
                                    </p:animEffect>
                                    <p:set>
                                      <p:cBhvr>
                                        <p:cTn id="94"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95" restart="whenNotActive" fill="hold" evtFilter="cancelBubble" nodeType="interactiveSeq">
                <p:stCondLst>
                  <p:cond evt="onClick" delay="0">
                    <p:tgtEl>
                      <p:spTgt spid="26"/>
                    </p:tgtEl>
                  </p:cond>
                </p:stCondLst>
                <p:endSync evt="end" delay="0">
                  <p:rtn val="all"/>
                </p:endSync>
                <p:childTnLst>
                  <p:par>
                    <p:cTn id="96" fill="hold">
                      <p:stCondLst>
                        <p:cond delay="0"/>
                      </p:stCondLst>
                      <p:childTnLst>
                        <p:par>
                          <p:cTn id="97" fill="hold">
                            <p:stCondLst>
                              <p:cond delay="0"/>
                            </p:stCondLst>
                            <p:childTnLst>
                              <p:par>
                                <p:cTn id="98" presetID="53" presetClass="entr" presetSubtype="16" fill="hold" nodeType="clickEffect">
                                  <p:stCondLst>
                                    <p:cond delay="0"/>
                                  </p:stCondLst>
                                  <p:childTnLst>
                                    <p:set>
                                      <p:cBhvr>
                                        <p:cTn id="99" dur="1" fill="hold">
                                          <p:stCondLst>
                                            <p:cond delay="0"/>
                                          </p:stCondLst>
                                        </p:cTn>
                                        <p:tgtEl>
                                          <p:spTgt spid="29"/>
                                        </p:tgtEl>
                                        <p:attrNameLst>
                                          <p:attrName>style.visibility</p:attrName>
                                        </p:attrNameLst>
                                      </p:cBhvr>
                                      <p:to>
                                        <p:strVal val="visible"/>
                                      </p:to>
                                    </p:set>
                                    <p:anim calcmode="lin" valueType="num">
                                      <p:cBhvr>
                                        <p:cTn id="100" dur="500" fill="hold"/>
                                        <p:tgtEl>
                                          <p:spTgt spid="29"/>
                                        </p:tgtEl>
                                        <p:attrNameLst>
                                          <p:attrName>ppt_w</p:attrName>
                                        </p:attrNameLst>
                                      </p:cBhvr>
                                      <p:tavLst>
                                        <p:tav tm="0">
                                          <p:val>
                                            <p:fltVal val="0"/>
                                          </p:val>
                                        </p:tav>
                                        <p:tav tm="100000">
                                          <p:val>
                                            <p:strVal val="#ppt_w"/>
                                          </p:val>
                                        </p:tav>
                                      </p:tavLst>
                                    </p:anim>
                                    <p:anim calcmode="lin" valueType="num">
                                      <p:cBhvr>
                                        <p:cTn id="101" dur="500" fill="hold"/>
                                        <p:tgtEl>
                                          <p:spTgt spid="29"/>
                                        </p:tgtEl>
                                        <p:attrNameLst>
                                          <p:attrName>ppt_h</p:attrName>
                                        </p:attrNameLst>
                                      </p:cBhvr>
                                      <p:tavLst>
                                        <p:tav tm="0">
                                          <p:val>
                                            <p:fltVal val="0"/>
                                          </p:val>
                                        </p:tav>
                                        <p:tav tm="100000">
                                          <p:val>
                                            <p:strVal val="#ppt_h"/>
                                          </p:val>
                                        </p:tav>
                                      </p:tavLst>
                                    </p:anim>
                                    <p:animEffect transition="in" filter="fade">
                                      <p:cBhvr>
                                        <p:cTn id="102" dur="500"/>
                                        <p:tgtEl>
                                          <p:spTgt spid="29"/>
                                        </p:tgtEl>
                                      </p:cBhvr>
                                    </p:animEffect>
                                  </p:childTnLst>
                                  <p:subTnLst>
                                    <p:audio>
                                      <p:cMediaNode>
                                        <p:cTn display="0" masterRel="sameClick">
                                          <p:stCondLst>
                                            <p:cond evt="begin" delay="0">
                                              <p:tn val="98"/>
                                            </p:cond>
                                          </p:stCondLst>
                                          <p:endCondLst>
                                            <p:cond evt="onStopAudio" delay="0">
                                              <p:tgtEl>
                                                <p:sldTgt/>
                                              </p:tgtEl>
                                            </p:cond>
                                          </p:endCondLst>
                                        </p:cTn>
                                        <p:tgtEl>
                                          <p:sndTgt r:embed="rId7" name="incorrect-sound-effect.wav"/>
                                        </p:tgtEl>
                                      </p:cMediaNode>
                                    </p:audio>
                                  </p:subTnLst>
                                </p:cTn>
                              </p:par>
                            </p:childTnLst>
                          </p:cTn>
                        </p:par>
                        <p:par>
                          <p:cTn id="103" fill="hold">
                            <p:stCondLst>
                              <p:cond delay="500"/>
                            </p:stCondLst>
                            <p:childTnLst>
                              <p:par>
                                <p:cTn id="104" presetID="10" presetClass="exit" presetSubtype="0" fill="hold" nodeType="afterEffect">
                                  <p:stCondLst>
                                    <p:cond delay="0"/>
                                  </p:stCondLst>
                                  <p:childTnLst>
                                    <p:animEffect transition="out" filter="fade">
                                      <p:cBhvr>
                                        <p:cTn id="105" dur="500"/>
                                        <p:tgtEl>
                                          <p:spTgt spid="29"/>
                                        </p:tgtEl>
                                      </p:cBhvr>
                                    </p:animEffect>
                                    <p:set>
                                      <p:cBhvr>
                                        <p:cTn id="106" dur="1" fill="hold">
                                          <p:stCondLst>
                                            <p:cond delay="499"/>
                                          </p:stCondLst>
                                        </p:cTn>
                                        <p:tgtEl>
                                          <p:spTgt spid="29"/>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26"/>
                                        </p:tgtEl>
                                      </p:cBhvr>
                                    </p:animEffect>
                                    <p:set>
                                      <p:cBhvr>
                                        <p:cTn id="10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10" restart="whenNotActive" fill="hold" evtFilter="cancelBubble" nodeType="interactiveSeq">
                <p:stCondLst>
                  <p:cond evt="onClick" delay="0">
                    <p:tgtEl>
                      <p:spTgt spid="20"/>
                    </p:tgtEl>
                  </p:cond>
                </p:stCondLst>
                <p:endSync evt="end" delay="0">
                  <p:rtn val="all"/>
                </p:endSync>
                <p:childTnLst>
                  <p:par>
                    <p:cTn id="111" fill="hold">
                      <p:stCondLst>
                        <p:cond delay="0"/>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5061" fill="hold"/>
                                        <p:tgtEl>
                                          <p:spTgt spid="22"/>
                                        </p:tgtEl>
                                      </p:cBhvr>
                                    </p:cmd>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nodeType="clickEffect">
                                  <p:stCondLst>
                                    <p:cond delay="0"/>
                                  </p:stCondLst>
                                  <p:childTnLst>
                                    <p:set>
                                      <p:cBhvr>
                                        <p:cTn id="118" dur="1" fill="hold">
                                          <p:stCondLst>
                                            <p:cond delay="0"/>
                                          </p:stCondLst>
                                        </p:cTn>
                                        <p:tgtEl>
                                          <p:spTgt spid="32"/>
                                        </p:tgtEl>
                                        <p:attrNameLst>
                                          <p:attrName>style.visibility</p:attrName>
                                        </p:attrNameLst>
                                      </p:cBhvr>
                                      <p:to>
                                        <p:strVal val="visible"/>
                                      </p:to>
                                    </p:set>
                                    <p:anim calcmode="lin" valueType="num">
                                      <p:cBhvr>
                                        <p:cTn id="119" dur="500" fill="hold"/>
                                        <p:tgtEl>
                                          <p:spTgt spid="32"/>
                                        </p:tgtEl>
                                        <p:attrNameLst>
                                          <p:attrName>ppt_w</p:attrName>
                                        </p:attrNameLst>
                                      </p:cBhvr>
                                      <p:tavLst>
                                        <p:tav tm="0">
                                          <p:val>
                                            <p:fltVal val="0"/>
                                          </p:val>
                                        </p:tav>
                                        <p:tav tm="100000">
                                          <p:val>
                                            <p:strVal val="#ppt_w"/>
                                          </p:val>
                                        </p:tav>
                                      </p:tavLst>
                                    </p:anim>
                                    <p:anim calcmode="lin" valueType="num">
                                      <p:cBhvr>
                                        <p:cTn id="120" dur="500" fill="hold"/>
                                        <p:tgtEl>
                                          <p:spTgt spid="32"/>
                                        </p:tgtEl>
                                        <p:attrNameLst>
                                          <p:attrName>ppt_h</p:attrName>
                                        </p:attrNameLst>
                                      </p:cBhvr>
                                      <p:tavLst>
                                        <p:tav tm="0">
                                          <p:val>
                                            <p:fltVal val="0"/>
                                          </p:val>
                                        </p:tav>
                                        <p:tav tm="100000">
                                          <p:val>
                                            <p:strVal val="#ppt_h"/>
                                          </p:val>
                                        </p:tav>
                                      </p:tavLst>
                                    </p:anim>
                                    <p:animEffect transition="in" filter="fade">
                                      <p:cBhvr>
                                        <p:cTn id="121" dur="500"/>
                                        <p:tgtEl>
                                          <p:spTgt spid="32"/>
                                        </p:tgtEl>
                                      </p:cBhvr>
                                    </p:animEffect>
                                  </p:childTnLst>
                                </p:cTn>
                              </p:par>
                              <p:par>
                                <p:cTn id="122" presetID="1" presetClass="mediacall" presetSubtype="0" fill="hold" nodeType="withEffect">
                                  <p:stCondLst>
                                    <p:cond delay="0"/>
                                  </p:stCondLst>
                                  <p:childTnLst>
                                    <p:cmd type="call" cmd="playFrom(0.0)">
                                      <p:cBhvr>
                                        <p:cTn id="123" dur="1312" fill="hold"/>
                                        <p:tgtEl>
                                          <p:spTgt spid="33"/>
                                        </p:tgtEl>
                                      </p:cBhvr>
                                    </p:cmd>
                                  </p:childTnLst>
                                </p:cTn>
                              </p:par>
                            </p:childTnLst>
                          </p:cTn>
                        </p:par>
                        <p:par>
                          <p:cTn id="124" fill="hold">
                            <p:stCondLst>
                              <p:cond delay="1312"/>
                            </p:stCondLst>
                            <p:childTnLst>
                              <p:par>
                                <p:cTn id="125" presetID="42" presetClass="path" presetSubtype="0" accel="30000" decel="70000" fill="hold" nodeType="afterEffect">
                                  <p:stCondLst>
                                    <p:cond delay="0"/>
                                  </p:stCondLst>
                                  <p:childTnLst>
                                    <p:animMotion origin="layout" path="M 4.375E-6 -2.59259E-6 L -0.84727 0.02662 " pathEditMode="relative" rAng="0" ptsTypes="AA">
                                      <p:cBhvr>
                                        <p:cTn id="126" dur="1750" fill="hold"/>
                                        <p:tgtEl>
                                          <p:spTgt spid="32"/>
                                        </p:tgtEl>
                                        <p:attrNameLst>
                                          <p:attrName>ppt_x</p:attrName>
                                          <p:attrName>ppt_y</p:attrName>
                                        </p:attrNameLst>
                                      </p:cBhvr>
                                      <p:rCtr x="-42370" y="1319"/>
                                    </p:animMotion>
                                  </p:childTnLst>
                                </p:cTn>
                              </p:par>
                            </p:childTnLst>
                          </p:cTn>
                        </p:par>
                        <p:par>
                          <p:cTn id="127" fill="hold">
                            <p:stCondLst>
                              <p:cond delay="3062"/>
                            </p:stCondLst>
                            <p:childTnLst>
                              <p:par>
                                <p:cTn id="128" presetID="57" presetClass="path" presetSubtype="0" accel="50000" decel="50000" fill="hold" nodeType="afterEffect">
                                  <p:stCondLst>
                                    <p:cond delay="0"/>
                                  </p:stCondLst>
                                  <p:childTnLst>
                                    <p:animMotion origin="layout" path="M -0.00013 3.7037E-7 L -0.00013 -0.00579 C -0.00013 -0.00833 -0.06316 -0.01134 -0.1142 -0.01134 L -0.22839 -0.01134 " pathEditMode="relative" rAng="0" ptsTypes="AAAA">
                                      <p:cBhvr>
                                        <p:cTn id="129" dur="2000" fill="hold"/>
                                        <p:tgtEl>
                                          <p:spTgt spid="31"/>
                                        </p:tgtEl>
                                        <p:attrNameLst>
                                          <p:attrName>ppt_x</p:attrName>
                                          <p:attrName>ppt_y</p:attrName>
                                        </p:attrNameLst>
                                      </p:cBhvr>
                                      <p:rCtr x="-11406" y="-579"/>
                                    </p:animMotion>
                                  </p:childTnLst>
                                </p:cTn>
                              </p:par>
                              <p:par>
                                <p:cTn id="130" presetID="8" presetClass="emph" presetSubtype="0" fill="hold" nodeType="withEffect">
                                  <p:stCondLst>
                                    <p:cond delay="0"/>
                                  </p:stCondLst>
                                  <p:childTnLst>
                                    <p:animRot by="-5400000">
                                      <p:cBhvr>
                                        <p:cTn id="131" dur="1000" fill="hold"/>
                                        <p:tgtEl>
                                          <p:spTgt spid="31"/>
                                        </p:tgtEl>
                                        <p:attrNameLst>
                                          <p:attrName>r</p:attrName>
                                        </p:attrNameLst>
                                      </p:cBhvr>
                                    </p:animRot>
                                  </p:childTnLst>
                                </p:cTn>
                              </p:par>
                            </p:childTnLst>
                          </p:cTn>
                        </p:par>
                      </p:childTnLst>
                    </p:cTn>
                  </p:par>
                </p:childTnLst>
              </p:cTn>
              <p:nextCondLst>
                <p:cond evt="onClick" delay="0">
                  <p:tgtEl>
                    <p:spTgt spid="20"/>
                  </p:tgtEl>
                </p:cond>
              </p:nextCondLst>
            </p:seq>
            <p:audio>
              <p:cMediaNode vol="80000" showWhenStopped="0">
                <p:cTn id="132" fill="hold" display="0">
                  <p:stCondLst>
                    <p:cond delay="indefinite"/>
                  </p:stCondLst>
                  <p:endCondLst>
                    <p:cond evt="onStopAudio" delay="0">
                      <p:tgtEl>
                        <p:sldTgt/>
                      </p:tgtEl>
                    </p:cond>
                  </p:endCondLst>
                </p:cTn>
                <p:tgtEl>
                  <p:spTgt spid="33"/>
                </p:tgtEl>
              </p:cMediaNode>
            </p:audio>
          </p:childTnLst>
        </p:cTn>
      </p:par>
    </p:tnLst>
    <p:bldLst>
      <p:bldP spid="15" grpId="0"/>
      <p:bldP spid="23" grpId="0" bldLvl="0" animBg="1"/>
      <p:bldP spid="24" grpId="0" bldLvl="0" animBg="1"/>
      <p:bldP spid="24" grpId="1" animBg="1"/>
      <p:bldP spid="24" grpId="2" animBg="1"/>
      <p:bldP spid="25" grpId="0" bldLvl="0" animBg="1"/>
      <p:bldP spid="25" grpId="1" animBg="1"/>
      <p:bldP spid="25" grpId="2" animBg="1"/>
      <p:bldP spid="26" grpId="0" bldLvl="0" animBg="1"/>
      <p:bldP spid="26" grpId="1" animBg="1"/>
      <p:bldP spid="26"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lum bright="6000"/>
          </a:blip>
          <a:srcRect t="7786" b="7786"/>
          <a:stretch>
            <a:fillRect/>
          </a:stretch>
        </p:blipFill>
        <p:spPr>
          <a:xfrm>
            <a:off x="0" y="0"/>
            <a:ext cx="12192000" cy="685800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10996" y="-42368"/>
            <a:ext cx="5341542" cy="2290186"/>
          </a:xfrm>
          <a:prstGeom prst="rect">
            <a:avLst/>
          </a:prstGeom>
        </p:spPr>
      </p:pic>
      <p:pic>
        <p:nvPicPr>
          <p:cNvPr id="8" name="Picture 8"/>
          <p:cNvPicPr>
            <a:picLocks noChangeAspect="1"/>
          </p:cNvPicPr>
          <p:nvPr/>
        </p:nvPicPr>
        <p:blipFill>
          <a:blip r:embed="rId6"/>
          <a:srcRect/>
          <a:stretch>
            <a:fillRect/>
          </a:stretch>
        </p:blipFill>
        <p:spPr>
          <a:xfrm rot="12041192">
            <a:off x="10790826" y="3725897"/>
            <a:ext cx="7414630" cy="5486400"/>
          </a:xfrm>
          <a:prstGeom prst="rect">
            <a:avLst/>
          </a:prstGeom>
        </p:spPr>
      </p:pic>
      <p:pic>
        <p:nvPicPr>
          <p:cNvPr id="3" name="Picture 3"/>
          <p:cNvPicPr>
            <a:picLocks noChangeAspect="1"/>
          </p:cNvPicPr>
          <p:nvPr/>
        </p:nvPicPr>
        <p:blipFill>
          <a:blip r:embed="rId7">
            <a:alphaModFix amt="50000"/>
          </a:blip>
          <a:srcRect/>
          <a:stretch>
            <a:fillRect/>
          </a:stretch>
        </p:blipFill>
        <p:spPr>
          <a:xfrm>
            <a:off x="6060744" y="1511233"/>
            <a:ext cx="5752451" cy="5486400"/>
          </a:xfrm>
          <a:prstGeom prst="rect">
            <a:avLst/>
          </a:prstGeom>
        </p:spPr>
      </p:pic>
      <p:grpSp>
        <p:nvGrpSpPr>
          <p:cNvPr id="5" name="Group 5"/>
          <p:cNvGrpSpPr>
            <a:grpSpLocks noChangeAspect="1"/>
          </p:cNvGrpSpPr>
          <p:nvPr/>
        </p:nvGrpSpPr>
        <p:grpSpPr>
          <a:xfrm>
            <a:off x="-1153255" y="-533400"/>
            <a:ext cx="8905003" cy="7924800"/>
            <a:chOff x="0" y="0"/>
            <a:chExt cx="6349238" cy="5650357"/>
          </a:xfrm>
          <a:effectLst>
            <a:outerShdw blurRad="63500" dist="165100" algn="l" rotWithShape="0">
              <a:prstClr val="black">
                <a:alpha val="40000"/>
              </a:prstClr>
            </a:outerShdw>
          </a:effectLst>
        </p:grpSpPr>
        <p:sp>
          <p:nvSpPr>
            <p:cNvPr id="6" name="Freeform 6"/>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79" y="1797050"/>
                  </a:cubicBezTo>
                  <a:cubicBezTo>
                    <a:pt x="7222108" y="1833372"/>
                    <a:pt x="7240015" y="1850009"/>
                    <a:pt x="7202296" y="1916684"/>
                  </a:cubicBezTo>
                  <a:cubicBezTo>
                    <a:pt x="7208900" y="1933448"/>
                    <a:pt x="7273035" y="1963420"/>
                    <a:pt x="7239634" y="2007743"/>
                  </a:cubicBezTo>
                  <a:cubicBezTo>
                    <a:pt x="7204201" y="2091436"/>
                    <a:pt x="7205852" y="2286381"/>
                    <a:pt x="7250048" y="2317750"/>
                  </a:cubicBezTo>
                  <a:cubicBezTo>
                    <a:pt x="7275576" y="2308987"/>
                    <a:pt x="7186167" y="2474976"/>
                    <a:pt x="7233031" y="2483866"/>
                  </a:cubicBezTo>
                  <a:cubicBezTo>
                    <a:pt x="7217790" y="2541143"/>
                    <a:pt x="7278496" y="2574417"/>
                    <a:pt x="7147940" y="2695575"/>
                  </a:cubicBezTo>
                  <a:cubicBezTo>
                    <a:pt x="7045959" y="2756535"/>
                    <a:pt x="7168641" y="2805176"/>
                    <a:pt x="7069073" y="2892044"/>
                  </a:cubicBezTo>
                  <a:cubicBezTo>
                    <a:pt x="7109587" y="2925826"/>
                    <a:pt x="7008621"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7" y="3707257"/>
                    <a:pt x="6727190" y="3726307"/>
                    <a:pt x="6704838" y="3771265"/>
                  </a:cubicBezTo>
                  <a:cubicBezTo>
                    <a:pt x="6674739" y="3791585"/>
                    <a:pt x="6736079" y="3823716"/>
                    <a:pt x="6667881" y="3824732"/>
                  </a:cubicBezTo>
                  <a:cubicBezTo>
                    <a:pt x="6676516" y="3870960"/>
                    <a:pt x="6621398" y="3859911"/>
                    <a:pt x="6607683" y="3879977"/>
                  </a:cubicBezTo>
                  <a:cubicBezTo>
                    <a:pt x="6650990" y="3906901"/>
                    <a:pt x="6618478" y="3901313"/>
                    <a:pt x="6653657" y="3916553"/>
                  </a:cubicBezTo>
                  <a:cubicBezTo>
                    <a:pt x="6651371" y="3988689"/>
                    <a:pt x="6546469" y="4092829"/>
                    <a:pt x="6552819" y="4182491"/>
                  </a:cubicBezTo>
                  <a:cubicBezTo>
                    <a:pt x="6516370" y="4270502"/>
                    <a:pt x="6542785" y="4306443"/>
                    <a:pt x="6490208" y="4402836"/>
                  </a:cubicBezTo>
                  <a:cubicBezTo>
                    <a:pt x="6527419" y="4414266"/>
                    <a:pt x="6500748" y="4427982"/>
                    <a:pt x="6457696" y="4505960"/>
                  </a:cubicBezTo>
                  <a:cubicBezTo>
                    <a:pt x="6503289" y="4531741"/>
                    <a:pt x="6486271" y="4590542"/>
                    <a:pt x="6438519" y="4659376"/>
                  </a:cubicBezTo>
                  <a:cubicBezTo>
                    <a:pt x="6519417" y="4706620"/>
                    <a:pt x="6472682" y="4854575"/>
                    <a:pt x="6428232" y="4913630"/>
                  </a:cubicBezTo>
                  <a:cubicBezTo>
                    <a:pt x="6441440" y="4962525"/>
                    <a:pt x="6419596" y="5014341"/>
                    <a:pt x="6364732" y="5057902"/>
                  </a:cubicBezTo>
                  <a:cubicBezTo>
                    <a:pt x="6326251" y="5158740"/>
                    <a:pt x="6311772" y="5242179"/>
                    <a:pt x="6153531" y="5344667"/>
                  </a:cubicBezTo>
                  <a:cubicBezTo>
                    <a:pt x="6108953" y="5423534"/>
                    <a:pt x="6112764" y="5474842"/>
                    <a:pt x="6025007" y="5580126"/>
                  </a:cubicBezTo>
                  <a:cubicBezTo>
                    <a:pt x="5990082" y="5617336"/>
                    <a:pt x="5948298"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8"/>
              <a:stretch>
                <a:fillRect l="-16784" r="-16784"/>
              </a:stretch>
            </a:blipFill>
          </p:spPr>
        </p:sp>
      </p:grpSp>
      <p:sp>
        <p:nvSpPr>
          <p:cNvPr id="18" name="TextBox 18"/>
          <p:cNvSpPr txBox="1"/>
          <p:nvPr/>
        </p:nvSpPr>
        <p:spPr>
          <a:xfrm>
            <a:off x="4709447" y="1618583"/>
            <a:ext cx="6751031" cy="1641475"/>
          </a:xfrm>
          <a:prstGeom prst="rect">
            <a:avLst/>
          </a:prstGeom>
        </p:spPr>
        <p:txBody>
          <a:bodyPr wrap="square" lIns="0" tIns="0" rIns="0" bIns="0" rtlCol="0" anchor="t">
            <a:spAutoFit/>
          </a:bodyPr>
          <a:lstStyle/>
          <a:p>
            <a:pPr algn="ctr">
              <a:lnSpc>
                <a:spcPts val="6448"/>
              </a:lnSpc>
            </a:pPr>
            <a:r>
              <a:rPr lang="en-US" sz="6400" b="1">
                <a:ln w="317500">
                  <a:solidFill>
                    <a:schemeClr val="accent4">
                      <a:lumMod val="40000"/>
                      <a:lumOff val="60000"/>
                    </a:schemeClr>
                  </a:solidFill>
                </a:ln>
                <a:gradFill flip="none" rotWithShape="1">
                  <a:gsLst>
                    <a:gs pos="0">
                      <a:srgbClr val="FFEBBB"/>
                    </a:gs>
                    <a:gs pos="100000">
                      <a:srgbClr val="F499A3"/>
                    </a:gs>
                  </a:gsLst>
                  <a:lin ang="5400000" scaled="1"/>
                  <a:tileRect/>
                </a:gradFill>
                <a:effectLst>
                  <a:outerShdw blurRad="50800" dist="38100" algn="l" rotWithShape="0">
                    <a:prstClr val="black">
                      <a:alpha val="40000"/>
                    </a:prstClr>
                  </a:outerShdw>
                </a:effectLst>
                <a:latin typeface="SVN-Rocker" panose="02040603050506020204" pitchFamily="18" charset="0"/>
              </a:rPr>
              <a:t>SẤM SÉT </a:t>
            </a:r>
          </a:p>
          <a:p>
            <a:pPr algn="ctr">
              <a:lnSpc>
                <a:spcPts val="6448"/>
              </a:lnSpc>
            </a:pPr>
            <a:r>
              <a:rPr lang="en-US" sz="6400" b="1">
                <a:ln w="317500">
                  <a:solidFill>
                    <a:schemeClr val="accent4">
                      <a:lumMod val="40000"/>
                      <a:lumOff val="60000"/>
                    </a:schemeClr>
                  </a:solidFill>
                </a:ln>
                <a:gradFill flip="none" rotWithShape="1">
                  <a:gsLst>
                    <a:gs pos="0">
                      <a:srgbClr val="FFEBBB"/>
                    </a:gs>
                    <a:gs pos="100000">
                      <a:srgbClr val="F499A3"/>
                    </a:gs>
                  </a:gsLst>
                  <a:lin ang="5400000" scaled="1"/>
                  <a:tileRect/>
                </a:gradFill>
                <a:effectLst>
                  <a:outerShdw blurRad="50800" dist="38100" algn="l" rotWithShape="0">
                    <a:prstClr val="black">
                      <a:alpha val="40000"/>
                    </a:prstClr>
                  </a:outerShdw>
                </a:effectLst>
                <a:latin typeface="SVN-Rocker" panose="02040603050506020204" pitchFamily="18" charset="0"/>
              </a:rPr>
              <a:t>ĐÊM GIAO THỪA</a:t>
            </a:r>
          </a:p>
        </p:txBody>
      </p:sp>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080000" y="3198586"/>
            <a:ext cx="7112000" cy="3659414"/>
          </a:xfrm>
          <a:prstGeom prst="rect">
            <a:avLst/>
          </a:prstGeom>
        </p:spPr>
      </p:pic>
      <p:pic>
        <p:nvPicPr>
          <p:cNvPr id="15" name="Picture 15"/>
          <p:cNvPicPr>
            <a:picLocks noChangeAspect="1"/>
          </p:cNvPicPr>
          <p:nvPr/>
        </p:nvPicPr>
        <p:blipFill rotWithShape="1">
          <a:blip r:embed="rId11"/>
          <a:srcRect t="38027"/>
          <a:stretch/>
        </p:blipFill>
        <p:spPr>
          <a:xfrm>
            <a:off x="8417099" y="3007251"/>
            <a:ext cx="4955111" cy="4095636"/>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40093">
            <a:off x="10337445" y="3682922"/>
            <a:ext cx="1636064" cy="456053"/>
          </a:xfrm>
          <a:prstGeom prst="rect">
            <a:avLst/>
          </a:prstGeom>
        </p:spPr>
      </p:pic>
      <p:pic>
        <p:nvPicPr>
          <p:cNvPr id="21" name="Picture 20">
            <a:extLst>
              <a:ext uri="{FF2B5EF4-FFF2-40B4-BE49-F238E27FC236}">
                <a16:creationId xmlns:a16="http://schemas.microsoft.com/office/drawing/2014/main" id="{200936DB-6E7D-4BA9-8276-3F8AB3C455C6}"/>
              </a:ext>
            </a:extLst>
          </p:cNvPr>
          <p:cNvPicPr>
            <a:picLocks noChangeAspect="1"/>
          </p:cNvPicPr>
          <p:nvPr/>
        </p:nvPicPr>
        <p:blipFill>
          <a:blip r:embed="rId14">
            <a:alphaModFix amt="70000"/>
            <a:extLst>
              <a:ext uri="{BEBA8EAE-BF5A-486C-A8C5-ECC9F3942E4B}">
                <a14:imgProps xmlns:a14="http://schemas.microsoft.com/office/drawing/2010/main">
                  <a14:imgLayer r:embed="rId15">
                    <a14:imgEffect>
                      <a14:backgroundRemoval t="2365" b="99662" l="2462" r="92308">
                        <a14:foregroundMark x1="21723" y1="11599" x2="21723" y2="11599"/>
                        <a14:foregroundMark x1="19631" y1="13288" x2="15077" y2="24887"/>
                        <a14:foregroundMark x1="21415" y1="9572" x2="26523" y2="17905"/>
                        <a14:foregroundMark x1="36862" y1="2477" x2="36800" y2="7883"/>
                        <a14:foregroundMark x1="58892" y1="29392" x2="61231" y2="28378"/>
                        <a14:foregroundMark x1="92369" y1="28829" x2="89354" y2="28829"/>
                        <a14:foregroundMark x1="73785" y1="24550" x2="73785" y2="24550"/>
                        <a14:foregroundMark x1="60677" y1="44257" x2="59323" y2="48311"/>
                        <a14:foregroundMark x1="61846" y1="68468" x2="62031" y2="71396"/>
                        <a14:foregroundMark x1="83631" y1="70946" x2="84123" y2="70946"/>
                        <a14:foregroundMark x1="49231" y1="89977" x2="49231" y2="89977"/>
                        <a14:foregroundMark x1="37600" y1="92793" x2="37600" y2="92793"/>
                        <a14:foregroundMark x1="39754" y1="98874" x2="39754" y2="98874"/>
                        <a14:foregroundMark x1="3692" y1="43581" x2="7323" y2="76577"/>
                        <a14:foregroundMark x1="7323" y1="76577" x2="6892" y2="85473"/>
                        <a14:foregroundMark x1="6892" y1="85473" x2="3077" y2="97410"/>
                        <a14:foregroundMark x1="13169" y1="28941" x2="8985" y2="29730"/>
                        <a14:foregroundMark x1="8985" y1="29730" x2="5046" y2="32658"/>
                        <a14:foregroundMark x1="5046" y1="32658" x2="2462" y2="37613"/>
                        <a14:foregroundMark x1="24185" y1="10811" x2="27077" y2="17793"/>
                        <a14:foregroundMark x1="27077" y1="17793" x2="27754" y2="18468"/>
                        <a14:foregroundMark x1="18585" y1="11599" x2="18585" y2="11599"/>
                        <a14:foregroundMark x1="19815" y1="9685" x2="18031" y2="11374"/>
                        <a14:foregroundMark x1="48800" y1="59797" x2="48800" y2="59797"/>
                        <a14:foregroundMark x1="53785" y1="57545" x2="53785" y2="57545"/>
                        <a14:foregroundMark x1="59077" y1="48761" x2="55938" y2="55518"/>
                        <a14:foregroundMark x1="55938" y1="55518" x2="51877" y2="58671"/>
                        <a14:foregroundMark x1="51877" y1="58671" x2="50954" y2="58784"/>
                        <a14:foregroundMark x1="45292" y1="34459" x2="45292" y2="34459"/>
                        <a14:foregroundMark x1="45415" y1="32320" x2="45415" y2="32320"/>
                        <a14:foregroundMark x1="45415" y1="32207" x2="45477" y2="34347"/>
                        <a14:foregroundMark x1="33538" y1="5068" x2="33538" y2="5518"/>
                        <a14:foregroundMark x1="40492" y1="3604" x2="40492" y2="3604"/>
                        <a14:foregroundMark x1="58462" y1="27477" x2="58462" y2="27477"/>
                        <a14:foregroundMark x1="46585" y1="53716" x2="46585" y2="53716"/>
                        <a14:foregroundMark x1="46954" y1="57770" x2="46954" y2="57770"/>
                        <a14:foregroundMark x1="13785" y1="29842" x2="13785" y2="29842"/>
                        <a14:foregroundMark x1="14462" y1="30068" x2="14462" y2="30068"/>
                        <a14:foregroundMark x1="26646" y1="99437" x2="26646" y2="99437"/>
                        <a14:foregroundMark x1="40000" y1="99662" x2="40000" y2="99662"/>
                        <a14:foregroundMark x1="62092" y1="28829" x2="62092" y2="28829"/>
                        <a14:backgroundMark x1="25108" y1="57995" x2="25108" y2="57995"/>
                        <a14:backgroundMark x1="26031" y1="64640" x2="26031" y2="64640"/>
                        <a14:backgroundMark x1="29231" y1="93356" x2="29231" y2="93356"/>
                        <a14:backgroundMark x1="28677" y1="78491" x2="28677" y2="78491"/>
                        <a14:backgroundMark x1="29600" y1="91892" x2="29600" y2="91892"/>
                        <a14:backgroundMark x1="42462" y1="76914" x2="42462" y2="76914"/>
                        <a14:backgroundMark x1="65046" y1="32207" x2="65046" y2="32207"/>
                        <a14:backgroundMark x1="77785" y1="33446" x2="77785" y2="33446"/>
                        <a14:backgroundMark x1="45169" y1="38176" x2="45046" y2="38401"/>
                        <a14:backgroundMark x1="50092" y1="54392" x2="50092" y2="54392"/>
                        <a14:backgroundMark x1="45600" y1="53829" x2="45600" y2="53829"/>
                        <a14:backgroundMark x1="64677" y1="68581" x2="64677" y2="68581"/>
                        <a14:backgroundMark x1="28985" y1="29054" x2="28985" y2="29054"/>
                        <a14:backgroundMark x1="14708" y1="28941" x2="14708" y2="28941"/>
                        <a14:backgroundMark x1="16246" y1="29279" x2="16246" y2="29279"/>
                        <a14:backgroundMark x1="28308" y1="77928" x2="28308" y2="77928"/>
                        <a14:backgroundMark x1="28062" y1="29054" x2="28062" y2="29054"/>
                        <a14:backgroundMark x1="14708" y1="86486" x2="14708" y2="86486"/>
                        <a14:backgroundMark x1="54954" y1="48198" x2="54954" y2="48198"/>
                        <a14:backgroundMark x1="1292" y1="68243" x2="1292" y2="68243"/>
                        <a14:backgroundMark x1="369" y1="92680" x2="369" y2="92680"/>
                        <a14:backgroundMark x1="56062" y1="45833" x2="56062" y2="45833"/>
                      </a14:backgroundRemoval>
                    </a14:imgEffect>
                    <a14:imgEffect>
                      <a14:artisticFilmGrain/>
                    </a14:imgEffect>
                    <a14:imgEffect>
                      <a14:brightnessContrast contrast="-40000"/>
                    </a14:imgEffect>
                  </a14:imgLayer>
                </a14:imgProps>
              </a:ext>
            </a:extLst>
          </a:blip>
          <a:stretch>
            <a:fillRect/>
          </a:stretch>
        </p:blipFill>
        <p:spPr>
          <a:xfrm>
            <a:off x="0" y="3335087"/>
            <a:ext cx="6446773" cy="3522913"/>
          </a:xfrm>
          <a:prstGeom prst="rect">
            <a:avLst/>
          </a:prstGeom>
        </p:spPr>
      </p:pic>
      <p:pic>
        <p:nvPicPr>
          <p:cNvPr id="14" name="Picture 14"/>
          <p:cNvPicPr>
            <a:picLocks noChangeAspect="1"/>
          </p:cNvPicPr>
          <p:nvPr/>
        </p:nvPicPr>
        <p:blipFill>
          <a:blip r:embed="rId16">
            <a:alphaModFix/>
            <a:extLst>
              <a:ext uri="{BEBA8EAE-BF5A-486C-A8C5-ECC9F3942E4B}">
                <a14:imgProps xmlns:a14="http://schemas.microsoft.com/office/drawing/2010/main">
                  <a14:imgLayer r:embed="rId17">
                    <a14:imgEffect>
                      <a14:sharpenSoften amount="50000"/>
                    </a14:imgEffect>
                    <a14:imgEffect>
                      <a14:brightnessContrast contrast="40000"/>
                    </a14:imgEffect>
                  </a14:imgLayer>
                </a14:imgProps>
              </a:ext>
            </a:extLst>
          </a:blip>
          <a:srcRect/>
          <a:stretch>
            <a:fillRect/>
          </a:stretch>
        </p:blipFill>
        <p:spPr>
          <a:xfrm rot="19154298">
            <a:off x="2620162" y="330516"/>
            <a:ext cx="8972271" cy="7368478"/>
          </a:xfrm>
          <a:prstGeom prst="rect">
            <a:avLst/>
          </a:prstGeom>
        </p:spPr>
      </p:pic>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9849858" y="5883883"/>
            <a:ext cx="3044160" cy="2894719"/>
          </a:xfrm>
          <a:prstGeom prst="rect">
            <a:avLst/>
          </a:prstGeom>
        </p:spPr>
      </p:pic>
      <p:pic>
        <p:nvPicPr>
          <p:cNvPr id="12" name="Picture 1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819467" y="-16709"/>
            <a:ext cx="2933059" cy="2970184"/>
          </a:xfrm>
          <a:prstGeom prst="rect">
            <a:avLst/>
          </a:prstGeom>
        </p:spPr>
      </p:pic>
      <p:sp>
        <p:nvSpPr>
          <p:cNvPr id="17" name="TextBox 17"/>
          <p:cNvSpPr txBox="1"/>
          <p:nvPr/>
        </p:nvSpPr>
        <p:spPr>
          <a:xfrm>
            <a:off x="7202256" y="771201"/>
            <a:ext cx="2702049" cy="380938"/>
          </a:xfrm>
          <a:prstGeom prst="rect">
            <a:avLst/>
          </a:prstGeom>
          <a:ln>
            <a:noFill/>
          </a:ln>
        </p:spPr>
        <p:txBody>
          <a:bodyPr lIns="0" tIns="0" rIns="0" bIns="0" rtlCol="0" anchor="t">
            <a:spAutoFit/>
          </a:bodyPr>
          <a:lstStyle/>
          <a:p>
            <a:pPr algn="ctr">
              <a:lnSpc>
                <a:spcPts val="2825"/>
              </a:lnSpc>
            </a:pPr>
            <a:r>
              <a:rPr lang="en-US" sz="3600">
                <a:ln w="12700">
                  <a:solidFill>
                    <a:schemeClr val="bg1"/>
                  </a:solidFill>
                </a:ln>
                <a:solidFill>
                  <a:srgbClr val="000000"/>
                </a:solidFill>
                <a:effectLst>
                  <a:outerShdw blurRad="50800" dist="38100" algn="l" rotWithShape="0">
                    <a:prstClr val="black">
                      <a:alpha val="40000"/>
                    </a:prstClr>
                  </a:outerShdw>
                </a:effectLst>
                <a:latin typeface="SVN-The Voice Heavy" panose="02040603050506020204" pitchFamily="18" charset="0"/>
              </a:rPr>
              <a:t>LỊCH SỬ</a:t>
            </a:r>
          </a:p>
        </p:txBody>
      </p:sp>
      <p:sp>
        <p:nvSpPr>
          <p:cNvPr id="19" name="TextBox 19"/>
          <p:cNvSpPr txBox="1"/>
          <p:nvPr/>
        </p:nvSpPr>
        <p:spPr>
          <a:xfrm>
            <a:off x="6554549" y="3220688"/>
            <a:ext cx="4872097" cy="295466"/>
          </a:xfrm>
          <a:prstGeom prst="rect">
            <a:avLst/>
          </a:prstGeom>
        </p:spPr>
        <p:txBody>
          <a:bodyPr lIns="0" tIns="0" rIns="0" bIns="0" rtlCol="0" anchor="t">
            <a:spAutoFit/>
          </a:bodyPr>
          <a:lstStyle/>
          <a:p>
            <a:pPr algn="ctr">
              <a:lnSpc>
                <a:spcPts val="2413"/>
              </a:lnSpc>
            </a:pPr>
            <a:r>
              <a:rPr lang="en-US" sz="1867">
                <a:effectLst>
                  <a:outerShdw blurRad="38100" dist="38100" dir="2700000" algn="tl">
                    <a:srgbClr val="000000">
                      <a:alpha val="43137"/>
                    </a:srgbClr>
                  </a:outerShdw>
                </a:effectLst>
                <a:latin typeface="SVN-Bali Script" panose="02000000000000000000" pitchFamily="2" charset="0"/>
              </a:rPr>
              <a:t>Trang: 49-50</a:t>
            </a:r>
          </a:p>
        </p:txBody>
      </p:sp>
      <p:sp>
        <p:nvSpPr>
          <p:cNvPr id="20" name="TextBox 20"/>
          <p:cNvSpPr txBox="1"/>
          <p:nvPr/>
        </p:nvSpPr>
        <p:spPr>
          <a:xfrm rot="1234530">
            <a:off x="10419981" y="3829806"/>
            <a:ext cx="1411811" cy="263983"/>
          </a:xfrm>
          <a:prstGeom prst="rect">
            <a:avLst/>
          </a:prstGeom>
        </p:spPr>
        <p:txBody>
          <a:bodyPr wrap="square" lIns="0" tIns="0" rIns="0" bIns="0" rtlCol="0" anchor="t">
            <a:spAutoFit/>
          </a:bodyPr>
          <a:lstStyle/>
          <a:p>
            <a:pPr algn="ctr">
              <a:lnSpc>
                <a:spcPts val="1860"/>
              </a:lnSpc>
            </a:pPr>
            <a:r>
              <a:rPr lang="en-US" sz="2933" b="1">
                <a:solidFill>
                  <a:srgbClr val="FFFFFF"/>
                </a:solidFill>
                <a:latin typeface="UTM Zirkon" panose="02040603050506020204" pitchFamily="18" charset="0"/>
              </a:rPr>
              <a:t>EduFive </a:t>
            </a:r>
          </a:p>
        </p:txBody>
      </p:sp>
      <p:pic>
        <p:nvPicPr>
          <p:cNvPr id="13" name="Picture 1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342639" y="777839"/>
            <a:ext cx="2379133" cy="3236916"/>
          </a:xfrm>
          <a:prstGeom prst="rect">
            <a:avLst/>
          </a:prstGeom>
        </p:spPr>
      </p:pic>
      <p:pic>
        <p:nvPicPr>
          <p:cNvPr id="22" name="Picture 4" descr="Bác Hồ chúc mừng năm mới Mậu Thân 1968 - Hồ Chí Minh">
            <a:extLst>
              <a:ext uri="{FF2B5EF4-FFF2-40B4-BE49-F238E27FC236}">
                <a16:creationId xmlns:a16="http://schemas.microsoft.com/office/drawing/2014/main" id="{FF21E837-09B6-446C-B581-E618EB5389F6}"/>
              </a:ext>
            </a:extLst>
          </p:cNvPr>
          <p:cNvPicPr>
            <a:picLocks noChangeAspect="1" noChangeArrowheads="1"/>
          </p:cNvPicPr>
          <p:nvPr/>
        </p:nvPicPr>
        <p:blipFill rotWithShape="1">
          <a:blip r:embed="rId24">
            <a:alphaModFix amt="85000"/>
            <a:extLst>
              <a:ext uri="{BEBA8EAE-BF5A-486C-A8C5-ECC9F3942E4B}">
                <a14:imgProps xmlns:a14="http://schemas.microsoft.com/office/drawing/2010/main">
                  <a14:imgLayer r:embed="rId25">
                    <a14:imgEffect>
                      <a14:backgroundRemoval t="19792" b="94048" l="38646" r="76250">
                        <a14:foregroundMark x1="53125" y1="20536" x2="53125" y2="20536"/>
                        <a14:foregroundMark x1="50625" y1="20982" x2="51771" y2="19940"/>
                        <a14:foregroundMark x1="57917" y1="33929" x2="57917" y2="33929"/>
                        <a14:foregroundMark x1="57500" y1="37798" x2="57292" y2="39137"/>
                        <a14:foregroundMark x1="57083" y1="41071" x2="56250" y2="44345"/>
                        <a14:foregroundMark x1="60208" y1="59077" x2="60625" y2="61756"/>
                        <a14:foregroundMark x1="57917" y1="61310" x2="59583" y2="72173"/>
                        <a14:foregroundMark x1="63438" y1="91815" x2="63438" y2="91815"/>
                        <a14:foregroundMark x1="68750" y1="94196" x2="65833" y2="93601"/>
                        <a14:foregroundMark x1="38646" y1="55506" x2="38646" y2="55506"/>
                        <a14:foregroundMark x1="65000" y1="90625" x2="63333" y2="91667"/>
                        <a14:foregroundMark x1="70104" y1="94048" x2="70104" y2="94048"/>
                        <a14:foregroundMark x1="66667" y1="75744" x2="66667" y2="75744"/>
                        <a14:foregroundMark x1="66458" y1="73363" x2="66458" y2="73363"/>
                        <a14:foregroundMark x1="65104" y1="72619" x2="65104" y2="72619"/>
                        <a14:foregroundMark x1="56042" y1="69345" x2="55104" y2="73661"/>
                        <a14:foregroundMark x1="65729" y1="72321" x2="65729" y2="72321"/>
                        <a14:foregroundMark x1="67292" y1="53423" x2="67292" y2="53423"/>
                        <a14:foregroundMark x1="66771" y1="54762" x2="65313" y2="57887"/>
                        <a14:foregroundMark x1="66042" y1="47917" x2="66042" y2="48810"/>
                        <a14:foregroundMark x1="65313" y1="45238" x2="65104" y2="46131"/>
                        <a14:foregroundMark x1="62396" y1="43006" x2="62396" y2="43006"/>
                        <a14:foregroundMark x1="58229" y1="36756" x2="57813" y2="37649"/>
                        <a14:foregroundMark x1="58542" y1="31845" x2="58542" y2="31845"/>
                        <a14:foregroundMark x1="58646" y1="32143" x2="58438" y2="35863"/>
                        <a14:foregroundMark x1="58229" y1="28423" x2="58646" y2="29911"/>
                        <a14:foregroundMark x1="55625" y1="22619" x2="56771" y2="24107"/>
                        <a14:foregroundMark x1="55937" y1="22173" x2="56875" y2="23363"/>
                        <a14:foregroundMark x1="56042" y1="22470" x2="57396" y2="24405"/>
                        <a14:foregroundMark x1="56042" y1="21577" x2="59271" y2="30506"/>
                        <a14:foregroundMark x1="59167" y1="30952" x2="58229" y2="34524"/>
                        <a14:backgroundMark x1="65938" y1="71429" x2="65938" y2="71429"/>
                        <a14:backgroundMark x1="66667" y1="69048" x2="66979" y2="70238"/>
                        <a14:backgroundMark x1="44167" y1="35268" x2="42813" y2="39583"/>
                      </a14:backgroundRemoval>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35979" t="17146" r="24562"/>
          <a:stretch/>
        </p:blipFill>
        <p:spPr bwMode="auto">
          <a:xfrm flipH="1">
            <a:off x="10201088" y="134227"/>
            <a:ext cx="1829793" cy="2689445"/>
          </a:xfrm>
          <a:prstGeom prst="ellipse">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3" name="TextBox 18">
            <a:extLst>
              <a:ext uri="{FF2B5EF4-FFF2-40B4-BE49-F238E27FC236}">
                <a16:creationId xmlns:a16="http://schemas.microsoft.com/office/drawing/2014/main" id="{135C8F47-08BC-4FAB-B891-A6BA7CB30CC9}"/>
              </a:ext>
            </a:extLst>
          </p:cNvPr>
          <p:cNvSpPr txBox="1"/>
          <p:nvPr/>
        </p:nvSpPr>
        <p:spPr>
          <a:xfrm>
            <a:off x="4709447" y="1618583"/>
            <a:ext cx="6751031" cy="1641475"/>
          </a:xfrm>
          <a:prstGeom prst="rect">
            <a:avLst/>
          </a:prstGeom>
        </p:spPr>
        <p:txBody>
          <a:bodyPr wrap="square" lIns="0" tIns="0" rIns="0" bIns="0" rtlCol="0" anchor="t">
            <a:spAutoFit/>
          </a:bodyPr>
          <a:lstStyle/>
          <a:p>
            <a:pPr algn="ctr">
              <a:lnSpc>
                <a:spcPts val="6448"/>
              </a:lnSpc>
            </a:pPr>
            <a:r>
              <a:rPr lang="en-US" sz="6400" b="1">
                <a:ln>
                  <a:solidFill>
                    <a:schemeClr val="tx1"/>
                  </a:solidFill>
                </a:ln>
                <a:gradFill flip="none" rotWithShape="1">
                  <a:gsLst>
                    <a:gs pos="0">
                      <a:srgbClr val="FFC000"/>
                    </a:gs>
                    <a:gs pos="100000">
                      <a:srgbClr val="FF0000"/>
                    </a:gs>
                  </a:gsLst>
                  <a:lin ang="2700000" scaled="1"/>
                  <a:tileRect/>
                </a:gradFill>
                <a:effectLst>
                  <a:outerShdw blurRad="50800" dist="38100" algn="l" rotWithShape="0">
                    <a:prstClr val="black">
                      <a:alpha val="40000"/>
                    </a:prstClr>
                  </a:outerShdw>
                </a:effectLst>
                <a:latin typeface="SVN-Rocker" panose="02040603050506020204" pitchFamily="18" charset="0"/>
              </a:rPr>
              <a:t>SẤM SÉT </a:t>
            </a:r>
          </a:p>
          <a:p>
            <a:pPr algn="ctr">
              <a:lnSpc>
                <a:spcPts val="6448"/>
              </a:lnSpc>
            </a:pPr>
            <a:r>
              <a:rPr lang="en-US" sz="6400" b="1">
                <a:ln>
                  <a:solidFill>
                    <a:schemeClr val="tx1"/>
                  </a:solidFill>
                </a:ln>
                <a:gradFill flip="none" rotWithShape="1">
                  <a:gsLst>
                    <a:gs pos="0">
                      <a:srgbClr val="FFC000"/>
                    </a:gs>
                    <a:gs pos="100000">
                      <a:srgbClr val="FF0000"/>
                    </a:gs>
                  </a:gsLst>
                  <a:lin ang="2700000" scaled="1"/>
                  <a:tileRect/>
                </a:gradFill>
                <a:effectLst>
                  <a:outerShdw blurRad="50800" dist="38100" algn="l" rotWithShape="0">
                    <a:prstClr val="black">
                      <a:alpha val="40000"/>
                    </a:prstClr>
                  </a:outerShdw>
                </a:effectLst>
                <a:latin typeface="SVN-Rocker" panose="02040603050506020204" pitchFamily="18" charset="0"/>
              </a:rPr>
              <a:t>ĐÊM GIAO THỪA</a:t>
            </a:r>
          </a:p>
        </p:txBody>
      </p:sp>
      <p:pic>
        <p:nvPicPr>
          <p:cNvPr id="16" name="Picture 16"/>
          <p:cNvPicPr>
            <a:picLocks noChangeAspect="1"/>
          </p:cNvPicPr>
          <p:nvPr/>
        </p:nvPicPr>
        <p:blipFill>
          <a:blip r:embed="rId26">
            <a:alphaModFix amt="50000"/>
            <a:extLst>
              <a:ext uri="{BEBA8EAE-BF5A-486C-A8C5-ECC9F3942E4B}">
                <a14:imgProps xmlns:a14="http://schemas.microsoft.com/office/drawing/2010/main">
                  <a14:imgLayer r:embed="rId27">
                    <a14:imgEffect>
                      <a14:brightnessContrast bright="40000" contrast="20000"/>
                    </a14:imgEffect>
                  </a14:imgLayer>
                </a14:imgProps>
              </a:ext>
            </a:extLst>
          </a:blip>
          <a:srcRect/>
          <a:stretch>
            <a:fillRect/>
          </a:stretch>
        </p:blipFill>
        <p:spPr>
          <a:xfrm>
            <a:off x="-2624613" y="-1579902"/>
            <a:ext cx="5400689" cy="7385553"/>
          </a:xfrm>
          <a:prstGeom prst="rect">
            <a:avLst/>
          </a:prstGeom>
        </p:spPr>
      </p:pic>
    </p:spTree>
    <p:extLst>
      <p:ext uri="{BB962C8B-B14F-4D97-AF65-F5344CB8AC3E}">
        <p14:creationId xmlns:p14="http://schemas.microsoft.com/office/powerpoint/2010/main" val="362266300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6" presetClass="emph" presetSubtype="0" fill="hold" nodeType="afterEffect">
                                  <p:stCondLst>
                                    <p:cond delay="0"/>
                                  </p:stCondLst>
                                  <p:childTnLst>
                                    <p:animScale>
                                      <p:cBhvr>
                                        <p:cTn id="38" dur="2000" fill="hold"/>
                                        <p:tgtEl>
                                          <p:spTgt spid="13"/>
                                        </p:tgtEl>
                                      </p:cBhvr>
                                      <p:by x="130000" y="130000"/>
                                    </p:animScale>
                                  </p:childTnLst>
                                </p:cTn>
                              </p:par>
                              <p:par>
                                <p:cTn id="39" presetID="6" presetClass="emph" presetSubtype="0" fill="hold" nodeType="withEffect">
                                  <p:stCondLst>
                                    <p:cond delay="0"/>
                                  </p:stCondLst>
                                  <p:childTnLst>
                                    <p:animScale>
                                      <p:cBhvr>
                                        <p:cTn id="40" dur="2000" fill="hold"/>
                                        <p:tgtEl>
                                          <p:spTgt spid="12"/>
                                        </p:tgtEl>
                                      </p:cBhvr>
                                      <p:by x="130000" y="130000"/>
                                    </p:animScale>
                                  </p:childTnLst>
                                </p:cTn>
                              </p:par>
                            </p:childTnLst>
                          </p:cTn>
                        </p:par>
                        <p:par>
                          <p:cTn id="41" fill="hold">
                            <p:stCondLst>
                              <p:cond delay="2500"/>
                            </p:stCondLst>
                            <p:childTnLst>
                              <p:par>
                                <p:cTn id="42" presetID="10" presetClass="exit" presetSubtype="0" fill="hold" nodeType="after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randombar(horizont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par>
                                <p:cTn id="58" presetID="22" presetClass="entr" presetSubtype="8" fill="hold" grpId="0" nodeType="withEffect">
                                  <p:stCondLst>
                                    <p:cond delay="0"/>
                                  </p:stCondLst>
                                  <p:iterate type="lt">
                                    <p:tmPct val="0"/>
                                  </p:iterate>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par>
                                <p:cTn id="61" presetID="22" presetClass="entr" presetSubtype="1"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up)">
                                      <p:cBhvr>
                                        <p:cTn id="63" dur="125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2" name="explode.wav"/>
                                        </p:tgtEl>
                                      </p:cMediaNode>
                                    </p:audio>
                                  </p:subTnLst>
                                </p:cTn>
                              </p:par>
                              <p:par>
                                <p:cTn id="64" presetID="22" presetClass="entr" presetSubtype="1"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up)">
                                      <p:cBhvr>
                                        <p:cTn id="66" dur="1250"/>
                                        <p:tgtEl>
                                          <p:spTgt spid="16"/>
                                        </p:tgtEl>
                                      </p:cBhvr>
                                    </p:animEffect>
                                  </p:childTnLst>
                                  <p:subTnLst>
                                    <p:audio>
                                      <p:cMediaNode>
                                        <p:cTn display="0" masterRel="sameClick">
                                          <p:stCondLst>
                                            <p:cond evt="begin" delay="0">
                                              <p:tn val="64"/>
                                            </p:cond>
                                          </p:stCondLst>
                                          <p:endCondLst>
                                            <p:cond evt="onStopAudio" delay="0">
                                              <p:tgtEl>
                                                <p:sldTgt/>
                                              </p:tgtEl>
                                            </p:cond>
                                          </p:endCondLst>
                                        </p:cTn>
                                        <p:tgtEl>
                                          <p:sndTgt r:embed="rId2" name="explode.wav"/>
                                        </p:tgtEl>
                                      </p:cMediaNode>
                                    </p:audio>
                                  </p:subTnLst>
                                </p:cTn>
                              </p:par>
                              <p:par>
                                <p:cTn id="67" presetID="53" presetClass="entr" presetSubtype="16"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500" fill="hold"/>
                                        <p:tgtEl>
                                          <p:spTgt spid="15"/>
                                        </p:tgtEl>
                                        <p:attrNameLst>
                                          <p:attrName>ppt_w</p:attrName>
                                        </p:attrNameLst>
                                      </p:cBhvr>
                                      <p:tavLst>
                                        <p:tav tm="0">
                                          <p:val>
                                            <p:fltVal val="0"/>
                                          </p:val>
                                        </p:tav>
                                        <p:tav tm="100000">
                                          <p:val>
                                            <p:strVal val="#ppt_w"/>
                                          </p:val>
                                        </p:tav>
                                      </p:tavLst>
                                    </p:anim>
                                    <p:anim calcmode="lin" valueType="num">
                                      <p:cBhvr>
                                        <p:cTn id="70" dur="500" fill="hold"/>
                                        <p:tgtEl>
                                          <p:spTgt spid="15"/>
                                        </p:tgtEl>
                                        <p:attrNameLst>
                                          <p:attrName>ppt_h</p:attrName>
                                        </p:attrNameLst>
                                      </p:cBhvr>
                                      <p:tavLst>
                                        <p:tav tm="0">
                                          <p:val>
                                            <p:fltVal val="0"/>
                                          </p:val>
                                        </p:tav>
                                        <p:tav tm="100000">
                                          <p:val>
                                            <p:strVal val="#ppt_h"/>
                                          </p:val>
                                        </p:tav>
                                      </p:tavLst>
                                    </p:anim>
                                    <p:animEffect transition="in" filter="fade">
                                      <p:cBhvr>
                                        <p:cTn id="71" dur="500"/>
                                        <p:tgtEl>
                                          <p:spTgt spid="15"/>
                                        </p:tgtEl>
                                      </p:cBhvr>
                                    </p:animEffect>
                                  </p:childTnLst>
                                </p:cTn>
                              </p:par>
                            </p:childTnLst>
                          </p:cTn>
                        </p:par>
                        <p:par>
                          <p:cTn id="72" fill="hold">
                            <p:stCondLst>
                              <p:cond delay="1250"/>
                            </p:stCondLst>
                            <p:childTnLst>
                              <p:par>
                                <p:cTn id="73" presetID="34" presetClass="emph" presetSubtype="0" fill="hold" grpId="1" nodeType="afterEffect">
                                  <p:stCondLst>
                                    <p:cond delay="0"/>
                                  </p:stCondLst>
                                  <p:iterate type="lt">
                                    <p:tmPct val="10000"/>
                                  </p:iterate>
                                  <p:childTnLst>
                                    <p:animMotion origin="layout" path="M 0.0 0.0 L 0.0 -0.07213" pathEditMode="relative" ptsTypes="">
                                      <p:cBhvr>
                                        <p:cTn id="74" dur="250" accel="50000" decel="50000" autoRev="1" fill="hold">
                                          <p:stCondLst>
                                            <p:cond delay="0"/>
                                          </p:stCondLst>
                                        </p:cTn>
                                        <p:tgtEl>
                                          <p:spTgt spid="18"/>
                                        </p:tgtEl>
                                        <p:attrNameLst>
                                          <p:attrName>ppt_x</p:attrName>
                                          <p:attrName>ppt_y</p:attrName>
                                        </p:attrNameLst>
                                      </p:cBhvr>
                                    </p:animMotion>
                                    <p:animRot by="1500000">
                                      <p:cBhvr>
                                        <p:cTn id="75" dur="125" fill="hold">
                                          <p:stCondLst>
                                            <p:cond delay="0"/>
                                          </p:stCondLst>
                                        </p:cTn>
                                        <p:tgtEl>
                                          <p:spTgt spid="18"/>
                                        </p:tgtEl>
                                        <p:attrNameLst>
                                          <p:attrName>r</p:attrName>
                                        </p:attrNameLst>
                                      </p:cBhvr>
                                    </p:animRot>
                                    <p:animRot by="-1500000">
                                      <p:cBhvr>
                                        <p:cTn id="76" dur="125" fill="hold">
                                          <p:stCondLst>
                                            <p:cond delay="125"/>
                                          </p:stCondLst>
                                        </p:cTn>
                                        <p:tgtEl>
                                          <p:spTgt spid="18"/>
                                        </p:tgtEl>
                                        <p:attrNameLst>
                                          <p:attrName>r</p:attrName>
                                        </p:attrNameLst>
                                      </p:cBhvr>
                                    </p:animRot>
                                    <p:animRot by="-1500000">
                                      <p:cBhvr>
                                        <p:cTn id="77" dur="125" fill="hold">
                                          <p:stCondLst>
                                            <p:cond delay="250"/>
                                          </p:stCondLst>
                                        </p:cTn>
                                        <p:tgtEl>
                                          <p:spTgt spid="18"/>
                                        </p:tgtEl>
                                        <p:attrNameLst>
                                          <p:attrName>r</p:attrName>
                                        </p:attrNameLst>
                                      </p:cBhvr>
                                    </p:animRot>
                                    <p:animRot by="1500000">
                                      <p:cBhvr>
                                        <p:cTn id="78" dur="125" fill="hold">
                                          <p:stCondLst>
                                            <p:cond delay="375"/>
                                          </p:stCondLst>
                                        </p:cTn>
                                        <p:tgtEl>
                                          <p:spTgt spid="18"/>
                                        </p:tgtEl>
                                        <p:attrNameLst>
                                          <p:attrName>r</p:attrName>
                                        </p:attrNameLst>
                                      </p:cBhvr>
                                    </p:animRot>
                                  </p:childTnLst>
                                </p:cTn>
                              </p:par>
                              <p:par>
                                <p:cTn id="79" presetID="34" presetClass="emph" presetSubtype="0" fill="hold" grpId="1" nodeType="withEffect">
                                  <p:stCondLst>
                                    <p:cond delay="0"/>
                                  </p:stCondLst>
                                  <p:iterate type="lt">
                                    <p:tmPct val="10000"/>
                                  </p:iterate>
                                  <p:childTnLst>
                                    <p:animMotion origin="layout" path="M 0.0 0.0 L 0.0 -0.07213" pathEditMode="relative" ptsTypes="">
                                      <p:cBhvr>
                                        <p:cTn id="80" dur="250" accel="50000" decel="50000" autoRev="1" fill="hold">
                                          <p:stCondLst>
                                            <p:cond delay="0"/>
                                          </p:stCondLst>
                                        </p:cTn>
                                        <p:tgtEl>
                                          <p:spTgt spid="23"/>
                                        </p:tgtEl>
                                        <p:attrNameLst>
                                          <p:attrName>ppt_x</p:attrName>
                                          <p:attrName>ppt_y</p:attrName>
                                        </p:attrNameLst>
                                      </p:cBhvr>
                                    </p:animMotion>
                                    <p:animRot by="1500000">
                                      <p:cBhvr>
                                        <p:cTn id="81" dur="125" fill="hold">
                                          <p:stCondLst>
                                            <p:cond delay="0"/>
                                          </p:stCondLst>
                                        </p:cTn>
                                        <p:tgtEl>
                                          <p:spTgt spid="23"/>
                                        </p:tgtEl>
                                        <p:attrNameLst>
                                          <p:attrName>r</p:attrName>
                                        </p:attrNameLst>
                                      </p:cBhvr>
                                    </p:animRot>
                                    <p:animRot by="-1500000">
                                      <p:cBhvr>
                                        <p:cTn id="82" dur="125" fill="hold">
                                          <p:stCondLst>
                                            <p:cond delay="125"/>
                                          </p:stCondLst>
                                        </p:cTn>
                                        <p:tgtEl>
                                          <p:spTgt spid="23"/>
                                        </p:tgtEl>
                                        <p:attrNameLst>
                                          <p:attrName>r</p:attrName>
                                        </p:attrNameLst>
                                      </p:cBhvr>
                                    </p:animRot>
                                    <p:animRot by="-1500000">
                                      <p:cBhvr>
                                        <p:cTn id="83" dur="125" fill="hold">
                                          <p:stCondLst>
                                            <p:cond delay="250"/>
                                          </p:stCondLst>
                                        </p:cTn>
                                        <p:tgtEl>
                                          <p:spTgt spid="23"/>
                                        </p:tgtEl>
                                        <p:attrNameLst>
                                          <p:attrName>r</p:attrName>
                                        </p:attrNameLst>
                                      </p:cBhvr>
                                    </p:animRot>
                                    <p:animRot by="1500000">
                                      <p:cBhvr>
                                        <p:cTn id="84" dur="125" fill="hold">
                                          <p:stCondLst>
                                            <p:cond delay="375"/>
                                          </p:stCondLst>
                                        </p:cTn>
                                        <p:tgtEl>
                                          <p:spTgt spid="23"/>
                                        </p:tgtEl>
                                        <p:attrNameLst>
                                          <p:attrName>r</p:attrName>
                                        </p:attrNameLst>
                                      </p:cBhvr>
                                    </p:animRot>
                                  </p:childTnLst>
                                </p:cTn>
                              </p:par>
                            </p:childTnLst>
                          </p:cTn>
                        </p:par>
                        <p:par>
                          <p:cTn id="85" fill="hold">
                            <p:stCondLst>
                              <p:cond delay="2550"/>
                            </p:stCondLst>
                            <p:childTnLst>
                              <p:par>
                                <p:cTn id="86" presetID="6" presetClass="emph" presetSubtype="0" autoRev="1" fill="hold" grpId="2" nodeType="afterEffect">
                                  <p:stCondLst>
                                    <p:cond delay="0"/>
                                  </p:stCondLst>
                                  <p:iterate type="lt">
                                    <p:tmPct val="0"/>
                                  </p:iterate>
                                  <p:childTnLst>
                                    <p:animScale>
                                      <p:cBhvr>
                                        <p:cTn id="87" dur="2000" fill="hold"/>
                                        <p:tgtEl>
                                          <p:spTgt spid="18"/>
                                        </p:tgtEl>
                                      </p:cBhvr>
                                      <p:by x="130000" y="130000"/>
                                    </p:animScale>
                                  </p:childTnLst>
                                </p:cTn>
                              </p:par>
                              <p:par>
                                <p:cTn id="88" presetID="6" presetClass="emph" presetSubtype="0" autoRev="1" fill="hold" grpId="2" nodeType="withEffect">
                                  <p:stCondLst>
                                    <p:cond delay="0"/>
                                  </p:stCondLst>
                                  <p:iterate type="lt">
                                    <p:tmPct val="0"/>
                                  </p:iterate>
                                  <p:childTnLst>
                                    <p:animScale>
                                      <p:cBhvr>
                                        <p:cTn id="89" dur="2000" fill="hold"/>
                                        <p:tgtEl>
                                          <p:spTgt spid="23"/>
                                        </p:tgtEl>
                                      </p:cBhvr>
                                      <p:by x="130000" y="130000"/>
                                    </p:animScale>
                                  </p:childTnLst>
                                </p:cTn>
                              </p:par>
                            </p:childTnLst>
                          </p:cTn>
                        </p:par>
                        <p:par>
                          <p:cTn id="90" fill="hold">
                            <p:stCondLst>
                              <p:cond delay="6550"/>
                            </p:stCondLst>
                            <p:childTnLst>
                              <p:par>
                                <p:cTn id="91" presetID="53" presetClass="entr" presetSubtype="528" fill="hold" grpId="0" nodeType="afterEffect">
                                  <p:stCondLst>
                                    <p:cond delay="0"/>
                                  </p:stCondLst>
                                  <p:childTnLst>
                                    <p:set>
                                      <p:cBhvr>
                                        <p:cTn id="92" dur="1" fill="hold">
                                          <p:stCondLst>
                                            <p:cond delay="0"/>
                                          </p:stCondLst>
                                        </p:cTn>
                                        <p:tgtEl>
                                          <p:spTgt spid="19"/>
                                        </p:tgtEl>
                                        <p:attrNameLst>
                                          <p:attrName>style.visibility</p:attrName>
                                        </p:attrNameLst>
                                      </p:cBhvr>
                                      <p:to>
                                        <p:strVal val="visible"/>
                                      </p:to>
                                    </p:set>
                                    <p:anim calcmode="lin" valueType="num">
                                      <p:cBhvr>
                                        <p:cTn id="93" dur="500" fill="hold"/>
                                        <p:tgtEl>
                                          <p:spTgt spid="19"/>
                                        </p:tgtEl>
                                        <p:attrNameLst>
                                          <p:attrName>ppt_w</p:attrName>
                                        </p:attrNameLst>
                                      </p:cBhvr>
                                      <p:tavLst>
                                        <p:tav tm="0">
                                          <p:val>
                                            <p:fltVal val="0"/>
                                          </p:val>
                                        </p:tav>
                                        <p:tav tm="100000">
                                          <p:val>
                                            <p:strVal val="#ppt_w"/>
                                          </p:val>
                                        </p:tav>
                                      </p:tavLst>
                                    </p:anim>
                                    <p:anim calcmode="lin" valueType="num">
                                      <p:cBhvr>
                                        <p:cTn id="94" dur="500" fill="hold"/>
                                        <p:tgtEl>
                                          <p:spTgt spid="19"/>
                                        </p:tgtEl>
                                        <p:attrNameLst>
                                          <p:attrName>ppt_h</p:attrName>
                                        </p:attrNameLst>
                                      </p:cBhvr>
                                      <p:tavLst>
                                        <p:tav tm="0">
                                          <p:val>
                                            <p:fltVal val="0"/>
                                          </p:val>
                                        </p:tav>
                                        <p:tav tm="100000">
                                          <p:val>
                                            <p:strVal val="#ppt_h"/>
                                          </p:val>
                                        </p:tav>
                                      </p:tavLst>
                                    </p:anim>
                                    <p:animEffect transition="in" filter="fade">
                                      <p:cBhvr>
                                        <p:cTn id="95" dur="500"/>
                                        <p:tgtEl>
                                          <p:spTgt spid="19"/>
                                        </p:tgtEl>
                                      </p:cBhvr>
                                    </p:animEffect>
                                    <p:anim calcmode="lin" valueType="num">
                                      <p:cBhvr>
                                        <p:cTn id="96" dur="500" fill="hold"/>
                                        <p:tgtEl>
                                          <p:spTgt spid="19"/>
                                        </p:tgtEl>
                                        <p:attrNameLst>
                                          <p:attrName>ppt_x</p:attrName>
                                        </p:attrNameLst>
                                      </p:cBhvr>
                                      <p:tavLst>
                                        <p:tav tm="0">
                                          <p:val>
                                            <p:fltVal val="0.5"/>
                                          </p:val>
                                        </p:tav>
                                        <p:tav tm="100000">
                                          <p:val>
                                            <p:strVal val="#ppt_x"/>
                                          </p:val>
                                        </p:tav>
                                      </p:tavLst>
                                    </p:anim>
                                    <p:anim calcmode="lin" valueType="num">
                                      <p:cBhvr>
                                        <p:cTn id="97" dur="500" fill="hold"/>
                                        <p:tgtEl>
                                          <p:spTgt spid="19"/>
                                        </p:tgtEl>
                                        <p:attrNameLst>
                                          <p:attrName>ppt_y</p:attrName>
                                        </p:attrNameLst>
                                      </p:cBhvr>
                                      <p:tavLst>
                                        <p:tav tm="0">
                                          <p:val>
                                            <p:fltVal val="0.5"/>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10"/>
                                        </p:tgtEl>
                                        <p:attrNameLst>
                                          <p:attrName>style.visibility</p:attrName>
                                        </p:attrNameLst>
                                      </p:cBhvr>
                                      <p:to>
                                        <p:strVal val="visible"/>
                                      </p:to>
                                    </p:set>
                                    <p:anim calcmode="lin" valueType="num">
                                      <p:cBhvr>
                                        <p:cTn id="102" dur="500" fill="hold"/>
                                        <p:tgtEl>
                                          <p:spTgt spid="10"/>
                                        </p:tgtEl>
                                        <p:attrNameLst>
                                          <p:attrName>ppt_w</p:attrName>
                                        </p:attrNameLst>
                                      </p:cBhvr>
                                      <p:tavLst>
                                        <p:tav tm="0">
                                          <p:val>
                                            <p:fltVal val="0"/>
                                          </p:val>
                                        </p:tav>
                                        <p:tav tm="100000">
                                          <p:val>
                                            <p:strVal val="#ppt_w"/>
                                          </p:val>
                                        </p:tav>
                                      </p:tavLst>
                                    </p:anim>
                                    <p:anim calcmode="lin" valueType="num">
                                      <p:cBhvr>
                                        <p:cTn id="103" dur="500" fill="hold"/>
                                        <p:tgtEl>
                                          <p:spTgt spid="10"/>
                                        </p:tgtEl>
                                        <p:attrNameLst>
                                          <p:attrName>ppt_h</p:attrName>
                                        </p:attrNameLst>
                                      </p:cBhvr>
                                      <p:tavLst>
                                        <p:tav tm="0">
                                          <p:val>
                                            <p:fltVal val="0"/>
                                          </p:val>
                                        </p:tav>
                                        <p:tav tm="100000">
                                          <p:val>
                                            <p:strVal val="#ppt_h"/>
                                          </p:val>
                                        </p:tav>
                                      </p:tavLst>
                                    </p:anim>
                                    <p:animEffect transition="in" filter="fade">
                                      <p:cBhvr>
                                        <p:cTn id="104" dur="500"/>
                                        <p:tgtEl>
                                          <p:spTgt spid="10"/>
                                        </p:tgtEl>
                                      </p:cBhvr>
                                    </p:animEffect>
                                  </p:childTnLst>
                                </p:cTn>
                              </p:par>
                              <p:par>
                                <p:cTn id="105" presetID="53" presetClass="entr" presetSubtype="16" fill="hold" nodeType="withEffect">
                                  <p:stCondLst>
                                    <p:cond delay="0"/>
                                  </p:stCondLst>
                                  <p:childTnLst>
                                    <p:set>
                                      <p:cBhvr>
                                        <p:cTn id="106" dur="1" fill="hold">
                                          <p:stCondLst>
                                            <p:cond delay="0"/>
                                          </p:stCondLst>
                                        </p:cTn>
                                        <p:tgtEl>
                                          <p:spTgt spid="22"/>
                                        </p:tgtEl>
                                        <p:attrNameLst>
                                          <p:attrName>style.visibility</p:attrName>
                                        </p:attrNameLst>
                                      </p:cBhvr>
                                      <p:to>
                                        <p:strVal val="visible"/>
                                      </p:to>
                                    </p:set>
                                    <p:anim calcmode="lin" valueType="num">
                                      <p:cBhvr>
                                        <p:cTn id="107" dur="500" fill="hold"/>
                                        <p:tgtEl>
                                          <p:spTgt spid="22"/>
                                        </p:tgtEl>
                                        <p:attrNameLst>
                                          <p:attrName>ppt_w</p:attrName>
                                        </p:attrNameLst>
                                      </p:cBhvr>
                                      <p:tavLst>
                                        <p:tav tm="0">
                                          <p:val>
                                            <p:fltVal val="0"/>
                                          </p:val>
                                        </p:tav>
                                        <p:tav tm="100000">
                                          <p:val>
                                            <p:strVal val="#ppt_w"/>
                                          </p:val>
                                        </p:tav>
                                      </p:tavLst>
                                    </p:anim>
                                    <p:anim calcmode="lin" valueType="num">
                                      <p:cBhvr>
                                        <p:cTn id="108" dur="500" fill="hold"/>
                                        <p:tgtEl>
                                          <p:spTgt spid="22"/>
                                        </p:tgtEl>
                                        <p:attrNameLst>
                                          <p:attrName>ppt_h</p:attrName>
                                        </p:attrNameLst>
                                      </p:cBhvr>
                                      <p:tavLst>
                                        <p:tav tm="0">
                                          <p:val>
                                            <p:fltVal val="0"/>
                                          </p:val>
                                        </p:tav>
                                        <p:tav tm="100000">
                                          <p:val>
                                            <p:strVal val="#ppt_h"/>
                                          </p:val>
                                        </p:tav>
                                      </p:tavLst>
                                    </p:anim>
                                    <p:animEffect transition="in" filter="fade">
                                      <p:cBhvr>
                                        <p:cTn id="109" dur="500"/>
                                        <p:tgtEl>
                                          <p:spTgt spid="22"/>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nodeType="clickEffect">
                                  <p:stCondLst>
                                    <p:cond delay="0"/>
                                  </p:stCondLst>
                                  <p:childTnLst>
                                    <p:set>
                                      <p:cBhvr>
                                        <p:cTn id="113" dur="1" fill="hold">
                                          <p:stCondLst>
                                            <p:cond delay="0"/>
                                          </p:stCondLst>
                                        </p:cTn>
                                        <p:tgtEl>
                                          <p:spTgt spid="7"/>
                                        </p:tgtEl>
                                        <p:attrNameLst>
                                          <p:attrName>style.visibility</p:attrName>
                                        </p:attrNameLst>
                                      </p:cBhvr>
                                      <p:to>
                                        <p:strVal val="visible"/>
                                      </p:to>
                                    </p:set>
                                    <p:anim calcmode="lin" valueType="num">
                                      <p:cBhvr>
                                        <p:cTn id="114" dur="500" fill="hold"/>
                                        <p:tgtEl>
                                          <p:spTgt spid="7"/>
                                        </p:tgtEl>
                                        <p:attrNameLst>
                                          <p:attrName>ppt_w</p:attrName>
                                        </p:attrNameLst>
                                      </p:cBhvr>
                                      <p:tavLst>
                                        <p:tav tm="0">
                                          <p:val>
                                            <p:fltVal val="0"/>
                                          </p:val>
                                        </p:tav>
                                        <p:tav tm="100000">
                                          <p:val>
                                            <p:strVal val="#ppt_w"/>
                                          </p:val>
                                        </p:tav>
                                      </p:tavLst>
                                    </p:anim>
                                    <p:anim calcmode="lin" valueType="num">
                                      <p:cBhvr>
                                        <p:cTn id="115" dur="500" fill="hold"/>
                                        <p:tgtEl>
                                          <p:spTgt spid="7"/>
                                        </p:tgtEl>
                                        <p:attrNameLst>
                                          <p:attrName>ppt_h</p:attrName>
                                        </p:attrNameLst>
                                      </p:cBhvr>
                                      <p:tavLst>
                                        <p:tav tm="0">
                                          <p:val>
                                            <p:fltVal val="0"/>
                                          </p:val>
                                        </p:tav>
                                        <p:tav tm="100000">
                                          <p:val>
                                            <p:strVal val="#ppt_h"/>
                                          </p:val>
                                        </p:tav>
                                      </p:tavLst>
                                    </p:anim>
                                    <p:animEffect transition="in" filter="fade">
                                      <p:cBhvr>
                                        <p:cTn id="116" dur="500"/>
                                        <p:tgtEl>
                                          <p:spTgt spid="7"/>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20"/>
                                        </p:tgtEl>
                                        <p:attrNameLst>
                                          <p:attrName>style.visibility</p:attrName>
                                        </p:attrNameLst>
                                      </p:cBhvr>
                                      <p:to>
                                        <p:strVal val="visible"/>
                                      </p:to>
                                    </p:set>
                                    <p:anim calcmode="lin" valueType="num">
                                      <p:cBhvr>
                                        <p:cTn id="119" dur="500" fill="hold"/>
                                        <p:tgtEl>
                                          <p:spTgt spid="20"/>
                                        </p:tgtEl>
                                        <p:attrNameLst>
                                          <p:attrName>ppt_w</p:attrName>
                                        </p:attrNameLst>
                                      </p:cBhvr>
                                      <p:tavLst>
                                        <p:tav tm="0">
                                          <p:val>
                                            <p:fltVal val="0"/>
                                          </p:val>
                                        </p:tav>
                                        <p:tav tm="100000">
                                          <p:val>
                                            <p:strVal val="#ppt_w"/>
                                          </p:val>
                                        </p:tav>
                                      </p:tavLst>
                                    </p:anim>
                                    <p:anim calcmode="lin" valueType="num">
                                      <p:cBhvr>
                                        <p:cTn id="120" dur="500" fill="hold"/>
                                        <p:tgtEl>
                                          <p:spTgt spid="20"/>
                                        </p:tgtEl>
                                        <p:attrNameLst>
                                          <p:attrName>ppt_h</p:attrName>
                                        </p:attrNameLst>
                                      </p:cBhvr>
                                      <p:tavLst>
                                        <p:tav tm="0">
                                          <p:val>
                                            <p:fltVal val="0"/>
                                          </p:val>
                                        </p:tav>
                                        <p:tav tm="100000">
                                          <p:val>
                                            <p:strVal val="#ppt_h"/>
                                          </p:val>
                                        </p:tav>
                                      </p:tavLst>
                                    </p:anim>
                                    <p:animEffect transition="in" filter="fade">
                                      <p:cBhvr>
                                        <p:cTn id="1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17" grpId="0"/>
      <p:bldP spid="19" grpId="0"/>
      <p:bldP spid="20" grpId="0"/>
      <p:bldP spid="23" grpId="0"/>
      <p:bldP spid="23" grpId="1"/>
      <p:bldP spid="23"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rot="14423988" flipH="1">
            <a:off x="-2241659" y="3953840"/>
            <a:ext cx="3975259" cy="2941463"/>
          </a:xfrm>
          <a:prstGeom prst="rect">
            <a:avLst/>
          </a:prstGeom>
        </p:spPr>
      </p:pic>
      <p:grpSp>
        <p:nvGrpSpPr>
          <p:cNvPr id="4" name="Group 4"/>
          <p:cNvGrpSpPr>
            <a:grpSpLocks noChangeAspect="1"/>
          </p:cNvGrpSpPr>
          <p:nvPr/>
        </p:nvGrpSpPr>
        <p:grpSpPr>
          <a:xfrm>
            <a:off x="8382000" y="0"/>
            <a:ext cx="6506460" cy="6858000"/>
            <a:chOff x="0" y="0"/>
            <a:chExt cx="6334760" cy="6070473"/>
          </a:xfrm>
          <a:effectLst>
            <a:outerShdw blurRad="50800" dist="152400" dir="10800000" algn="r" rotWithShape="0">
              <a:prstClr val="black">
                <a:alpha val="60000"/>
              </a:prstClr>
            </a:outerShdw>
          </a:effectLst>
        </p:grpSpPr>
        <p:sp>
          <p:nvSpPr>
            <p:cNvPr id="5" name="Freeform 5"/>
            <p:cNvSpPr/>
            <p:nvPr/>
          </p:nvSpPr>
          <p:spPr>
            <a:xfrm>
              <a:off x="-81534" y="-15367"/>
              <a:ext cx="6419342" cy="6097397"/>
            </a:xfrm>
            <a:custGeom>
              <a:avLst/>
              <a:gdLst/>
              <a:ahLst/>
              <a:cxnLst/>
              <a:rect l="l" t="t" r="r" b="b"/>
              <a:pathLst>
                <a:path w="6419342" h="6097397">
                  <a:moveTo>
                    <a:pt x="6416294" y="6069076"/>
                  </a:moveTo>
                  <a:cubicBezTo>
                    <a:pt x="6148324" y="6097397"/>
                    <a:pt x="5911723" y="6084316"/>
                    <a:pt x="5641340" y="6070346"/>
                  </a:cubicBezTo>
                  <a:cubicBezTo>
                    <a:pt x="4147947" y="6093968"/>
                    <a:pt x="2247011" y="6076442"/>
                    <a:pt x="664845" y="6074029"/>
                  </a:cubicBezTo>
                  <a:cubicBezTo>
                    <a:pt x="603504" y="6095620"/>
                    <a:pt x="627380" y="6024499"/>
                    <a:pt x="607695" y="5996559"/>
                  </a:cubicBezTo>
                  <a:cubicBezTo>
                    <a:pt x="553974" y="5947410"/>
                    <a:pt x="508254" y="5901309"/>
                    <a:pt x="485267" y="5839079"/>
                  </a:cubicBezTo>
                  <a:cubicBezTo>
                    <a:pt x="528955" y="5542915"/>
                    <a:pt x="592582" y="5645531"/>
                    <a:pt x="517398" y="5450840"/>
                  </a:cubicBezTo>
                  <a:cubicBezTo>
                    <a:pt x="568198" y="5359908"/>
                    <a:pt x="531114" y="5239004"/>
                    <a:pt x="477012" y="5195189"/>
                  </a:cubicBezTo>
                  <a:cubicBezTo>
                    <a:pt x="425069" y="5033772"/>
                    <a:pt x="465709" y="5138420"/>
                    <a:pt x="406654" y="5050028"/>
                  </a:cubicBezTo>
                  <a:cubicBezTo>
                    <a:pt x="328803" y="5023231"/>
                    <a:pt x="417068" y="4987798"/>
                    <a:pt x="381381" y="4967859"/>
                  </a:cubicBezTo>
                  <a:cubicBezTo>
                    <a:pt x="304673" y="4821682"/>
                    <a:pt x="247015" y="4761230"/>
                    <a:pt x="165481" y="4662043"/>
                  </a:cubicBezTo>
                  <a:cubicBezTo>
                    <a:pt x="113284" y="4629785"/>
                    <a:pt x="171831" y="4588510"/>
                    <a:pt x="146304" y="4566159"/>
                  </a:cubicBezTo>
                  <a:cubicBezTo>
                    <a:pt x="0" y="4473449"/>
                    <a:pt x="151130" y="4495928"/>
                    <a:pt x="124587" y="4430777"/>
                  </a:cubicBezTo>
                  <a:cubicBezTo>
                    <a:pt x="75057" y="4336035"/>
                    <a:pt x="143510" y="4247008"/>
                    <a:pt x="181229" y="4188461"/>
                  </a:cubicBezTo>
                  <a:cubicBezTo>
                    <a:pt x="287655" y="4070351"/>
                    <a:pt x="377952" y="3877184"/>
                    <a:pt x="353441" y="3840989"/>
                  </a:cubicBezTo>
                  <a:cubicBezTo>
                    <a:pt x="356489" y="3775456"/>
                    <a:pt x="444246" y="3738373"/>
                    <a:pt x="416433" y="3670300"/>
                  </a:cubicBezTo>
                  <a:cubicBezTo>
                    <a:pt x="440817" y="3625850"/>
                    <a:pt x="489839" y="3551429"/>
                    <a:pt x="543814" y="3502153"/>
                  </a:cubicBezTo>
                  <a:cubicBezTo>
                    <a:pt x="550926" y="3320289"/>
                    <a:pt x="585851" y="3252979"/>
                    <a:pt x="608838" y="3158745"/>
                  </a:cubicBezTo>
                  <a:cubicBezTo>
                    <a:pt x="658495" y="3074798"/>
                    <a:pt x="674497" y="2991612"/>
                    <a:pt x="723392" y="2921128"/>
                  </a:cubicBezTo>
                  <a:cubicBezTo>
                    <a:pt x="674116" y="2844928"/>
                    <a:pt x="740918" y="2833752"/>
                    <a:pt x="718820" y="2801240"/>
                  </a:cubicBezTo>
                  <a:cubicBezTo>
                    <a:pt x="815848" y="2672843"/>
                    <a:pt x="786130" y="2438528"/>
                    <a:pt x="764667" y="2299844"/>
                  </a:cubicBezTo>
                  <a:cubicBezTo>
                    <a:pt x="732028" y="2202054"/>
                    <a:pt x="705866" y="2152651"/>
                    <a:pt x="634111" y="2110741"/>
                  </a:cubicBezTo>
                  <a:cubicBezTo>
                    <a:pt x="649732" y="2057401"/>
                    <a:pt x="597154" y="2011300"/>
                    <a:pt x="581025" y="2017523"/>
                  </a:cubicBezTo>
                  <a:cubicBezTo>
                    <a:pt x="590423" y="1912494"/>
                    <a:pt x="540766" y="1883157"/>
                    <a:pt x="528701" y="1841882"/>
                  </a:cubicBezTo>
                  <a:cubicBezTo>
                    <a:pt x="469265" y="1788669"/>
                    <a:pt x="606679" y="1780922"/>
                    <a:pt x="532130" y="1711834"/>
                  </a:cubicBezTo>
                  <a:cubicBezTo>
                    <a:pt x="553466" y="1610107"/>
                    <a:pt x="556133" y="1557910"/>
                    <a:pt x="535813" y="1513079"/>
                  </a:cubicBezTo>
                  <a:cubicBezTo>
                    <a:pt x="520319" y="1475868"/>
                    <a:pt x="599948" y="1400811"/>
                    <a:pt x="571500" y="1407034"/>
                  </a:cubicBezTo>
                  <a:cubicBezTo>
                    <a:pt x="572770" y="1350646"/>
                    <a:pt x="535686" y="1326770"/>
                    <a:pt x="514858" y="1309879"/>
                  </a:cubicBezTo>
                  <a:cubicBezTo>
                    <a:pt x="524383" y="1286638"/>
                    <a:pt x="584200" y="1243331"/>
                    <a:pt x="590931" y="1230250"/>
                  </a:cubicBezTo>
                  <a:cubicBezTo>
                    <a:pt x="598170" y="1172465"/>
                    <a:pt x="524383" y="1159638"/>
                    <a:pt x="579374" y="1100329"/>
                  </a:cubicBezTo>
                  <a:cubicBezTo>
                    <a:pt x="541274" y="1030098"/>
                    <a:pt x="511175" y="1020700"/>
                    <a:pt x="524002" y="969646"/>
                  </a:cubicBezTo>
                  <a:cubicBezTo>
                    <a:pt x="416687" y="569088"/>
                    <a:pt x="523367" y="697993"/>
                    <a:pt x="565404" y="482982"/>
                  </a:cubicBezTo>
                  <a:cubicBezTo>
                    <a:pt x="622173" y="322581"/>
                    <a:pt x="547878" y="357379"/>
                    <a:pt x="532384" y="246889"/>
                  </a:cubicBezTo>
                  <a:cubicBezTo>
                    <a:pt x="553847" y="33401"/>
                    <a:pt x="456946" y="66675"/>
                    <a:pt x="585724" y="15367"/>
                  </a:cubicBezTo>
                  <a:cubicBezTo>
                    <a:pt x="2395220" y="33909"/>
                    <a:pt x="4303522" y="28194"/>
                    <a:pt x="6029960" y="17907"/>
                  </a:cubicBezTo>
                  <a:cubicBezTo>
                    <a:pt x="6192774" y="46482"/>
                    <a:pt x="6395974" y="0"/>
                    <a:pt x="6407531" y="36449"/>
                  </a:cubicBezTo>
                  <a:cubicBezTo>
                    <a:pt x="6414389" y="215011"/>
                    <a:pt x="6407023" y="413004"/>
                    <a:pt x="6406896" y="626110"/>
                  </a:cubicBezTo>
                  <a:cubicBezTo>
                    <a:pt x="6405626" y="1658239"/>
                    <a:pt x="6416421" y="2760345"/>
                    <a:pt x="6407785" y="3752723"/>
                  </a:cubicBezTo>
                  <a:cubicBezTo>
                    <a:pt x="6419342" y="4584446"/>
                    <a:pt x="6397371" y="5281041"/>
                    <a:pt x="6416294" y="6069076"/>
                  </a:cubicBezTo>
                  <a:close/>
                </a:path>
              </a:pathLst>
            </a:custGeom>
            <a:blipFill>
              <a:blip r:embed="rId4"/>
              <a:stretch>
                <a:fillRect l="-35180" r="-35180"/>
              </a:stretch>
            </a:blipFill>
          </p:spPr>
        </p:sp>
      </p:grpSp>
      <p:sp>
        <p:nvSpPr>
          <p:cNvPr id="6" name="TextBox 9">
            <a:extLst>
              <a:ext uri="{FF2B5EF4-FFF2-40B4-BE49-F238E27FC236}">
                <a16:creationId xmlns:a16="http://schemas.microsoft.com/office/drawing/2014/main" id="{21F21E04-0D9C-4DA0-84C2-F1BADC4314F1}"/>
              </a:ext>
            </a:extLst>
          </p:cNvPr>
          <p:cNvSpPr txBox="1"/>
          <p:nvPr/>
        </p:nvSpPr>
        <p:spPr>
          <a:xfrm>
            <a:off x="5390741" y="609600"/>
            <a:ext cx="6506460" cy="865878"/>
          </a:xfrm>
          <a:prstGeom prst="rect">
            <a:avLst/>
          </a:prstGeom>
        </p:spPr>
        <p:txBody>
          <a:bodyPr wrap="square" lIns="0" tIns="0" rIns="0" bIns="0" rtlCol="0" anchor="t">
            <a:spAutoFit/>
          </a:bodyPr>
          <a:lstStyle>
            <a:defPPr>
              <a:defRPr lang="en-US"/>
            </a:defPPr>
            <a:lvl1pPr algn="ctr">
              <a:lnSpc>
                <a:spcPts val="6448"/>
              </a:lnSpc>
              <a:defRPr sz="6400" b="1">
                <a:ln>
                  <a:solidFill>
                    <a:schemeClr val="tx1"/>
                  </a:solidFill>
                </a:ln>
                <a:gradFill flip="none" rotWithShape="1">
                  <a:gsLst>
                    <a:gs pos="0">
                      <a:srgbClr val="FFC000"/>
                    </a:gs>
                    <a:gs pos="100000">
                      <a:srgbClr val="FF0000"/>
                    </a:gs>
                  </a:gsLst>
                  <a:lin ang="2700000" scaled="1"/>
                  <a:tileRect/>
                </a:gradFill>
                <a:effectLst>
                  <a:outerShdw blurRad="50800" dist="38100" algn="l" rotWithShape="0">
                    <a:prstClr val="black">
                      <a:alpha val="40000"/>
                    </a:prstClr>
                  </a:outerShdw>
                </a:effectLst>
                <a:latin typeface="SVN-Rocker" panose="02040603050506020204" pitchFamily="18" charset="0"/>
              </a:defRPr>
            </a:lvl1pPr>
          </a:lstStyle>
          <a:p>
            <a:r>
              <a:rPr lang="en-US" sz="8000">
                <a:gradFill flip="none" rotWithShape="1">
                  <a:gsLst>
                    <a:gs pos="63000">
                      <a:srgbClr val="FF9A67"/>
                    </a:gs>
                    <a:gs pos="0">
                      <a:schemeClr val="accent4">
                        <a:lumMod val="60000"/>
                        <a:lumOff val="40000"/>
                      </a:schemeClr>
                    </a:gs>
                    <a:gs pos="100000">
                      <a:srgbClr val="FF0000"/>
                    </a:gs>
                  </a:gsLst>
                  <a:lin ang="2700000" scaled="1"/>
                  <a:tileRect/>
                </a:gradFill>
              </a:rPr>
              <a:t>Mục tiêu</a:t>
            </a:r>
            <a:endParaRPr lang="en-US" sz="8000" dirty="0">
              <a:gradFill flip="none" rotWithShape="1">
                <a:gsLst>
                  <a:gs pos="63000">
                    <a:srgbClr val="FF9A67"/>
                  </a:gs>
                  <a:gs pos="0">
                    <a:schemeClr val="accent4">
                      <a:lumMod val="60000"/>
                      <a:lumOff val="40000"/>
                    </a:schemeClr>
                  </a:gs>
                  <a:gs pos="100000">
                    <a:srgbClr val="FF0000"/>
                  </a:gs>
                </a:gsLst>
                <a:lin ang="2700000" scaled="1"/>
                <a:tileRect/>
              </a:gradFill>
            </a:endParaRPr>
          </a:p>
        </p:txBody>
      </p:sp>
      <p:sp>
        <p:nvSpPr>
          <p:cNvPr id="7" name="Rectangle 6">
            <a:extLst>
              <a:ext uri="{FF2B5EF4-FFF2-40B4-BE49-F238E27FC236}">
                <a16:creationId xmlns:a16="http://schemas.microsoft.com/office/drawing/2014/main" id="{1C541109-EFDF-4489-B92C-AC3D446CC169}"/>
              </a:ext>
            </a:extLst>
          </p:cNvPr>
          <p:cNvSpPr/>
          <p:nvPr/>
        </p:nvSpPr>
        <p:spPr>
          <a:xfrm>
            <a:off x="587884" y="1586638"/>
            <a:ext cx="7866518" cy="2404504"/>
          </a:xfrm>
          <a:prstGeom prst="rect">
            <a:avLst/>
          </a:prstGeom>
        </p:spPr>
        <p:txBody>
          <a:bodyPr wrap="square">
            <a:spAutoFit/>
          </a:bodyPr>
          <a:lstStyle/>
          <a:p>
            <a:pPr indent="-457200" algn="just">
              <a:lnSpc>
                <a:spcPct val="120000"/>
              </a:lnSpc>
            </a:pPr>
            <a:r>
              <a:rPr lang="en-US" sz="3200" b="1">
                <a:latin typeface="Times New Roman" panose="02020603050405020304" pitchFamily="18" charset="0"/>
                <a:cs typeface="Times New Roman" panose="02020603050405020304" pitchFamily="18" charset="0"/>
              </a:rPr>
              <a:t>Vào</a:t>
            </a:r>
            <a:r>
              <a:rPr lang="vi-VN" sz="3200" b="1">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Tết Mậu </a:t>
            </a:r>
            <a:r>
              <a:rPr lang="vi-VN" sz="3200" b="1">
                <a:latin typeface="Times New Roman" panose="02020603050405020304" pitchFamily="18" charset="0"/>
                <a:cs typeface="Times New Roman" panose="02020603050405020304" pitchFamily="18" charset="0"/>
              </a:rPr>
              <a:t>Thân 1968</a:t>
            </a:r>
            <a:r>
              <a:rPr lang="en-US" sz="3200" b="1">
                <a:latin typeface="Times New Roman" panose="02020603050405020304" pitchFamily="18" charset="0"/>
                <a:cs typeface="Times New Roman" panose="02020603050405020304" pitchFamily="18" charset="0"/>
              </a:rPr>
              <a:t>, quân và dân miền Nam đã tiến hành cuộc Tổng tiến công và nổi dậy, trong đó tiêu biểu là trạnh đánh vào Sứ quán Mĩ ở Sài Gòn.</a:t>
            </a:r>
            <a:endParaRPr lang="vi-VN" sz="3200" b="1"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EA8D5F5-FE0D-4321-92D8-5F1FDF5A1D86}"/>
              </a:ext>
            </a:extLst>
          </p:cNvPr>
          <p:cNvSpPr/>
          <p:nvPr/>
        </p:nvSpPr>
        <p:spPr>
          <a:xfrm>
            <a:off x="587883" y="4167763"/>
            <a:ext cx="7866518" cy="1813573"/>
          </a:xfrm>
          <a:prstGeom prst="rect">
            <a:avLst/>
          </a:prstGeom>
        </p:spPr>
        <p:txBody>
          <a:bodyPr wrap="square">
            <a:spAutoFit/>
          </a:bodyPr>
          <a:lstStyle/>
          <a:p>
            <a:pPr indent="-457200" algn="just">
              <a:lnSpc>
                <a:spcPct val="120000"/>
              </a:lnSpc>
            </a:pPr>
            <a:r>
              <a:rPr lang="en-US" sz="3200" b="1">
                <a:latin typeface="Times New Roman" panose="02020603050405020304" pitchFamily="18" charset="0"/>
                <a:cs typeface="Times New Roman" panose="02020603050405020304" pitchFamily="18" charset="0"/>
              </a:rPr>
              <a:t>Cuộc Tổng tiến công và nổi dậy</a:t>
            </a:r>
            <a:r>
              <a:rPr lang="vi-VN" sz="3200" b="1">
                <a:latin typeface="Times New Roman" panose="02020603050405020304" pitchFamily="18" charset="0"/>
                <a:cs typeface="Times New Roman" panose="02020603050405020304" pitchFamily="18" charset="0"/>
              </a:rPr>
              <a:t> Tết Mậu Thân </a:t>
            </a:r>
            <a:r>
              <a:rPr lang="en-US" sz="3200" b="1">
                <a:latin typeface="Times New Roman" panose="02020603050405020304" pitchFamily="18" charset="0"/>
                <a:cs typeface="Times New Roman" panose="02020603050405020304" pitchFamily="18" charset="0"/>
              </a:rPr>
              <a:t>(</a:t>
            </a:r>
            <a:r>
              <a:rPr lang="vi-VN" sz="3200" b="1">
                <a:latin typeface="Times New Roman" panose="02020603050405020304" pitchFamily="18" charset="0"/>
                <a:cs typeface="Times New Roman" panose="02020603050405020304" pitchFamily="18" charset="0"/>
              </a:rPr>
              <a:t>1968</a:t>
            </a:r>
            <a:r>
              <a:rPr lang="en-US" sz="3200" b="1">
                <a:latin typeface="Times New Roman" panose="02020603050405020304" pitchFamily="18" charset="0"/>
                <a:cs typeface="Times New Roman" panose="02020603050405020304" pitchFamily="18" charset="0"/>
              </a:rPr>
              <a:t>) đã gây cho địch nhiều thiệt hại, tạo thế thắng lợi cho quân và dân ta. </a:t>
            </a:r>
            <a:endParaRPr lang="vi-VN" sz="3200" b="1"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1B3EEF9-3C09-4556-A0F2-36AF4F4B5BBC}"/>
              </a:ext>
            </a:extLst>
          </p:cNvPr>
          <p:cNvPicPr>
            <a:picLocks noChangeAspect="1"/>
          </p:cNvPicPr>
          <p:nvPr/>
        </p:nvPicPr>
        <p:blipFill rotWithShape="1">
          <a:blip r:embed="rId5">
            <a:clrChange>
              <a:clrFrom>
                <a:srgbClr val="FDFCFA"/>
              </a:clrFrom>
              <a:clrTo>
                <a:srgbClr val="FDFCFA">
                  <a:alpha val="0"/>
                </a:srgbClr>
              </a:clrTo>
            </a:clrChange>
            <a:alphaModFix amt="70000"/>
            <a:extLst>
              <a:ext uri="{BEBA8EAE-BF5A-486C-A8C5-ECC9F3942E4B}">
                <a14:imgProps xmlns:a14="http://schemas.microsoft.com/office/drawing/2010/main">
                  <a14:imgLayer r:embed="rId6">
                    <a14:imgEffect>
                      <a14:backgroundRemoval t="8397" b="91603" l="9746" r="89831">
                        <a14:foregroundMark x1="44068" y1="8397" x2="44068" y2="8397"/>
                        <a14:foregroundMark x1="46186" y1="91603" x2="46186" y2="91603"/>
                      </a14:backgroundRemoval>
                    </a14:imgEffect>
                  </a14:imgLayer>
                </a14:imgProps>
              </a:ext>
            </a:extLst>
          </a:blip>
          <a:srcRect b="5943"/>
          <a:stretch/>
        </p:blipFill>
        <p:spPr>
          <a:xfrm flipH="1">
            <a:off x="8996755" y="2354841"/>
            <a:ext cx="2875046" cy="4503159"/>
          </a:xfrm>
          <a:prstGeom prst="rect">
            <a:avLst/>
          </a:prstGeom>
          <a:noFill/>
        </p:spPr>
      </p:pic>
      <p:pic>
        <p:nvPicPr>
          <p:cNvPr id="11" name="Picture 7">
            <a:extLst>
              <a:ext uri="{FF2B5EF4-FFF2-40B4-BE49-F238E27FC236}">
                <a16:creationId xmlns:a16="http://schemas.microsoft.com/office/drawing/2014/main" id="{9396C3AB-46D0-4895-BEF7-C43EF2BB20E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94799" y="279764"/>
            <a:ext cx="1052623" cy="1104853"/>
          </a:xfrm>
          <a:prstGeom prst="rect">
            <a:avLst/>
          </a:prstGeom>
          <a:effectLst>
            <a:outerShdw blurRad="50800" dist="38100" dir="18900000" algn="b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34" presetClass="emph" presetSubtype="0" fill="hold" grpId="1" nodeType="with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6"/>
                                        </p:tgtEl>
                                        <p:attrNameLst>
                                          <p:attrName>ppt_x</p:attrName>
                                          <p:attrName>ppt_y</p:attrName>
                                        </p:attrNameLst>
                                      </p:cBhvr>
                                    </p:animMotion>
                                    <p:animRot by="1500000">
                                      <p:cBhvr>
                                        <p:cTn id="10" dur="125" fill="hold">
                                          <p:stCondLst>
                                            <p:cond delay="0"/>
                                          </p:stCondLst>
                                        </p:cTn>
                                        <p:tgtEl>
                                          <p:spTgt spid="6"/>
                                        </p:tgtEl>
                                        <p:attrNameLst>
                                          <p:attrName>r</p:attrName>
                                        </p:attrNameLst>
                                      </p:cBhvr>
                                    </p:animRot>
                                    <p:animRot by="-1500000">
                                      <p:cBhvr>
                                        <p:cTn id="11" dur="125" fill="hold">
                                          <p:stCondLst>
                                            <p:cond delay="125"/>
                                          </p:stCondLst>
                                        </p:cTn>
                                        <p:tgtEl>
                                          <p:spTgt spid="6"/>
                                        </p:tgtEl>
                                        <p:attrNameLst>
                                          <p:attrName>r</p:attrName>
                                        </p:attrNameLst>
                                      </p:cBhvr>
                                    </p:animRot>
                                    <p:animRot by="-1500000">
                                      <p:cBhvr>
                                        <p:cTn id="12" dur="125" fill="hold">
                                          <p:stCondLst>
                                            <p:cond delay="250"/>
                                          </p:stCondLst>
                                        </p:cTn>
                                        <p:tgtEl>
                                          <p:spTgt spid="6"/>
                                        </p:tgtEl>
                                        <p:attrNameLst>
                                          <p:attrName>r</p:attrName>
                                        </p:attrNameLst>
                                      </p:cBhvr>
                                    </p:animRot>
                                    <p:animRot by="1500000">
                                      <p:cBhvr>
                                        <p:cTn id="13" dur="125" fill="hold">
                                          <p:stCondLst>
                                            <p:cond delay="375"/>
                                          </p:stCondLst>
                                        </p:cTn>
                                        <p:tgtEl>
                                          <p:spTgt spid="6"/>
                                        </p:tgtEl>
                                        <p:attrNameLst>
                                          <p:attrName>r</p:attrName>
                                        </p:attrNameLst>
                                      </p:cBhvr>
                                    </p:animRot>
                                  </p:childTnLst>
                                </p:cTn>
                              </p:par>
                              <p:par>
                                <p:cTn id="14" presetID="6" presetClass="emph" presetSubtype="0" autoRev="1" fill="hold" grpId="2" nodeType="withEffect">
                                  <p:stCondLst>
                                    <p:cond delay="0"/>
                                  </p:stCondLst>
                                  <p:iterate type="lt">
                                    <p:tmPct val="0"/>
                                  </p:iterate>
                                  <p:childTnLst>
                                    <p:animScale>
                                      <p:cBhvr>
                                        <p:cTn id="15" dur="2000" fill="hold"/>
                                        <p:tgtEl>
                                          <p:spTgt spid="6"/>
                                        </p:tgtEl>
                                      </p:cBhvr>
                                      <p:by x="130000" y="130000"/>
                                    </p:animScale>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rot="6832996">
            <a:off x="-669007" y="-575660"/>
            <a:ext cx="3975259" cy="2941463"/>
          </a:xfrm>
          <a:prstGeom prst="rect">
            <a:avLst/>
          </a:prstGeom>
        </p:spPr>
      </p:pic>
      <p:grpSp>
        <p:nvGrpSpPr>
          <p:cNvPr id="4" name="Group 4"/>
          <p:cNvGrpSpPr>
            <a:grpSpLocks noChangeAspect="1"/>
          </p:cNvGrpSpPr>
          <p:nvPr/>
        </p:nvGrpSpPr>
        <p:grpSpPr>
          <a:xfrm>
            <a:off x="-1981834" y="-177428"/>
            <a:ext cx="3963668" cy="7212855"/>
            <a:chOff x="0" y="0"/>
            <a:chExt cx="2959100" cy="5384800"/>
          </a:xfrm>
        </p:grpSpPr>
        <p:sp>
          <p:nvSpPr>
            <p:cNvPr id="5" name="Freeform 5"/>
            <p:cNvSpPr/>
            <p:nvPr/>
          </p:nvSpPr>
          <p:spPr>
            <a:xfrm>
              <a:off x="0" y="0"/>
              <a:ext cx="2908300" cy="5372100"/>
            </a:xfrm>
            <a:custGeom>
              <a:avLst/>
              <a:gdLst/>
              <a:ahLst/>
              <a:cxnLst/>
              <a:rect l="l" t="t" r="r" b="b"/>
              <a:pathLst>
                <a:path w="2908300" h="5372100">
                  <a:moveTo>
                    <a:pt x="2908300" y="774700"/>
                  </a:moveTo>
                  <a:cubicBezTo>
                    <a:pt x="2908300" y="685800"/>
                    <a:pt x="2838450" y="527050"/>
                    <a:pt x="2838450" y="527050"/>
                  </a:cubicBezTo>
                  <a:cubicBezTo>
                    <a:pt x="2838450" y="527050"/>
                    <a:pt x="2774950" y="412750"/>
                    <a:pt x="2736850" y="374650"/>
                  </a:cubicBezTo>
                  <a:cubicBezTo>
                    <a:pt x="2698750" y="336550"/>
                    <a:pt x="2736850" y="273050"/>
                    <a:pt x="2736850" y="222250"/>
                  </a:cubicBezTo>
                  <a:cubicBezTo>
                    <a:pt x="2736850" y="171450"/>
                    <a:pt x="2673350" y="6350"/>
                    <a:pt x="2673350" y="6350"/>
                  </a:cubicBezTo>
                  <a:lnTo>
                    <a:pt x="2670810" y="6350"/>
                  </a:lnTo>
                  <a:lnTo>
                    <a:pt x="2667000" y="0"/>
                  </a:lnTo>
                  <a:lnTo>
                    <a:pt x="2438400" y="0"/>
                  </a:lnTo>
                  <a:lnTo>
                    <a:pt x="0" y="0"/>
                  </a:lnTo>
                  <a:lnTo>
                    <a:pt x="0" y="12700"/>
                  </a:lnTo>
                  <a:lnTo>
                    <a:pt x="0" y="548640"/>
                  </a:lnTo>
                  <a:lnTo>
                    <a:pt x="0" y="5346700"/>
                  </a:lnTo>
                  <a:lnTo>
                    <a:pt x="228600" y="5346700"/>
                  </a:lnTo>
                  <a:cubicBezTo>
                    <a:pt x="279400" y="5372100"/>
                    <a:pt x="533400" y="5295900"/>
                    <a:pt x="533400" y="5295900"/>
                  </a:cubicBezTo>
                  <a:lnTo>
                    <a:pt x="736600" y="5270500"/>
                  </a:lnTo>
                  <a:lnTo>
                    <a:pt x="927100" y="5270500"/>
                  </a:lnTo>
                  <a:cubicBezTo>
                    <a:pt x="927100" y="5270500"/>
                    <a:pt x="1079500" y="5283200"/>
                    <a:pt x="1104900" y="5295900"/>
                  </a:cubicBezTo>
                  <a:cubicBezTo>
                    <a:pt x="1130300" y="5308600"/>
                    <a:pt x="1219200" y="5334000"/>
                    <a:pt x="1282700" y="5308600"/>
                  </a:cubicBezTo>
                  <a:cubicBezTo>
                    <a:pt x="1346200" y="5283200"/>
                    <a:pt x="1460500" y="5308600"/>
                    <a:pt x="1460500" y="5308600"/>
                  </a:cubicBezTo>
                  <a:lnTo>
                    <a:pt x="1714500" y="5321300"/>
                  </a:lnTo>
                  <a:lnTo>
                    <a:pt x="1866900" y="5270500"/>
                  </a:lnTo>
                  <a:cubicBezTo>
                    <a:pt x="1866900" y="5270500"/>
                    <a:pt x="1955800" y="5283200"/>
                    <a:pt x="2006600" y="5295900"/>
                  </a:cubicBezTo>
                  <a:cubicBezTo>
                    <a:pt x="2057400" y="5308600"/>
                    <a:pt x="2146300" y="5308600"/>
                    <a:pt x="2146300" y="5308600"/>
                  </a:cubicBezTo>
                  <a:cubicBezTo>
                    <a:pt x="2146300" y="5308600"/>
                    <a:pt x="2247900" y="5295900"/>
                    <a:pt x="2413000" y="5270500"/>
                  </a:cubicBezTo>
                  <a:cubicBezTo>
                    <a:pt x="2578100" y="5245100"/>
                    <a:pt x="2552700" y="4965700"/>
                    <a:pt x="2552700" y="4927600"/>
                  </a:cubicBezTo>
                  <a:cubicBezTo>
                    <a:pt x="2552700" y="4889500"/>
                    <a:pt x="2552700" y="4673600"/>
                    <a:pt x="2578100" y="4546600"/>
                  </a:cubicBezTo>
                  <a:cubicBezTo>
                    <a:pt x="2603500" y="4419600"/>
                    <a:pt x="2641600" y="4368800"/>
                    <a:pt x="2641600" y="4368800"/>
                  </a:cubicBezTo>
                  <a:cubicBezTo>
                    <a:pt x="2641600" y="4368800"/>
                    <a:pt x="2717800" y="4038600"/>
                    <a:pt x="2730500" y="3987800"/>
                  </a:cubicBezTo>
                  <a:cubicBezTo>
                    <a:pt x="2743200" y="3937000"/>
                    <a:pt x="2730500" y="3873500"/>
                    <a:pt x="2705100" y="3835400"/>
                  </a:cubicBezTo>
                  <a:cubicBezTo>
                    <a:pt x="2679700" y="3797300"/>
                    <a:pt x="2705100" y="3644900"/>
                    <a:pt x="2692400" y="3606800"/>
                  </a:cubicBezTo>
                  <a:cubicBezTo>
                    <a:pt x="2679700" y="3568700"/>
                    <a:pt x="2692400" y="3416300"/>
                    <a:pt x="2692400" y="3416300"/>
                  </a:cubicBezTo>
                  <a:cubicBezTo>
                    <a:pt x="2692400" y="3416300"/>
                    <a:pt x="2667000" y="3289300"/>
                    <a:pt x="2667000" y="3251200"/>
                  </a:cubicBezTo>
                  <a:cubicBezTo>
                    <a:pt x="2667000" y="3213100"/>
                    <a:pt x="2730500" y="3048000"/>
                    <a:pt x="2730500" y="3048000"/>
                  </a:cubicBezTo>
                  <a:cubicBezTo>
                    <a:pt x="2730500" y="3048000"/>
                    <a:pt x="2717800" y="2717800"/>
                    <a:pt x="2717800" y="2692400"/>
                  </a:cubicBezTo>
                  <a:cubicBezTo>
                    <a:pt x="2832100" y="2590800"/>
                    <a:pt x="2821940" y="2438400"/>
                    <a:pt x="2821940" y="2438400"/>
                  </a:cubicBezTo>
                  <a:cubicBezTo>
                    <a:pt x="2830830" y="2373630"/>
                    <a:pt x="2806700" y="2260600"/>
                    <a:pt x="2806700" y="2260600"/>
                  </a:cubicBezTo>
                  <a:lnTo>
                    <a:pt x="2806700" y="2178050"/>
                  </a:lnTo>
                  <a:cubicBezTo>
                    <a:pt x="2807970" y="2172970"/>
                    <a:pt x="2809240" y="2167890"/>
                    <a:pt x="2809240" y="2162810"/>
                  </a:cubicBezTo>
                  <a:cubicBezTo>
                    <a:pt x="2811780" y="2082800"/>
                    <a:pt x="2810510" y="2034540"/>
                    <a:pt x="2809240" y="2014220"/>
                  </a:cubicBezTo>
                  <a:cubicBezTo>
                    <a:pt x="2809240" y="2010410"/>
                    <a:pt x="2809240" y="2006600"/>
                    <a:pt x="2809240" y="2002790"/>
                  </a:cubicBezTo>
                  <a:cubicBezTo>
                    <a:pt x="2809240" y="2002790"/>
                    <a:pt x="2809240" y="2002790"/>
                    <a:pt x="2809240" y="2002790"/>
                  </a:cubicBezTo>
                  <a:cubicBezTo>
                    <a:pt x="2806700" y="1955800"/>
                    <a:pt x="2794000" y="1917700"/>
                    <a:pt x="2794000" y="1917700"/>
                  </a:cubicBezTo>
                  <a:lnTo>
                    <a:pt x="2768600" y="1765300"/>
                  </a:lnTo>
                  <a:lnTo>
                    <a:pt x="2819400" y="1625600"/>
                  </a:lnTo>
                  <a:cubicBezTo>
                    <a:pt x="2819400" y="1625600"/>
                    <a:pt x="2806700" y="1422400"/>
                    <a:pt x="2794000" y="1295400"/>
                  </a:cubicBezTo>
                  <a:cubicBezTo>
                    <a:pt x="2781300" y="1168400"/>
                    <a:pt x="2844800" y="1092200"/>
                    <a:pt x="2844800" y="1092200"/>
                  </a:cubicBezTo>
                  <a:cubicBezTo>
                    <a:pt x="2844800" y="1092200"/>
                    <a:pt x="2908300" y="863600"/>
                    <a:pt x="2908300" y="774700"/>
                  </a:cubicBezTo>
                  <a:close/>
                </a:path>
              </a:pathLst>
            </a:custGeom>
            <a:blipFill>
              <a:blip r:embed="rId4"/>
              <a:stretch>
                <a:fillRect l="-88102" r="-88102"/>
              </a:stretch>
            </a:blipFill>
          </p:spPr>
        </p:sp>
        <p:sp>
          <p:nvSpPr>
            <p:cNvPr id="6" name="Freeform 6"/>
            <p:cNvSpPr/>
            <p:nvPr/>
          </p:nvSpPr>
          <p:spPr>
            <a:xfrm>
              <a:off x="2438400" y="0"/>
              <a:ext cx="520700" cy="5384800"/>
            </a:xfrm>
            <a:custGeom>
              <a:avLst/>
              <a:gdLst/>
              <a:ahLst/>
              <a:cxnLst/>
              <a:rect l="l" t="t" r="r" b="b"/>
              <a:pathLst>
                <a:path w="520700" h="5384800">
                  <a:moveTo>
                    <a:pt x="520700" y="5384800"/>
                  </a:moveTo>
                  <a:lnTo>
                    <a:pt x="0" y="5384800"/>
                  </a:lnTo>
                  <a:lnTo>
                    <a:pt x="0" y="0"/>
                  </a:lnTo>
                  <a:lnTo>
                    <a:pt x="520700" y="0"/>
                  </a:lnTo>
                  <a:lnTo>
                    <a:pt x="520700" y="5384800"/>
                  </a:lnTo>
                  <a:close/>
                </a:path>
              </a:pathLst>
            </a:custGeom>
            <a:blipFill>
              <a:blip r:embed="rId5"/>
              <a:stretch>
                <a:fillRect l="-99272" r="-35995"/>
              </a:stretch>
            </a:blipFill>
          </p:spPr>
        </p:sp>
      </p:grpSp>
      <p:pic>
        <p:nvPicPr>
          <p:cNvPr id="7" name="Picture 7"/>
          <p:cNvPicPr>
            <a:picLocks noChangeAspect="1"/>
          </p:cNvPicPr>
          <p:nvPr/>
        </p:nvPicPr>
        <p:blipFill>
          <a:blip r:embed="rId3"/>
          <a:srcRect/>
          <a:stretch>
            <a:fillRect/>
          </a:stretch>
        </p:blipFill>
        <p:spPr>
          <a:xfrm rot="6736443">
            <a:off x="9323121" y="4701469"/>
            <a:ext cx="3975259" cy="2941463"/>
          </a:xfrm>
          <a:prstGeom prst="rect">
            <a:avLst/>
          </a:prstGeom>
        </p:spPr>
      </p:pic>
      <p:grpSp>
        <p:nvGrpSpPr>
          <p:cNvPr id="8" name="Group 8"/>
          <p:cNvGrpSpPr>
            <a:grpSpLocks noChangeAspect="1"/>
          </p:cNvGrpSpPr>
          <p:nvPr/>
        </p:nvGrpSpPr>
        <p:grpSpPr>
          <a:xfrm>
            <a:off x="10486290" y="-771933"/>
            <a:ext cx="5652493" cy="8401865"/>
            <a:chOff x="0" y="0"/>
            <a:chExt cx="3175000" cy="4719320"/>
          </a:xfrm>
        </p:grpSpPr>
        <p:sp>
          <p:nvSpPr>
            <p:cNvPr id="9" name="Freeform 9"/>
            <p:cNvSpPr/>
            <p:nvPr/>
          </p:nvSpPr>
          <p:spPr>
            <a:xfrm>
              <a:off x="20320" y="21590"/>
              <a:ext cx="3154680" cy="4697730"/>
            </a:xfrm>
            <a:custGeom>
              <a:avLst/>
              <a:gdLst/>
              <a:ahLst/>
              <a:cxnLst/>
              <a:rect l="l" t="t" r="r" b="b"/>
              <a:pathLst>
                <a:path w="3154680" h="4697730">
                  <a:moveTo>
                    <a:pt x="3154680" y="4697730"/>
                  </a:moveTo>
                  <a:lnTo>
                    <a:pt x="215900" y="4697730"/>
                  </a:lnTo>
                  <a:cubicBezTo>
                    <a:pt x="215900" y="4697730"/>
                    <a:pt x="215900" y="4654550"/>
                    <a:pt x="194310" y="4611370"/>
                  </a:cubicBezTo>
                  <a:cubicBezTo>
                    <a:pt x="172720" y="4568190"/>
                    <a:pt x="172720" y="4461510"/>
                    <a:pt x="172720" y="4418330"/>
                  </a:cubicBezTo>
                  <a:cubicBezTo>
                    <a:pt x="172720" y="4375150"/>
                    <a:pt x="86360" y="4246880"/>
                    <a:pt x="86360" y="4246880"/>
                  </a:cubicBezTo>
                  <a:cubicBezTo>
                    <a:pt x="0" y="4118610"/>
                    <a:pt x="21590" y="3967480"/>
                    <a:pt x="21590" y="3925570"/>
                  </a:cubicBezTo>
                  <a:cubicBezTo>
                    <a:pt x="21590" y="3882390"/>
                    <a:pt x="43180" y="3818890"/>
                    <a:pt x="86360" y="3754120"/>
                  </a:cubicBezTo>
                  <a:cubicBezTo>
                    <a:pt x="129540" y="3689350"/>
                    <a:pt x="129540" y="3517900"/>
                    <a:pt x="129540" y="3517900"/>
                  </a:cubicBezTo>
                  <a:lnTo>
                    <a:pt x="129540" y="3389630"/>
                  </a:lnTo>
                  <a:lnTo>
                    <a:pt x="129540" y="3261360"/>
                  </a:lnTo>
                  <a:lnTo>
                    <a:pt x="172720" y="3133090"/>
                  </a:lnTo>
                  <a:lnTo>
                    <a:pt x="151130" y="3004820"/>
                  </a:lnTo>
                  <a:cubicBezTo>
                    <a:pt x="151130" y="3004820"/>
                    <a:pt x="129540" y="2918460"/>
                    <a:pt x="151130" y="2876550"/>
                  </a:cubicBezTo>
                  <a:cubicBezTo>
                    <a:pt x="172720" y="2833370"/>
                    <a:pt x="151130" y="2854960"/>
                    <a:pt x="151130" y="2833370"/>
                  </a:cubicBezTo>
                  <a:cubicBezTo>
                    <a:pt x="151130" y="2811780"/>
                    <a:pt x="151130" y="2768600"/>
                    <a:pt x="151130" y="2768600"/>
                  </a:cubicBezTo>
                  <a:lnTo>
                    <a:pt x="151130" y="2531110"/>
                  </a:lnTo>
                  <a:lnTo>
                    <a:pt x="237490" y="2316480"/>
                  </a:lnTo>
                  <a:lnTo>
                    <a:pt x="259080" y="1995170"/>
                  </a:lnTo>
                  <a:lnTo>
                    <a:pt x="302260" y="1737360"/>
                  </a:lnTo>
                  <a:cubicBezTo>
                    <a:pt x="302260" y="1737360"/>
                    <a:pt x="302260" y="1416050"/>
                    <a:pt x="302260" y="1394460"/>
                  </a:cubicBezTo>
                  <a:cubicBezTo>
                    <a:pt x="302260" y="1372870"/>
                    <a:pt x="302260" y="1223010"/>
                    <a:pt x="280670" y="1179830"/>
                  </a:cubicBezTo>
                  <a:cubicBezTo>
                    <a:pt x="259080" y="1136650"/>
                    <a:pt x="387350" y="793750"/>
                    <a:pt x="387350" y="793750"/>
                  </a:cubicBezTo>
                  <a:lnTo>
                    <a:pt x="452120" y="557530"/>
                  </a:lnTo>
                  <a:cubicBezTo>
                    <a:pt x="452120" y="557530"/>
                    <a:pt x="452120" y="257810"/>
                    <a:pt x="473710" y="193040"/>
                  </a:cubicBezTo>
                  <a:cubicBezTo>
                    <a:pt x="495300" y="128270"/>
                    <a:pt x="560070" y="86360"/>
                    <a:pt x="560070" y="86360"/>
                  </a:cubicBezTo>
                  <a:cubicBezTo>
                    <a:pt x="560070" y="86360"/>
                    <a:pt x="624840" y="64770"/>
                    <a:pt x="624840" y="64770"/>
                  </a:cubicBezTo>
                  <a:cubicBezTo>
                    <a:pt x="668020" y="21590"/>
                    <a:pt x="731520" y="21590"/>
                    <a:pt x="731520" y="21590"/>
                  </a:cubicBezTo>
                  <a:cubicBezTo>
                    <a:pt x="731520" y="21590"/>
                    <a:pt x="881380" y="0"/>
                    <a:pt x="924560" y="21590"/>
                  </a:cubicBezTo>
                  <a:cubicBezTo>
                    <a:pt x="967740" y="43180"/>
                    <a:pt x="1139190" y="43180"/>
                    <a:pt x="1139190" y="43180"/>
                  </a:cubicBezTo>
                  <a:cubicBezTo>
                    <a:pt x="1203960" y="0"/>
                    <a:pt x="1332230" y="64770"/>
                    <a:pt x="1332230" y="64770"/>
                  </a:cubicBezTo>
                  <a:lnTo>
                    <a:pt x="1525270" y="86360"/>
                  </a:lnTo>
                  <a:cubicBezTo>
                    <a:pt x="1611630" y="43180"/>
                    <a:pt x="1718310" y="64770"/>
                    <a:pt x="1718310" y="64770"/>
                  </a:cubicBezTo>
                  <a:cubicBezTo>
                    <a:pt x="1718310" y="64770"/>
                    <a:pt x="1824990" y="64770"/>
                    <a:pt x="1868170" y="86360"/>
                  </a:cubicBezTo>
                  <a:cubicBezTo>
                    <a:pt x="1911350" y="107950"/>
                    <a:pt x="1996440" y="86360"/>
                    <a:pt x="1996440" y="86360"/>
                  </a:cubicBezTo>
                  <a:lnTo>
                    <a:pt x="2039620" y="107950"/>
                  </a:lnTo>
                  <a:cubicBezTo>
                    <a:pt x="2082800" y="86360"/>
                    <a:pt x="2125980" y="107950"/>
                    <a:pt x="2125980" y="107950"/>
                  </a:cubicBezTo>
                  <a:cubicBezTo>
                    <a:pt x="2169160" y="151130"/>
                    <a:pt x="2319020" y="151130"/>
                    <a:pt x="2319020" y="151130"/>
                  </a:cubicBezTo>
                  <a:lnTo>
                    <a:pt x="2447290" y="172720"/>
                  </a:lnTo>
                  <a:cubicBezTo>
                    <a:pt x="2490470" y="194310"/>
                    <a:pt x="2597150" y="172720"/>
                    <a:pt x="2597150" y="172720"/>
                  </a:cubicBezTo>
                  <a:cubicBezTo>
                    <a:pt x="2597150" y="172720"/>
                    <a:pt x="2768600" y="129540"/>
                    <a:pt x="2854960" y="129540"/>
                  </a:cubicBezTo>
                  <a:cubicBezTo>
                    <a:pt x="2941320" y="129540"/>
                    <a:pt x="3154680" y="172720"/>
                    <a:pt x="3154680" y="172720"/>
                  </a:cubicBezTo>
                  <a:lnTo>
                    <a:pt x="3154680" y="4697730"/>
                  </a:lnTo>
                  <a:close/>
                </a:path>
              </a:pathLst>
            </a:custGeom>
            <a:blipFill>
              <a:blip r:embed="rId6"/>
              <a:stretch>
                <a:fillRect l="-62151" r="-62151"/>
              </a:stretch>
            </a:blipFill>
          </p:spPr>
        </p:sp>
        <p:sp>
          <p:nvSpPr>
            <p:cNvPr id="10" name="Freeform 10"/>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85113"/>
          <a:stretch>
            <a:fillRect/>
          </a:stretch>
        </p:blipFill>
        <p:spPr>
          <a:xfrm rot="5400000">
            <a:off x="5928842" y="3778544"/>
            <a:ext cx="334318" cy="2245849"/>
          </a:xfrm>
          <a:prstGeom prst="rect">
            <a:avLst/>
          </a:prstGeom>
        </p:spPr>
      </p:pic>
      <p:sp>
        <p:nvSpPr>
          <p:cNvPr id="15" name="Cloud 14">
            <a:extLst>
              <a:ext uri="{FF2B5EF4-FFF2-40B4-BE49-F238E27FC236}">
                <a16:creationId xmlns:a16="http://schemas.microsoft.com/office/drawing/2014/main" id="{209D17B8-FCAC-42DF-B213-3AB70C8316D6}"/>
              </a:ext>
            </a:extLst>
          </p:cNvPr>
          <p:cNvSpPr/>
          <p:nvPr/>
        </p:nvSpPr>
        <p:spPr>
          <a:xfrm rot="11774949">
            <a:off x="2434169" y="515919"/>
            <a:ext cx="7323664" cy="5215082"/>
          </a:xfrm>
          <a:prstGeom prst="cloud">
            <a:avLst/>
          </a:prstGeom>
          <a:solidFill>
            <a:schemeClr val="bg1">
              <a:alpha val="74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5A9547A7-86D3-407F-92D3-7F0B11168251}"/>
              </a:ext>
            </a:extLst>
          </p:cNvPr>
          <p:cNvSpPr txBox="1"/>
          <p:nvPr/>
        </p:nvSpPr>
        <p:spPr>
          <a:xfrm>
            <a:off x="2566057" y="846910"/>
            <a:ext cx="7028995" cy="4708981"/>
          </a:xfrm>
          <a:prstGeom prst="rect">
            <a:avLst/>
          </a:prstGeom>
          <a:noFill/>
        </p:spPr>
        <p:txBody>
          <a:bodyPr wrap="square">
            <a:spAutoFit/>
          </a:bodyPr>
          <a:lstStyle/>
          <a:p>
            <a:pPr marL="0" marR="0" lvl="0" indent="0" algn="ctr" defTabSz="685766" rtl="0" eaLnBrk="1" fontAlgn="auto" latinLnBrk="0" hangingPunct="1">
              <a:lnSpc>
                <a:spcPct val="100000"/>
              </a:lnSpc>
              <a:spcBef>
                <a:spcPts val="0"/>
              </a:spcBef>
              <a:spcAft>
                <a:spcPts val="0"/>
              </a:spcAft>
              <a:buClr>
                <a:srgbClr val="000000"/>
              </a:buClr>
              <a:buSzTx/>
              <a:buFontTx/>
              <a:buNone/>
              <a:tabLst/>
              <a:defRPr/>
            </a:pPr>
            <a:r>
              <a:rPr lang="en-US" sz="15000" kern="0">
                <a:ln w="25400">
                  <a:solidFill>
                    <a:srgbClr val="FFFFFF"/>
                  </a:solidFill>
                </a:ln>
                <a:solidFill>
                  <a:srgbClr val="3E694A"/>
                </a:solidFill>
                <a:effectLst>
                  <a:outerShdw blurRad="38100" dist="38100" dir="2700000" algn="tl">
                    <a:srgbClr val="000000">
                      <a:alpha val="43137"/>
                    </a:srgbClr>
                  </a:outerShdw>
                </a:effectLst>
                <a:latin typeface="UVN Bo Quen" panose="04040804060802020203" pitchFamily="82" charset="0"/>
                <a:cs typeface="Arial"/>
                <a:sym typeface="Arial"/>
              </a:rPr>
              <a:t>KHÁM PHÁ</a:t>
            </a:r>
            <a:endParaRPr kumimoji="0" lang="en-US" sz="15000" b="0" i="0" u="none" strike="noStrike" kern="0" cap="none" spc="0" normalizeH="0" baseline="0" noProof="0">
              <a:ln w="25400">
                <a:solidFill>
                  <a:srgbClr val="FFFFFF"/>
                </a:solidFill>
              </a:ln>
              <a:solidFill>
                <a:srgbClr val="3E694A"/>
              </a:solidFill>
              <a:effectLst>
                <a:outerShdw blurRad="38100" dist="38100" dir="2700000" algn="tl">
                  <a:srgbClr val="000000">
                    <a:alpha val="43137"/>
                  </a:srgbClr>
                </a:outerShdw>
              </a:effectLst>
              <a:uLnTx/>
              <a:uFillTx/>
              <a:latin typeface="UVN Bo Quen" panose="04040804060802020203" pitchFamily="82" charset="0"/>
              <a:cs typeface="Arial"/>
              <a:sym typeface="Arial"/>
            </a:endParaRPr>
          </a:p>
        </p:txBody>
      </p:sp>
      <p:pic>
        <p:nvPicPr>
          <p:cNvPr id="17" name="Picture 16">
            <a:extLst>
              <a:ext uri="{FF2B5EF4-FFF2-40B4-BE49-F238E27FC236}">
                <a16:creationId xmlns:a16="http://schemas.microsoft.com/office/drawing/2014/main" id="{70527E96-26C6-4C71-BD06-021423A4A3D9}"/>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6800" b="95800" l="5333" r="89778">
                        <a14:foregroundMark x1="79556" y1="6800" x2="79556" y2="6800"/>
                        <a14:foregroundMark x1="58667" y1="92800" x2="58667" y2="92800"/>
                        <a14:foregroundMark x1="7556" y1="33600" x2="7556" y2="33600"/>
                        <a14:foregroundMark x1="61333" y1="95800" x2="61333" y2="95800"/>
                        <a14:foregroundMark x1="20444" y1="19600" x2="20444" y2="19600"/>
                        <a14:foregroundMark x1="6667" y1="41600" x2="6667" y2="41600"/>
                        <a14:foregroundMark x1="5333" y1="35200" x2="5333" y2="35200"/>
                        <a14:foregroundMark x1="15556" y1="22200" x2="15556" y2="22200"/>
                      </a14:backgroundRemoval>
                    </a14:imgEffect>
                  </a14:imgLayer>
                </a14:imgProps>
              </a:ext>
            </a:extLst>
          </a:blip>
          <a:stretch>
            <a:fillRect/>
          </a:stretch>
        </p:blipFill>
        <p:spPr>
          <a:xfrm flipH="1">
            <a:off x="9272028" y="1541304"/>
            <a:ext cx="2464701" cy="5477112"/>
          </a:xfrm>
          <a:prstGeom prst="rect">
            <a:avLst/>
          </a:prstGeom>
          <a:noFill/>
        </p:spPr>
      </p:pic>
      <p:pic>
        <p:nvPicPr>
          <p:cNvPr id="18" name="Picture 17">
            <a:extLst>
              <a:ext uri="{FF2B5EF4-FFF2-40B4-BE49-F238E27FC236}">
                <a16:creationId xmlns:a16="http://schemas.microsoft.com/office/drawing/2014/main" id="{F2BF3B62-01C9-44B6-B0E8-872A55828DB7}"/>
              </a:ext>
            </a:extLst>
          </p:cNvPr>
          <p:cNvPicPr>
            <a:picLocks noChangeAspect="1"/>
          </p:cNvPicPr>
          <p:nvPr/>
        </p:nvPicPr>
        <p:blipFill>
          <a:blip r:embed="rId12">
            <a:alphaModFix amt="70000"/>
            <a:extLst>
              <a:ext uri="{BEBA8EAE-BF5A-486C-A8C5-ECC9F3942E4B}">
                <a14:imgProps xmlns:a14="http://schemas.microsoft.com/office/drawing/2010/main">
                  <a14:imgLayer r:embed="rId13">
                    <a14:imgEffect>
                      <a14:backgroundRemoval t="2365" b="99662" l="2462" r="92308">
                        <a14:foregroundMark x1="21723" y1="11599" x2="21723" y2="11599"/>
                        <a14:foregroundMark x1="19631" y1="13288" x2="15077" y2="24887"/>
                        <a14:foregroundMark x1="21415" y1="9572" x2="26523" y2="17905"/>
                        <a14:foregroundMark x1="36862" y1="2477" x2="36800" y2="7883"/>
                        <a14:foregroundMark x1="58892" y1="29392" x2="61231" y2="28378"/>
                        <a14:foregroundMark x1="92369" y1="28829" x2="89354" y2="28829"/>
                        <a14:foregroundMark x1="73785" y1="24550" x2="73785" y2="24550"/>
                        <a14:foregroundMark x1="60677" y1="44257" x2="59323" y2="48311"/>
                        <a14:foregroundMark x1="61846" y1="68468" x2="62031" y2="71396"/>
                        <a14:foregroundMark x1="83631" y1="70946" x2="84123" y2="70946"/>
                        <a14:foregroundMark x1="49231" y1="89977" x2="49231" y2="89977"/>
                        <a14:foregroundMark x1="37600" y1="92793" x2="37600" y2="92793"/>
                        <a14:foregroundMark x1="39754" y1="98874" x2="39754" y2="98874"/>
                        <a14:foregroundMark x1="3692" y1="43581" x2="7323" y2="76577"/>
                        <a14:foregroundMark x1="7323" y1="76577" x2="6892" y2="85473"/>
                        <a14:foregroundMark x1="6892" y1="85473" x2="3077" y2="97410"/>
                        <a14:foregroundMark x1="13169" y1="28941" x2="8985" y2="29730"/>
                        <a14:foregroundMark x1="8985" y1="29730" x2="5046" y2="32658"/>
                        <a14:foregroundMark x1="5046" y1="32658" x2="2462" y2="37613"/>
                        <a14:foregroundMark x1="24185" y1="10811" x2="27077" y2="17793"/>
                        <a14:foregroundMark x1="27077" y1="17793" x2="27754" y2="18468"/>
                        <a14:foregroundMark x1="18585" y1="11599" x2="18585" y2="11599"/>
                        <a14:foregroundMark x1="19815" y1="9685" x2="18031" y2="11374"/>
                        <a14:foregroundMark x1="48800" y1="59797" x2="48800" y2="59797"/>
                        <a14:foregroundMark x1="53785" y1="57545" x2="53785" y2="57545"/>
                        <a14:foregroundMark x1="59077" y1="48761" x2="55938" y2="55518"/>
                        <a14:foregroundMark x1="55938" y1="55518" x2="51877" y2="58671"/>
                        <a14:foregroundMark x1="51877" y1="58671" x2="50954" y2="58784"/>
                        <a14:foregroundMark x1="45292" y1="34459" x2="45292" y2="34459"/>
                        <a14:foregroundMark x1="45415" y1="32320" x2="45415" y2="32320"/>
                        <a14:foregroundMark x1="45415" y1="32207" x2="45477" y2="34347"/>
                        <a14:foregroundMark x1="33538" y1="5068" x2="33538" y2="5518"/>
                        <a14:foregroundMark x1="40492" y1="3604" x2="40492" y2="3604"/>
                        <a14:foregroundMark x1="58462" y1="27477" x2="58462" y2="27477"/>
                        <a14:foregroundMark x1="46585" y1="53716" x2="46585" y2="53716"/>
                        <a14:foregroundMark x1="46954" y1="57770" x2="46954" y2="57770"/>
                        <a14:foregroundMark x1="13785" y1="29842" x2="13785" y2="29842"/>
                        <a14:foregroundMark x1="14462" y1="30068" x2="14462" y2="30068"/>
                        <a14:foregroundMark x1="26646" y1="99437" x2="26646" y2="99437"/>
                        <a14:foregroundMark x1="40000" y1="99662" x2="40000" y2="99662"/>
                        <a14:foregroundMark x1="62092" y1="28829" x2="62092" y2="28829"/>
                        <a14:backgroundMark x1="25108" y1="57995" x2="25108" y2="57995"/>
                        <a14:backgroundMark x1="26031" y1="64640" x2="26031" y2="64640"/>
                        <a14:backgroundMark x1="29231" y1="93356" x2="29231" y2="93356"/>
                        <a14:backgroundMark x1="28677" y1="78491" x2="28677" y2="78491"/>
                        <a14:backgroundMark x1="29600" y1="91892" x2="29600" y2="91892"/>
                        <a14:backgroundMark x1="42462" y1="76914" x2="42462" y2="76914"/>
                        <a14:backgroundMark x1="65046" y1="32207" x2="65046" y2="32207"/>
                        <a14:backgroundMark x1="77785" y1="33446" x2="77785" y2="33446"/>
                        <a14:backgroundMark x1="45169" y1="38176" x2="45046" y2="38401"/>
                        <a14:backgroundMark x1="50092" y1="54392" x2="50092" y2="54392"/>
                        <a14:backgroundMark x1="45600" y1="53829" x2="45600" y2="53829"/>
                        <a14:backgroundMark x1="64677" y1="68581" x2="64677" y2="68581"/>
                        <a14:backgroundMark x1="28985" y1="29054" x2="28985" y2="29054"/>
                        <a14:backgroundMark x1="14708" y1="28941" x2="14708" y2="28941"/>
                        <a14:backgroundMark x1="16246" y1="29279" x2="16246" y2="29279"/>
                        <a14:backgroundMark x1="28308" y1="77928" x2="28308" y2="77928"/>
                        <a14:backgroundMark x1="28062" y1="29054" x2="28062" y2="29054"/>
                        <a14:backgroundMark x1="14708" y1="86486" x2="14708" y2="86486"/>
                        <a14:backgroundMark x1="54954" y1="48198" x2="54954" y2="48198"/>
                        <a14:backgroundMark x1="1292" y1="68243" x2="1292" y2="68243"/>
                        <a14:backgroundMark x1="369" y1="92680" x2="369" y2="92680"/>
                        <a14:backgroundMark x1="56062" y1="45833" x2="56062" y2="45833"/>
                      </a14:backgroundRemoval>
                    </a14:imgEffect>
                    <a14:imgEffect>
                      <a14:artisticFilmGrain/>
                    </a14:imgEffect>
                    <a14:imgEffect>
                      <a14:brightnessContrast contrast="-40000"/>
                    </a14:imgEffect>
                  </a14:imgLayer>
                </a14:imgProps>
              </a:ext>
            </a:extLst>
          </a:blip>
          <a:stretch>
            <a:fillRect/>
          </a:stretch>
        </p:blipFill>
        <p:spPr>
          <a:xfrm>
            <a:off x="-693036" y="3335087"/>
            <a:ext cx="6446773" cy="3522913"/>
          </a:xfrm>
          <a:prstGeom prst="rect">
            <a:avLst/>
          </a:prstGeom>
        </p:spPr>
      </p:pic>
    </p:spTree>
    <p:extLst>
      <p:ext uri="{BB962C8B-B14F-4D97-AF65-F5344CB8AC3E}">
        <p14:creationId xmlns:p14="http://schemas.microsoft.com/office/powerpoint/2010/main" val="15621069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23" presetClass="entr" presetSubtype="32" fill="hold" grpId="0" nodeType="withEffect">
                                  <p:stCondLst>
                                    <p:cond delay="0"/>
                                  </p:stCondLst>
                                  <p:iterate type="lt">
                                    <p:tmPct val="14000"/>
                                  </p:iterate>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strVal val="4*#ppt_w"/>
                                          </p:val>
                                        </p:tav>
                                        <p:tav tm="100000">
                                          <p:val>
                                            <p:strVal val="#ppt_w"/>
                                          </p:val>
                                        </p:tav>
                                      </p:tavLst>
                                    </p:anim>
                                    <p:anim calcmode="lin" valueType="num">
                                      <p:cBhvr>
                                        <p:cTn id="21" dur="500" fill="hold"/>
                                        <p:tgtEl>
                                          <p:spTgt spid="16"/>
                                        </p:tgtEl>
                                        <p:attrNameLst>
                                          <p:attrName>ppt_h</p:attrName>
                                        </p:attrNameLst>
                                      </p:cBhvr>
                                      <p:tavLst>
                                        <p:tav tm="0">
                                          <p:val>
                                            <p:strVal val="4*#ppt_h"/>
                                          </p:val>
                                        </p:tav>
                                        <p:tav tm="100000">
                                          <p:val>
                                            <p:strVal val="#ppt_h"/>
                                          </p:val>
                                        </p:tav>
                                      </p:tavLst>
                                    </p:anim>
                                  </p:childTnLst>
                                </p:cTn>
                              </p:par>
                            </p:childTnLst>
                          </p:cTn>
                        </p:par>
                        <p:par>
                          <p:cTn id="22" fill="hold">
                            <p:stCondLst>
                              <p:cond delay="1420"/>
                            </p:stCondLst>
                            <p:childTnLst>
                              <p:par>
                                <p:cTn id="23" presetID="34" presetClass="emph" presetSubtype="0" fill="hold" grpId="1" nodeType="afterEffect">
                                  <p:stCondLst>
                                    <p:cond delay="0"/>
                                  </p:stCondLst>
                                  <p:iterate type="lt">
                                    <p:tmPct val="10000"/>
                                  </p:iterate>
                                  <p:childTnLst>
                                    <p:animMotion origin="layout" path="M 2.08333E-6 3.33333E-6 L 2.08333E-6 -0.07223 " pathEditMode="relative" rAng="0" ptsTypes="AA">
                                      <p:cBhvr>
                                        <p:cTn id="24" dur="250" accel="50000" decel="50000" autoRev="1" fill="hold">
                                          <p:stCondLst>
                                            <p:cond delay="0"/>
                                          </p:stCondLst>
                                        </p:cTn>
                                        <p:tgtEl>
                                          <p:spTgt spid="16"/>
                                        </p:tgtEl>
                                        <p:attrNameLst>
                                          <p:attrName>ppt_x</p:attrName>
                                          <p:attrName>ppt_y</p:attrName>
                                        </p:attrNameLst>
                                      </p:cBhvr>
                                      <p:rCtr x="0" y="-3611"/>
                                    </p:animMotion>
                                    <p:animRot by="1500000">
                                      <p:cBhvr>
                                        <p:cTn id="25" dur="125" fill="hold">
                                          <p:stCondLst>
                                            <p:cond delay="0"/>
                                          </p:stCondLst>
                                        </p:cTn>
                                        <p:tgtEl>
                                          <p:spTgt spid="16"/>
                                        </p:tgtEl>
                                        <p:attrNameLst>
                                          <p:attrName>r</p:attrName>
                                        </p:attrNameLst>
                                      </p:cBhvr>
                                    </p:animRot>
                                    <p:animRot by="-1500000">
                                      <p:cBhvr>
                                        <p:cTn id="26" dur="125" fill="hold">
                                          <p:stCondLst>
                                            <p:cond delay="125"/>
                                          </p:stCondLst>
                                        </p:cTn>
                                        <p:tgtEl>
                                          <p:spTgt spid="16"/>
                                        </p:tgtEl>
                                        <p:attrNameLst>
                                          <p:attrName>r</p:attrName>
                                        </p:attrNameLst>
                                      </p:cBhvr>
                                    </p:animRot>
                                    <p:animRot by="-1500000">
                                      <p:cBhvr>
                                        <p:cTn id="27" dur="125" fill="hold">
                                          <p:stCondLst>
                                            <p:cond delay="250"/>
                                          </p:stCondLst>
                                        </p:cTn>
                                        <p:tgtEl>
                                          <p:spTgt spid="16"/>
                                        </p:tgtEl>
                                        <p:attrNameLst>
                                          <p:attrName>r</p:attrName>
                                        </p:attrNameLst>
                                      </p:cBhvr>
                                    </p:animRot>
                                    <p:animRot by="1500000">
                                      <p:cBhvr>
                                        <p:cTn id="28" dur="125" fill="hold">
                                          <p:stCondLst>
                                            <p:cond delay="375"/>
                                          </p:stCondLst>
                                        </p:cTn>
                                        <p:tgtEl>
                                          <p:spTgt spid="16"/>
                                        </p:tgtEl>
                                        <p:attrNameLst>
                                          <p:attrName>r</p:attrName>
                                        </p:attrNameLst>
                                      </p:cBhvr>
                                    </p:animRot>
                                  </p:childTnLst>
                                </p:cTn>
                              </p:par>
                            </p:childTnLst>
                          </p:cTn>
                        </p:par>
                        <p:par>
                          <p:cTn id="29" fill="hold">
                            <p:stCondLst>
                              <p:cond delay="2220"/>
                            </p:stCondLst>
                            <p:childTnLst>
                              <p:par>
                                <p:cTn id="30" presetID="16" presetClass="emph" presetSubtype="0" fill="hold" grpId="2" nodeType="afterEffect">
                                  <p:stCondLst>
                                    <p:cond delay="0"/>
                                  </p:stCondLst>
                                  <p:iterate type="lt">
                                    <p:tmPct val="4000"/>
                                  </p:iterate>
                                  <p:childTnLst>
                                    <p:set>
                                      <p:cBhvr override="childStyle">
                                        <p:cTn id="31" dur="1000" fill="hold"/>
                                        <p:tgtEl>
                                          <p:spTgt spid="16"/>
                                        </p:tgtEl>
                                        <p:attrNameLst>
                                          <p:attrName>style.color</p:attrName>
                                        </p:attrNameLst>
                                      </p:cBhvr>
                                      <p:to>
                                        <p:clrVal>
                                          <a:srgbClr val="FFC000"/>
                                        </p:clrVal>
                                      </p:to>
                                    </p:set>
                                    <p:set>
                                      <p:cBhvr>
                                        <p:cTn id="32" dur="1000" fill="hold"/>
                                        <p:tgtEl>
                                          <p:spTgt spid="16"/>
                                        </p:tgtEl>
                                        <p:attrNameLst>
                                          <p:attrName>fillcolor</p:attrName>
                                        </p:attrNameLst>
                                      </p:cBhvr>
                                      <p:to>
                                        <p:clrVal>
                                          <a:srgbClr val="FFC000"/>
                                        </p:clrVal>
                                      </p:to>
                                    </p:set>
                                    <p:set>
                                      <p:cBhvr>
                                        <p:cTn id="33" dur="10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6" grpId="1"/>
      <p:bldP spid="16"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A1F11D-76EF-4B50-8EEE-B3AD24E80AFC}"/>
              </a:ext>
            </a:extLst>
          </p:cNvPr>
          <p:cNvPicPr>
            <a:picLocks noChangeAspect="1"/>
          </p:cNvPicPr>
          <p:nvPr/>
        </p:nvPicPr>
        <p:blipFill>
          <a:blip r:embed="rId3">
            <a:lum bright="6000"/>
          </a:blip>
          <a:srcRect t="7786" b="7786"/>
          <a:stretch>
            <a:fillRect/>
          </a:stretch>
        </p:blipFill>
        <p:spPr>
          <a:xfrm>
            <a:off x="0" y="0"/>
            <a:ext cx="12192000" cy="6858000"/>
          </a:xfrm>
          <a:prstGeom prst="rect">
            <a:avLst/>
          </a:prstGeom>
        </p:spPr>
      </p:pic>
      <p:pic>
        <p:nvPicPr>
          <p:cNvPr id="8" name="Picture 3">
            <a:extLst>
              <a:ext uri="{FF2B5EF4-FFF2-40B4-BE49-F238E27FC236}">
                <a16:creationId xmlns:a16="http://schemas.microsoft.com/office/drawing/2014/main" id="{A9695C06-F5B2-44DF-9014-4F33F402C60C}"/>
              </a:ext>
            </a:extLst>
          </p:cNvPr>
          <p:cNvPicPr>
            <a:picLocks noChangeAspect="1"/>
          </p:cNvPicPr>
          <p:nvPr/>
        </p:nvPicPr>
        <p:blipFill rotWithShape="1">
          <a:blip r:embed="rId4"/>
          <a:srcRect/>
          <a:stretch/>
        </p:blipFill>
        <p:spPr>
          <a:xfrm rot="17335847" flipV="1">
            <a:off x="-2250507" y="5313344"/>
            <a:ext cx="3975259" cy="2941463"/>
          </a:xfrm>
          <a:prstGeom prst="rect">
            <a:avLst/>
          </a:prstGeom>
        </p:spPr>
      </p:pic>
      <p:pic>
        <p:nvPicPr>
          <p:cNvPr id="4" name="Picture 8">
            <a:extLst>
              <a:ext uri="{FF2B5EF4-FFF2-40B4-BE49-F238E27FC236}">
                <a16:creationId xmlns:a16="http://schemas.microsoft.com/office/drawing/2014/main" id="{B343E430-1806-4EB2-8694-E418D73E715D}"/>
              </a:ext>
            </a:extLst>
          </p:cNvPr>
          <p:cNvPicPr>
            <a:picLocks noChangeAspect="1"/>
          </p:cNvPicPr>
          <p:nvPr/>
        </p:nvPicPr>
        <p:blipFill>
          <a:blip r:embed="rId4"/>
          <a:srcRect/>
          <a:stretch>
            <a:fillRect/>
          </a:stretch>
        </p:blipFill>
        <p:spPr>
          <a:xfrm rot="12041192">
            <a:off x="10790826" y="3725897"/>
            <a:ext cx="7414630" cy="5486400"/>
          </a:xfrm>
          <a:prstGeom prst="rect">
            <a:avLst/>
          </a:prstGeom>
        </p:spPr>
      </p:pic>
      <p:sp>
        <p:nvSpPr>
          <p:cNvPr id="2" name="Rectangle 1">
            <a:extLst>
              <a:ext uri="{FF2B5EF4-FFF2-40B4-BE49-F238E27FC236}">
                <a16:creationId xmlns:a16="http://schemas.microsoft.com/office/drawing/2014/main" id="{F2BE6AAA-42C3-43C2-A0C5-789A6C1718CE}"/>
              </a:ext>
            </a:extLst>
          </p:cNvPr>
          <p:cNvSpPr/>
          <p:nvPr/>
        </p:nvSpPr>
        <p:spPr>
          <a:xfrm>
            <a:off x="363082" y="73924"/>
            <a:ext cx="11371718" cy="1222642"/>
          </a:xfrm>
          <a:prstGeom prst="rect">
            <a:avLst/>
          </a:prstGeom>
        </p:spPr>
        <p:txBody>
          <a:bodyPr wrap="square">
            <a:spAutoFit/>
          </a:bodyPr>
          <a:lstStyle/>
          <a:p>
            <a:pPr indent="-457200" algn="just">
              <a:lnSpc>
                <a:spcPct val="120000"/>
              </a:lnSpc>
            </a:pPr>
            <a:r>
              <a:rPr lang="en-US" sz="3200" b="1">
                <a:latin typeface="Times New Roman" panose="02020603050405020304" pitchFamily="18" charset="0"/>
                <a:cs typeface="Times New Roman" panose="02020603050405020304" pitchFamily="18" charset="0"/>
              </a:rPr>
              <a:t>Quan sát ảnh và cho mô tả những gì em thấy trong ảnh, bức ảnh gợi cho em suy nghĩ gì?</a:t>
            </a:r>
            <a:endParaRPr lang="vi-VN" sz="32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2AB4F82-5FA8-41A3-B036-EDD346B610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447800"/>
            <a:ext cx="8132858" cy="51816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71B64CDC-4BC6-4D6A-8CEB-D32113342F0D}"/>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6800" b="95800" l="5333" r="89778">
                        <a14:foregroundMark x1="79556" y1="6800" x2="79556" y2="6800"/>
                        <a14:foregroundMark x1="58667" y1="92800" x2="58667" y2="92800"/>
                        <a14:foregroundMark x1="7556" y1="33600" x2="7556" y2="33600"/>
                        <a14:foregroundMark x1="61333" y1="95800" x2="61333" y2="95800"/>
                        <a14:foregroundMark x1="20444" y1="19600" x2="20444" y2="19600"/>
                        <a14:foregroundMark x1="6667" y1="41600" x2="6667" y2="41600"/>
                        <a14:foregroundMark x1="5333" y1="35200" x2="5333" y2="35200"/>
                        <a14:foregroundMark x1="15556" y1="22200" x2="15556" y2="22200"/>
                      </a14:backgroundRemoval>
                    </a14:imgEffect>
                  </a14:imgLayer>
                </a14:imgProps>
              </a:ext>
            </a:extLst>
          </a:blip>
          <a:stretch>
            <a:fillRect/>
          </a:stretch>
        </p:blipFill>
        <p:spPr>
          <a:xfrm>
            <a:off x="177815" y="3223524"/>
            <a:ext cx="1663065" cy="3695700"/>
          </a:xfrm>
          <a:prstGeom prst="rect">
            <a:avLst/>
          </a:prstGeom>
          <a:noFill/>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6654160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Cute winter animals by Slidesgo">
  <a:themeElements>
    <a:clrScheme name="Custom 1">
      <a:dk1>
        <a:srgbClr val="000000"/>
      </a:dk1>
      <a:lt1>
        <a:srgbClr val="FFFFFF"/>
      </a:lt1>
      <a:dk2>
        <a:srgbClr val="44546A"/>
      </a:dk2>
      <a:lt2>
        <a:srgbClr val="E7E6E6"/>
      </a:lt2>
      <a:accent1>
        <a:srgbClr val="417375"/>
      </a:accent1>
      <a:accent2>
        <a:srgbClr val="80CBBE"/>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443</TotalTime>
  <Words>1611</Words>
  <Application>Microsoft Office PowerPoint</Application>
  <PresentationFormat>Widescreen</PresentationFormat>
  <Paragraphs>129</Paragraphs>
  <Slides>38</Slides>
  <Notes>2</Notes>
  <HiddenSlides>0</HiddenSlides>
  <MMClips>9</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38</vt:i4>
      </vt:variant>
    </vt:vector>
  </HeadingPairs>
  <TitlesOfParts>
    <vt:vector size="58" baseType="lpstr">
      <vt:lpstr>#9Slide02 Noi dung dai</vt:lpstr>
      <vt:lpstr>#9Slide02 Tieu de dai</vt:lpstr>
      <vt:lpstr>Arial</vt:lpstr>
      <vt:lpstr>Calibri</vt:lpstr>
      <vt:lpstr>Calibri Light</vt:lpstr>
      <vt:lpstr>Caveat Brush</vt:lpstr>
      <vt:lpstr>Quicksand</vt:lpstr>
      <vt:lpstr>Quicksand Medium</vt:lpstr>
      <vt:lpstr>Quicksand SemiBold</vt:lpstr>
      <vt:lpstr>SVN-Bali Script</vt:lpstr>
      <vt:lpstr>SVN-Lobster</vt:lpstr>
      <vt:lpstr>SVN-Rocker</vt:lpstr>
      <vt:lpstr>SVN-The Voice Heavy</vt:lpstr>
      <vt:lpstr>SVN-Transformer</vt:lpstr>
      <vt:lpstr>Times New Roman</vt:lpstr>
      <vt:lpstr>UTM Cookies</vt:lpstr>
      <vt:lpstr>UTM Zirkon</vt:lpstr>
      <vt:lpstr>UVN Bo Quen</vt:lpstr>
      <vt:lpstr>Office Theme</vt:lpstr>
      <vt:lpstr>Cute winter animals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EduFive; ThaoNguyen</dc:creator>
  <cp:keywords>9Slide</cp:keywords>
  <dc:description>9Slide.vn</dc:description>
  <cp:lastModifiedBy>9Slide</cp:lastModifiedBy>
  <cp:revision>13</cp:revision>
  <dcterms:created xsi:type="dcterms:W3CDTF">2023-02-17T14:37:47Z</dcterms:created>
  <dcterms:modified xsi:type="dcterms:W3CDTF">2023-02-22T18:04:16Z</dcterms:modified>
  <cp:category>9Slide.vn</cp:category>
  <cp:contentStatus>9Slide</cp:contentStatus>
</cp:coreProperties>
</file>