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7"/>
  </p:notesMasterIdLst>
  <p:sldIdLst>
    <p:sldId id="330" r:id="rId2"/>
    <p:sldId id="298" r:id="rId3"/>
    <p:sldId id="299" r:id="rId4"/>
    <p:sldId id="300" r:id="rId5"/>
    <p:sldId id="301" r:id="rId6"/>
    <p:sldId id="302" r:id="rId7"/>
    <p:sldId id="256" r:id="rId8"/>
    <p:sldId id="258" r:id="rId9"/>
    <p:sldId id="260" r:id="rId10"/>
    <p:sldId id="304" r:id="rId11"/>
    <p:sldId id="306" r:id="rId12"/>
    <p:sldId id="266" r:id="rId13"/>
    <p:sldId id="310" r:id="rId14"/>
    <p:sldId id="313" r:id="rId15"/>
    <p:sldId id="316" r:id="rId16"/>
    <p:sldId id="317" r:id="rId17"/>
    <p:sldId id="259" r:id="rId18"/>
    <p:sldId id="264" r:id="rId19"/>
    <p:sldId id="321" r:id="rId20"/>
    <p:sldId id="331" r:id="rId21"/>
    <p:sldId id="324" r:id="rId22"/>
    <p:sldId id="325" r:id="rId23"/>
    <p:sldId id="326" r:id="rId24"/>
    <p:sldId id="327" r:id="rId25"/>
    <p:sldId id="328" r:id="rId26"/>
  </p:sldIdLst>
  <p:sldSz cx="9144000" cy="5143500" type="screen16x9"/>
  <p:notesSz cx="6858000" cy="9144000"/>
  <p:embeddedFontLst>
    <p:embeddedFont>
      <p:font typeface="Livvic" charset="-93"/>
      <p:regular r:id="rId28"/>
      <p:bold r:id="rId29"/>
      <p:italic r:id="rId30"/>
      <p:boldItalic r:id="rId31"/>
    </p:embeddedFont>
    <p:embeddedFont>
      <p:font typeface="Fira Sans Extra Condensed Medium" charset="0"/>
      <p:regular r:id="rId32"/>
      <p:bold r:id="rId33"/>
      <p:italic r:id="rId34"/>
      <p:boldItalic r:id="rId35"/>
    </p:embeddedFont>
    <p:embeddedFont>
      <p:font typeface="Roboto Slab Light" charset="0"/>
      <p:regular r:id="rId36"/>
      <p:bold r:id="rId37"/>
    </p:embeddedFont>
    <p:embeddedFont>
      <p:font typeface="Redressed" charset="0"/>
      <p:regular r:id="rId38"/>
    </p:embeddedFont>
    <p:embeddedFont>
      <p:font typeface="Livvic Light" charset="-93"/>
      <p:regular r:id="rId39"/>
      <p:bold r:id="rId40"/>
      <p:italic r:id="rId41"/>
      <p:boldItalic r:id="rId42"/>
    </p:embeddedFont>
    <p:embeddedFont>
      <p:font typeface="Calibri"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74C5"/>
    <a:srgbClr val="FFCCCC"/>
    <a:srgbClr val="080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3ECC2B40-3F9E-46F2-AF48-EA5E1BC1F06D}">
  <a:tblStyle styleId="{3ECC2B40-3F9E-46F2-AF48-EA5E1BC1F0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828" y="-45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746758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5540b6adc3_2_9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fld id="{099FB746-0AD1-4CF0-ABC6-95BA67F5306C}" type="slidenum">
              <a:rPr lang="en-US" sz="1200" smtClean="0"/>
              <a:pPr eaLnBrk="1" hangingPunct="1"/>
              <a:t>2</a:t>
            </a:fld>
            <a:endParaRPr lang="en-US" sz="1200" smtClean="0"/>
          </a:p>
        </p:txBody>
      </p:sp>
      <p:sp>
        <p:nvSpPr>
          <p:cNvPr id="3379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p>
        </p:txBody>
      </p:sp>
      <p:sp>
        <p:nvSpPr>
          <p:cNvPr id="34820"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fld id="{2964B723-D796-4119-B5D5-58DEA5F1112F}" type="slidenum">
              <a:rPr lang="vi-VN" sz="1200" smtClean="0"/>
              <a:pPr eaLnBrk="1" hangingPunct="1"/>
              <a:t>13</a:t>
            </a:fld>
            <a:endParaRPr lang="vi-VN"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25252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077650" y="3419200"/>
            <a:ext cx="2988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rgbClr val="482400"/>
                </a:solidFill>
                <a:latin typeface="Livvic"/>
                <a:ea typeface="Livvic"/>
                <a:cs typeface="Livvic"/>
                <a:sym typeface="Livvic"/>
              </a:defRPr>
            </a:lvl1pPr>
            <a:lvl2pPr lvl="1" algn="ctr" rtl="0">
              <a:lnSpc>
                <a:spcPct val="100000"/>
              </a:lnSpc>
              <a:spcBef>
                <a:spcPts val="1600"/>
              </a:spcBef>
              <a:spcAft>
                <a:spcPts val="0"/>
              </a:spcAft>
              <a:buNone/>
              <a:defRPr sz="1600">
                <a:solidFill>
                  <a:srgbClr val="482400"/>
                </a:solidFill>
                <a:latin typeface="Livvic"/>
                <a:ea typeface="Livvic"/>
                <a:cs typeface="Livvic"/>
                <a:sym typeface="Livvic"/>
              </a:defRPr>
            </a:lvl2pPr>
            <a:lvl3pPr lvl="2" algn="ctr" rtl="0">
              <a:lnSpc>
                <a:spcPct val="100000"/>
              </a:lnSpc>
              <a:spcBef>
                <a:spcPts val="1600"/>
              </a:spcBef>
              <a:spcAft>
                <a:spcPts val="0"/>
              </a:spcAft>
              <a:buNone/>
              <a:defRPr sz="1600">
                <a:solidFill>
                  <a:srgbClr val="482400"/>
                </a:solidFill>
                <a:latin typeface="Livvic"/>
                <a:ea typeface="Livvic"/>
                <a:cs typeface="Livvic"/>
                <a:sym typeface="Livvic"/>
              </a:defRPr>
            </a:lvl3pPr>
            <a:lvl4pPr lvl="3" algn="ctr" rtl="0">
              <a:lnSpc>
                <a:spcPct val="100000"/>
              </a:lnSpc>
              <a:spcBef>
                <a:spcPts val="1600"/>
              </a:spcBef>
              <a:spcAft>
                <a:spcPts val="0"/>
              </a:spcAft>
              <a:buNone/>
              <a:defRPr sz="1600">
                <a:solidFill>
                  <a:srgbClr val="482400"/>
                </a:solidFill>
                <a:latin typeface="Livvic"/>
                <a:ea typeface="Livvic"/>
                <a:cs typeface="Livvic"/>
                <a:sym typeface="Livvic"/>
              </a:defRPr>
            </a:lvl4pPr>
            <a:lvl5pPr lvl="4" algn="ctr" rtl="0">
              <a:lnSpc>
                <a:spcPct val="100000"/>
              </a:lnSpc>
              <a:spcBef>
                <a:spcPts val="1600"/>
              </a:spcBef>
              <a:spcAft>
                <a:spcPts val="0"/>
              </a:spcAft>
              <a:buNone/>
              <a:defRPr sz="1600">
                <a:solidFill>
                  <a:srgbClr val="482400"/>
                </a:solidFill>
                <a:latin typeface="Livvic"/>
                <a:ea typeface="Livvic"/>
                <a:cs typeface="Livvic"/>
                <a:sym typeface="Livvic"/>
              </a:defRPr>
            </a:lvl5pPr>
            <a:lvl6pPr lvl="5" algn="ctr" rtl="0">
              <a:lnSpc>
                <a:spcPct val="100000"/>
              </a:lnSpc>
              <a:spcBef>
                <a:spcPts val="1600"/>
              </a:spcBef>
              <a:spcAft>
                <a:spcPts val="0"/>
              </a:spcAft>
              <a:buNone/>
              <a:defRPr sz="1600">
                <a:solidFill>
                  <a:srgbClr val="482400"/>
                </a:solidFill>
                <a:latin typeface="Livvic"/>
                <a:ea typeface="Livvic"/>
                <a:cs typeface="Livvic"/>
                <a:sym typeface="Livvic"/>
              </a:defRPr>
            </a:lvl6pPr>
            <a:lvl7pPr lvl="6" algn="ctr" rtl="0">
              <a:lnSpc>
                <a:spcPct val="100000"/>
              </a:lnSpc>
              <a:spcBef>
                <a:spcPts val="1600"/>
              </a:spcBef>
              <a:spcAft>
                <a:spcPts val="0"/>
              </a:spcAft>
              <a:buNone/>
              <a:defRPr sz="1600">
                <a:solidFill>
                  <a:srgbClr val="482400"/>
                </a:solidFill>
                <a:latin typeface="Livvic"/>
                <a:ea typeface="Livvic"/>
                <a:cs typeface="Livvic"/>
                <a:sym typeface="Livvic"/>
              </a:defRPr>
            </a:lvl7pPr>
            <a:lvl8pPr lvl="7" algn="ctr" rtl="0">
              <a:lnSpc>
                <a:spcPct val="100000"/>
              </a:lnSpc>
              <a:spcBef>
                <a:spcPts val="1600"/>
              </a:spcBef>
              <a:spcAft>
                <a:spcPts val="0"/>
              </a:spcAft>
              <a:buNone/>
              <a:defRPr sz="1600">
                <a:solidFill>
                  <a:srgbClr val="482400"/>
                </a:solidFill>
                <a:latin typeface="Livvic"/>
                <a:ea typeface="Livvic"/>
                <a:cs typeface="Livvic"/>
                <a:sym typeface="Livvic"/>
              </a:defRPr>
            </a:lvl8pPr>
            <a:lvl9pPr lvl="8" algn="ctr" rtl="0">
              <a:lnSpc>
                <a:spcPct val="100000"/>
              </a:lnSpc>
              <a:spcBef>
                <a:spcPts val="1600"/>
              </a:spcBef>
              <a:spcAft>
                <a:spcPts val="1600"/>
              </a:spcAft>
              <a:buNone/>
              <a:defRPr sz="1600">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1923750" y="981600"/>
            <a:ext cx="5296500" cy="22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b="0">
                <a:solidFill>
                  <a:srgbClr val="482400"/>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31887A3C-A6DF-41CA-B1D2-7DC1E2FF973B}" type="slidenum">
              <a:rPr lang="en-US"/>
              <a:pPr>
                <a:defRPr/>
              </a:pPr>
              <a:t>‹#›</a:t>
            </a:fld>
            <a:endParaRPr lang="en-US"/>
          </a:p>
        </p:txBody>
      </p:sp>
    </p:spTree>
    <p:extLst>
      <p:ext uri="{BB962C8B-B14F-4D97-AF65-F5344CB8AC3E}">
        <p14:creationId xmlns:p14="http://schemas.microsoft.com/office/powerpoint/2010/main" val="1902503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BB8E2823-3FE2-4A37-93CD-BF87361E0B21}" type="slidenum">
              <a:rPr lang="en-US"/>
              <a:pPr>
                <a:defRPr/>
              </a:pPr>
              <a:t>‹#›</a:t>
            </a:fld>
            <a:endParaRPr lang="en-US"/>
          </a:p>
        </p:txBody>
      </p:sp>
    </p:spTree>
    <p:extLst>
      <p:ext uri="{BB962C8B-B14F-4D97-AF65-F5344CB8AC3E}">
        <p14:creationId xmlns:p14="http://schemas.microsoft.com/office/powerpoint/2010/main" val="2061334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2">
  <p:cSld name="TITLE + TEXT 2">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3"/>
          <p:cNvSpPr/>
          <p:nvPr/>
        </p:nvSpPr>
        <p:spPr>
          <a:xfrm>
            <a:off x="5652281" y="1286845"/>
            <a:ext cx="3108300" cy="3108300"/>
          </a:xfrm>
          <a:prstGeom prst="ellipse">
            <a:avLst/>
          </a:prstGeom>
          <a:solidFill>
            <a:srgbClr val="FFFFFF">
              <a:alpha val="8039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645CA7"/>
              </a:solidFill>
              <a:latin typeface="Calibri"/>
              <a:ea typeface="Calibri"/>
              <a:cs typeface="Calibri"/>
              <a:sym typeface="Calibri"/>
            </a:endParaRPr>
          </a:p>
        </p:txBody>
      </p:sp>
      <p:sp>
        <p:nvSpPr>
          <p:cNvPr id="131" name="Google Shape;131;p23"/>
          <p:cNvSpPr txBox="1">
            <a:spLocks noGrp="1"/>
          </p:cNvSpPr>
          <p:nvPr>
            <p:ph type="ctrTitle"/>
          </p:nvPr>
        </p:nvSpPr>
        <p:spPr>
          <a:xfrm flipH="1">
            <a:off x="3348275" y="2117550"/>
            <a:ext cx="7716300" cy="670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45CA7"/>
              </a:buClr>
              <a:buSzPts val="6000"/>
              <a:buNone/>
              <a:defRPr sz="6000">
                <a:solidFill>
                  <a:srgbClr val="645CA7"/>
                </a:solidFill>
              </a:defRPr>
            </a:lvl1pPr>
            <a:lvl2pPr lvl="1" algn="ctr" rtl="0">
              <a:spcBef>
                <a:spcPts val="0"/>
              </a:spcBef>
              <a:spcAft>
                <a:spcPts val="0"/>
              </a:spcAft>
              <a:buClr>
                <a:srgbClr val="645CA7"/>
              </a:buClr>
              <a:buSzPts val="5200"/>
              <a:buNone/>
              <a:defRPr sz="5200">
                <a:solidFill>
                  <a:srgbClr val="645CA7"/>
                </a:solidFill>
              </a:defRPr>
            </a:lvl2pPr>
            <a:lvl3pPr lvl="2" algn="ctr" rtl="0">
              <a:spcBef>
                <a:spcPts val="0"/>
              </a:spcBef>
              <a:spcAft>
                <a:spcPts val="0"/>
              </a:spcAft>
              <a:buClr>
                <a:srgbClr val="645CA7"/>
              </a:buClr>
              <a:buSzPts val="5200"/>
              <a:buNone/>
              <a:defRPr sz="5200">
                <a:solidFill>
                  <a:srgbClr val="645CA7"/>
                </a:solidFill>
              </a:defRPr>
            </a:lvl3pPr>
            <a:lvl4pPr lvl="3" algn="ctr" rtl="0">
              <a:spcBef>
                <a:spcPts val="0"/>
              </a:spcBef>
              <a:spcAft>
                <a:spcPts val="0"/>
              </a:spcAft>
              <a:buClr>
                <a:srgbClr val="645CA7"/>
              </a:buClr>
              <a:buSzPts val="5200"/>
              <a:buNone/>
              <a:defRPr sz="5200">
                <a:solidFill>
                  <a:srgbClr val="645CA7"/>
                </a:solidFill>
              </a:defRPr>
            </a:lvl4pPr>
            <a:lvl5pPr lvl="4" algn="ctr" rtl="0">
              <a:spcBef>
                <a:spcPts val="0"/>
              </a:spcBef>
              <a:spcAft>
                <a:spcPts val="0"/>
              </a:spcAft>
              <a:buClr>
                <a:srgbClr val="645CA7"/>
              </a:buClr>
              <a:buSzPts val="5200"/>
              <a:buNone/>
              <a:defRPr sz="5200">
                <a:solidFill>
                  <a:srgbClr val="645CA7"/>
                </a:solidFill>
              </a:defRPr>
            </a:lvl5pPr>
            <a:lvl6pPr lvl="5" algn="ctr" rtl="0">
              <a:spcBef>
                <a:spcPts val="0"/>
              </a:spcBef>
              <a:spcAft>
                <a:spcPts val="0"/>
              </a:spcAft>
              <a:buClr>
                <a:srgbClr val="645CA7"/>
              </a:buClr>
              <a:buSzPts val="5200"/>
              <a:buNone/>
              <a:defRPr sz="5200">
                <a:solidFill>
                  <a:srgbClr val="645CA7"/>
                </a:solidFill>
              </a:defRPr>
            </a:lvl6pPr>
            <a:lvl7pPr lvl="6" algn="ctr" rtl="0">
              <a:spcBef>
                <a:spcPts val="0"/>
              </a:spcBef>
              <a:spcAft>
                <a:spcPts val="0"/>
              </a:spcAft>
              <a:buClr>
                <a:srgbClr val="645CA7"/>
              </a:buClr>
              <a:buSzPts val="5200"/>
              <a:buNone/>
              <a:defRPr sz="5200">
                <a:solidFill>
                  <a:srgbClr val="645CA7"/>
                </a:solidFill>
              </a:defRPr>
            </a:lvl7pPr>
            <a:lvl8pPr lvl="7" algn="ctr" rtl="0">
              <a:spcBef>
                <a:spcPts val="0"/>
              </a:spcBef>
              <a:spcAft>
                <a:spcPts val="0"/>
              </a:spcAft>
              <a:buClr>
                <a:srgbClr val="645CA7"/>
              </a:buClr>
              <a:buSzPts val="5200"/>
              <a:buNone/>
              <a:defRPr sz="5200">
                <a:solidFill>
                  <a:srgbClr val="645CA7"/>
                </a:solidFill>
              </a:defRPr>
            </a:lvl8pPr>
            <a:lvl9pPr lvl="8" algn="ctr" rtl="0">
              <a:spcBef>
                <a:spcPts val="0"/>
              </a:spcBef>
              <a:spcAft>
                <a:spcPts val="0"/>
              </a:spcAft>
              <a:buClr>
                <a:srgbClr val="645CA7"/>
              </a:buClr>
              <a:buSzPts val="5200"/>
              <a:buNone/>
              <a:defRPr sz="5200">
                <a:solidFill>
                  <a:srgbClr val="645CA7"/>
                </a:solidFill>
              </a:defRPr>
            </a:lvl9pPr>
          </a:lstStyle>
          <a:p>
            <a:endParaRPr/>
          </a:p>
        </p:txBody>
      </p:sp>
      <p:sp>
        <p:nvSpPr>
          <p:cNvPr id="132" name="Google Shape;132;p23"/>
          <p:cNvSpPr txBox="1">
            <a:spLocks noGrp="1"/>
          </p:cNvSpPr>
          <p:nvPr>
            <p:ph type="subTitle" idx="1"/>
          </p:nvPr>
        </p:nvSpPr>
        <p:spPr>
          <a:xfrm flipH="1">
            <a:off x="5897899" y="2788050"/>
            <a:ext cx="2616900" cy="6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45CA7"/>
              </a:buClr>
              <a:buSzPts val="1200"/>
              <a:buNone/>
              <a:defRPr sz="1200">
                <a:solidFill>
                  <a:srgbClr val="645CA7"/>
                </a:solidFill>
              </a:defRPr>
            </a:lvl1pPr>
            <a:lvl2pPr lvl="1" algn="ctr" rtl="0">
              <a:lnSpc>
                <a:spcPct val="100000"/>
              </a:lnSpc>
              <a:spcBef>
                <a:spcPts val="0"/>
              </a:spcBef>
              <a:spcAft>
                <a:spcPts val="0"/>
              </a:spcAft>
              <a:buClr>
                <a:srgbClr val="645CA7"/>
              </a:buClr>
              <a:buSzPts val="1200"/>
              <a:buNone/>
              <a:defRPr sz="1200">
                <a:solidFill>
                  <a:srgbClr val="645CA7"/>
                </a:solidFill>
              </a:defRPr>
            </a:lvl2pPr>
            <a:lvl3pPr lvl="2" algn="ctr" rtl="0">
              <a:lnSpc>
                <a:spcPct val="100000"/>
              </a:lnSpc>
              <a:spcBef>
                <a:spcPts val="0"/>
              </a:spcBef>
              <a:spcAft>
                <a:spcPts val="0"/>
              </a:spcAft>
              <a:buClr>
                <a:srgbClr val="645CA7"/>
              </a:buClr>
              <a:buSzPts val="1200"/>
              <a:buNone/>
              <a:defRPr sz="1200">
                <a:solidFill>
                  <a:srgbClr val="645CA7"/>
                </a:solidFill>
              </a:defRPr>
            </a:lvl3pPr>
            <a:lvl4pPr lvl="3" algn="ctr" rtl="0">
              <a:lnSpc>
                <a:spcPct val="100000"/>
              </a:lnSpc>
              <a:spcBef>
                <a:spcPts val="0"/>
              </a:spcBef>
              <a:spcAft>
                <a:spcPts val="0"/>
              </a:spcAft>
              <a:buClr>
                <a:srgbClr val="645CA7"/>
              </a:buClr>
              <a:buSzPts val="1200"/>
              <a:buNone/>
              <a:defRPr sz="1200">
                <a:solidFill>
                  <a:srgbClr val="645CA7"/>
                </a:solidFill>
              </a:defRPr>
            </a:lvl4pPr>
            <a:lvl5pPr lvl="4" algn="ctr" rtl="0">
              <a:lnSpc>
                <a:spcPct val="100000"/>
              </a:lnSpc>
              <a:spcBef>
                <a:spcPts val="0"/>
              </a:spcBef>
              <a:spcAft>
                <a:spcPts val="0"/>
              </a:spcAft>
              <a:buClr>
                <a:srgbClr val="645CA7"/>
              </a:buClr>
              <a:buSzPts val="1200"/>
              <a:buNone/>
              <a:defRPr sz="1200">
                <a:solidFill>
                  <a:srgbClr val="645CA7"/>
                </a:solidFill>
              </a:defRPr>
            </a:lvl5pPr>
            <a:lvl6pPr lvl="5" algn="ctr" rtl="0">
              <a:lnSpc>
                <a:spcPct val="100000"/>
              </a:lnSpc>
              <a:spcBef>
                <a:spcPts val="0"/>
              </a:spcBef>
              <a:spcAft>
                <a:spcPts val="0"/>
              </a:spcAft>
              <a:buClr>
                <a:srgbClr val="645CA7"/>
              </a:buClr>
              <a:buSzPts val="1200"/>
              <a:buNone/>
              <a:defRPr sz="1200">
                <a:solidFill>
                  <a:srgbClr val="645CA7"/>
                </a:solidFill>
              </a:defRPr>
            </a:lvl6pPr>
            <a:lvl7pPr lvl="6" algn="ctr" rtl="0">
              <a:lnSpc>
                <a:spcPct val="100000"/>
              </a:lnSpc>
              <a:spcBef>
                <a:spcPts val="0"/>
              </a:spcBef>
              <a:spcAft>
                <a:spcPts val="0"/>
              </a:spcAft>
              <a:buClr>
                <a:srgbClr val="645CA7"/>
              </a:buClr>
              <a:buSzPts val="1200"/>
              <a:buNone/>
              <a:defRPr sz="1200">
                <a:solidFill>
                  <a:srgbClr val="645CA7"/>
                </a:solidFill>
              </a:defRPr>
            </a:lvl7pPr>
            <a:lvl8pPr lvl="7" algn="ctr" rtl="0">
              <a:lnSpc>
                <a:spcPct val="100000"/>
              </a:lnSpc>
              <a:spcBef>
                <a:spcPts val="0"/>
              </a:spcBef>
              <a:spcAft>
                <a:spcPts val="0"/>
              </a:spcAft>
              <a:buClr>
                <a:srgbClr val="645CA7"/>
              </a:buClr>
              <a:buSzPts val="1200"/>
              <a:buNone/>
              <a:defRPr sz="1200">
                <a:solidFill>
                  <a:srgbClr val="645CA7"/>
                </a:solidFill>
              </a:defRPr>
            </a:lvl8pPr>
            <a:lvl9pPr lvl="8" algn="ctr" rtl="0">
              <a:lnSpc>
                <a:spcPct val="100000"/>
              </a:lnSpc>
              <a:spcBef>
                <a:spcPts val="0"/>
              </a:spcBef>
              <a:spcAft>
                <a:spcPts val="0"/>
              </a:spcAft>
              <a:buClr>
                <a:srgbClr val="645CA7"/>
              </a:buClr>
              <a:buSzPts val="1200"/>
              <a:buNone/>
              <a:defRPr sz="1200">
                <a:solidFill>
                  <a:srgbClr val="645CA7"/>
                </a:solidFill>
              </a:defRPr>
            </a:lvl9pPr>
          </a:lstStyle>
          <a:p>
            <a:endParaRPr/>
          </a:p>
        </p:txBody>
      </p:sp>
    </p:spTree>
    <p:extLst>
      <p:ext uri="{BB962C8B-B14F-4D97-AF65-F5344CB8AC3E}">
        <p14:creationId xmlns:p14="http://schemas.microsoft.com/office/powerpoint/2010/main" val="641346090"/>
      </p:ext>
    </p:extLst>
  </p:cSld>
  <p:clrMapOvr>
    <a:masterClrMapping/>
  </p:clrMapOvr>
  <p:extLst>
    <p:ext uri="{DCECCB84-F9BA-43D5-87BE-67443E8EF086}">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454">
          <p15:clr>
            <a:srgbClr val="FA7B17"/>
          </p15:clr>
        </p15:guide>
        <p15:guide id="2" pos="5306">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835078" y="2109829"/>
            <a:ext cx="3569100" cy="208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101028" y="1456631"/>
            <a:ext cx="3037200" cy="52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b="0"/>
            </a:lvl1pPr>
            <a:lvl2pPr lvl="1" algn="ctr" rtl="0">
              <a:spcBef>
                <a:spcPts val="0"/>
              </a:spcBef>
              <a:spcAft>
                <a:spcPts val="0"/>
              </a:spcAft>
              <a:buNone/>
              <a:defRPr sz="3000" b="0">
                <a:latin typeface="Roboto Slab Light"/>
                <a:ea typeface="Roboto Slab Light"/>
                <a:cs typeface="Roboto Slab Light"/>
                <a:sym typeface="Roboto Slab Light"/>
              </a:defRPr>
            </a:lvl2pPr>
            <a:lvl3pPr lvl="2" algn="ctr" rtl="0">
              <a:spcBef>
                <a:spcPts val="0"/>
              </a:spcBef>
              <a:spcAft>
                <a:spcPts val="0"/>
              </a:spcAft>
              <a:buNone/>
              <a:defRPr sz="3000" b="0">
                <a:latin typeface="Roboto Slab Light"/>
                <a:ea typeface="Roboto Slab Light"/>
                <a:cs typeface="Roboto Slab Light"/>
                <a:sym typeface="Roboto Slab Light"/>
              </a:defRPr>
            </a:lvl3pPr>
            <a:lvl4pPr lvl="3" algn="ctr" rtl="0">
              <a:spcBef>
                <a:spcPts val="0"/>
              </a:spcBef>
              <a:spcAft>
                <a:spcPts val="0"/>
              </a:spcAft>
              <a:buNone/>
              <a:defRPr sz="3000" b="0">
                <a:latin typeface="Roboto Slab Light"/>
                <a:ea typeface="Roboto Slab Light"/>
                <a:cs typeface="Roboto Slab Light"/>
                <a:sym typeface="Roboto Slab Light"/>
              </a:defRPr>
            </a:lvl4pPr>
            <a:lvl5pPr lvl="4" algn="ctr" rtl="0">
              <a:spcBef>
                <a:spcPts val="0"/>
              </a:spcBef>
              <a:spcAft>
                <a:spcPts val="0"/>
              </a:spcAft>
              <a:buNone/>
              <a:defRPr sz="3000" b="0">
                <a:latin typeface="Roboto Slab Light"/>
                <a:ea typeface="Roboto Slab Light"/>
                <a:cs typeface="Roboto Slab Light"/>
                <a:sym typeface="Roboto Slab Light"/>
              </a:defRPr>
            </a:lvl5pPr>
            <a:lvl6pPr lvl="5" algn="ctr" rtl="0">
              <a:spcBef>
                <a:spcPts val="0"/>
              </a:spcBef>
              <a:spcAft>
                <a:spcPts val="0"/>
              </a:spcAft>
              <a:buNone/>
              <a:defRPr sz="3000" b="0">
                <a:latin typeface="Roboto Slab Light"/>
                <a:ea typeface="Roboto Slab Light"/>
                <a:cs typeface="Roboto Slab Light"/>
                <a:sym typeface="Roboto Slab Light"/>
              </a:defRPr>
            </a:lvl6pPr>
            <a:lvl7pPr lvl="6" algn="ctr" rtl="0">
              <a:spcBef>
                <a:spcPts val="0"/>
              </a:spcBef>
              <a:spcAft>
                <a:spcPts val="0"/>
              </a:spcAft>
              <a:buNone/>
              <a:defRPr sz="3000" b="0">
                <a:latin typeface="Roboto Slab Light"/>
                <a:ea typeface="Roboto Slab Light"/>
                <a:cs typeface="Roboto Slab Light"/>
                <a:sym typeface="Roboto Slab Light"/>
              </a:defRPr>
            </a:lvl7pPr>
            <a:lvl8pPr lvl="7" algn="ctr" rtl="0">
              <a:spcBef>
                <a:spcPts val="0"/>
              </a:spcBef>
              <a:spcAft>
                <a:spcPts val="0"/>
              </a:spcAft>
              <a:buNone/>
              <a:defRPr sz="3000" b="0">
                <a:latin typeface="Roboto Slab Light"/>
                <a:ea typeface="Roboto Slab Light"/>
                <a:cs typeface="Roboto Slab Light"/>
                <a:sym typeface="Roboto Slab Light"/>
              </a:defRPr>
            </a:lvl8pPr>
            <a:lvl9pPr lvl="8" algn="ctr" rtl="0">
              <a:spcBef>
                <a:spcPts val="0"/>
              </a:spcBef>
              <a:spcAft>
                <a:spcPts val="0"/>
              </a:spcAft>
              <a:buNone/>
              <a:defRPr sz="3000" b="0">
                <a:latin typeface="Roboto Slab Light"/>
                <a:ea typeface="Roboto Slab Light"/>
                <a:cs typeface="Roboto Slab Light"/>
                <a:sym typeface="Roboto Slab Light"/>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2439675" y="362239"/>
            <a:ext cx="4264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5826034" y="1395800"/>
            <a:ext cx="27117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6" name="Google Shape;26;p7"/>
          <p:cNvSpPr txBox="1">
            <a:spLocks noGrp="1"/>
          </p:cNvSpPr>
          <p:nvPr>
            <p:ph type="subTitle" idx="1"/>
          </p:nvPr>
        </p:nvSpPr>
        <p:spPr>
          <a:xfrm>
            <a:off x="5375734" y="2462926"/>
            <a:ext cx="3162000" cy="20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3134250" y="3878388"/>
            <a:ext cx="28755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18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1754500" y="700900"/>
            <a:ext cx="5634900" cy="19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a:latin typeface="Redressed"/>
                <a:ea typeface="Redressed"/>
                <a:cs typeface="Redressed"/>
                <a:sym typeface="Redressed"/>
              </a:defRPr>
            </a:lvl1pPr>
            <a:lvl2pPr lvl="1" algn="ctr" rtl="0">
              <a:lnSpc>
                <a:spcPct val="100000"/>
              </a:lnSpc>
              <a:spcBef>
                <a:spcPts val="0"/>
              </a:spcBef>
              <a:spcAft>
                <a:spcPts val="0"/>
              </a:spcAft>
              <a:buNone/>
              <a:defRPr sz="3000">
                <a:latin typeface="Redressed"/>
                <a:ea typeface="Redressed"/>
                <a:cs typeface="Redressed"/>
                <a:sym typeface="Redressed"/>
              </a:defRPr>
            </a:lvl2pPr>
            <a:lvl3pPr lvl="2" algn="ctr" rtl="0">
              <a:lnSpc>
                <a:spcPct val="100000"/>
              </a:lnSpc>
              <a:spcBef>
                <a:spcPts val="0"/>
              </a:spcBef>
              <a:spcAft>
                <a:spcPts val="0"/>
              </a:spcAft>
              <a:buNone/>
              <a:defRPr sz="3000">
                <a:latin typeface="Redressed"/>
                <a:ea typeface="Redressed"/>
                <a:cs typeface="Redressed"/>
                <a:sym typeface="Redressed"/>
              </a:defRPr>
            </a:lvl3pPr>
            <a:lvl4pPr lvl="3" algn="ctr" rtl="0">
              <a:lnSpc>
                <a:spcPct val="100000"/>
              </a:lnSpc>
              <a:spcBef>
                <a:spcPts val="0"/>
              </a:spcBef>
              <a:spcAft>
                <a:spcPts val="0"/>
              </a:spcAft>
              <a:buNone/>
              <a:defRPr sz="3000">
                <a:latin typeface="Redressed"/>
                <a:ea typeface="Redressed"/>
                <a:cs typeface="Redressed"/>
                <a:sym typeface="Redressed"/>
              </a:defRPr>
            </a:lvl4pPr>
            <a:lvl5pPr lvl="4" algn="ctr" rtl="0">
              <a:lnSpc>
                <a:spcPct val="100000"/>
              </a:lnSpc>
              <a:spcBef>
                <a:spcPts val="0"/>
              </a:spcBef>
              <a:spcAft>
                <a:spcPts val="0"/>
              </a:spcAft>
              <a:buNone/>
              <a:defRPr sz="3000">
                <a:latin typeface="Redressed"/>
                <a:ea typeface="Redressed"/>
                <a:cs typeface="Redressed"/>
                <a:sym typeface="Redressed"/>
              </a:defRPr>
            </a:lvl5pPr>
            <a:lvl6pPr lvl="5" algn="ctr" rtl="0">
              <a:lnSpc>
                <a:spcPct val="100000"/>
              </a:lnSpc>
              <a:spcBef>
                <a:spcPts val="0"/>
              </a:spcBef>
              <a:spcAft>
                <a:spcPts val="0"/>
              </a:spcAft>
              <a:buNone/>
              <a:defRPr sz="3000">
                <a:latin typeface="Redressed"/>
                <a:ea typeface="Redressed"/>
                <a:cs typeface="Redressed"/>
                <a:sym typeface="Redressed"/>
              </a:defRPr>
            </a:lvl6pPr>
            <a:lvl7pPr lvl="6" algn="ctr" rtl="0">
              <a:lnSpc>
                <a:spcPct val="100000"/>
              </a:lnSpc>
              <a:spcBef>
                <a:spcPts val="0"/>
              </a:spcBef>
              <a:spcAft>
                <a:spcPts val="0"/>
              </a:spcAft>
              <a:buNone/>
              <a:defRPr sz="3000">
                <a:latin typeface="Redressed"/>
                <a:ea typeface="Redressed"/>
                <a:cs typeface="Redressed"/>
                <a:sym typeface="Redressed"/>
              </a:defRPr>
            </a:lvl7pPr>
            <a:lvl8pPr lvl="7" algn="ctr" rtl="0">
              <a:lnSpc>
                <a:spcPct val="100000"/>
              </a:lnSpc>
              <a:spcBef>
                <a:spcPts val="0"/>
              </a:spcBef>
              <a:spcAft>
                <a:spcPts val="0"/>
              </a:spcAft>
              <a:buNone/>
              <a:defRPr sz="3000">
                <a:latin typeface="Redressed"/>
                <a:ea typeface="Redressed"/>
                <a:cs typeface="Redressed"/>
                <a:sym typeface="Redressed"/>
              </a:defRPr>
            </a:lvl8pPr>
            <a:lvl9pPr lvl="8" algn="ctr" rtl="0">
              <a:lnSpc>
                <a:spcPct val="100000"/>
              </a:lnSpc>
              <a:spcBef>
                <a:spcPts val="0"/>
              </a:spcBef>
              <a:spcAft>
                <a:spcPts val="0"/>
              </a:spcAft>
              <a:buNone/>
              <a:defRPr sz="3000">
                <a:latin typeface="Redressed"/>
                <a:ea typeface="Redressed"/>
                <a:cs typeface="Redressed"/>
                <a:sym typeface="Redressed"/>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5846825" y="1991154"/>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38" name="Google Shape;38;p11"/>
          <p:cNvSpPr txBox="1">
            <a:spLocks noGrp="1"/>
          </p:cNvSpPr>
          <p:nvPr>
            <p:ph type="subTitle" idx="1"/>
          </p:nvPr>
        </p:nvSpPr>
        <p:spPr>
          <a:xfrm>
            <a:off x="5846825" y="2552708"/>
            <a:ext cx="2466600" cy="62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39" name="Google Shape;39;p11"/>
          <p:cNvSpPr txBox="1">
            <a:spLocks noGrp="1"/>
          </p:cNvSpPr>
          <p:nvPr>
            <p:ph type="subTitle" idx="2"/>
          </p:nvPr>
        </p:nvSpPr>
        <p:spPr>
          <a:xfrm>
            <a:off x="5846825" y="1265503"/>
            <a:ext cx="19725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40" name="Google Shape;40;p11"/>
          <p:cNvSpPr txBox="1">
            <a:spLocks noGrp="1"/>
          </p:cNvSpPr>
          <p:nvPr>
            <p:ph type="title" idx="3" hasCustomPrompt="1"/>
          </p:nvPr>
        </p:nvSpPr>
        <p:spPr>
          <a:xfrm>
            <a:off x="5846825" y="671175"/>
            <a:ext cx="1796100" cy="626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1" name="Google Shape;41;p11"/>
          <p:cNvSpPr txBox="1">
            <a:spLocks noGrp="1"/>
          </p:cNvSpPr>
          <p:nvPr>
            <p:ph type="title" idx="4" hasCustomPrompt="1"/>
          </p:nvPr>
        </p:nvSpPr>
        <p:spPr>
          <a:xfrm>
            <a:off x="5846825" y="3250647"/>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2" name="Google Shape;42;p11"/>
          <p:cNvSpPr txBox="1">
            <a:spLocks noGrp="1"/>
          </p:cNvSpPr>
          <p:nvPr>
            <p:ph type="subTitle" idx="5"/>
          </p:nvPr>
        </p:nvSpPr>
        <p:spPr>
          <a:xfrm>
            <a:off x="5846825" y="3826320"/>
            <a:ext cx="24666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12"/>
          <p:cNvSpPr txBox="1">
            <a:spLocks noGrp="1"/>
          </p:cNvSpPr>
          <p:nvPr>
            <p:ph type="title" idx="2" hasCustomPrompt="1"/>
          </p:nvPr>
        </p:nvSpPr>
        <p:spPr>
          <a:xfrm>
            <a:off x="833369" y="2433088"/>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038900" y="3475257"/>
            <a:ext cx="27222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 name="Google Shape;47;p12"/>
          <p:cNvSpPr txBox="1">
            <a:spLocks noGrp="1"/>
          </p:cNvSpPr>
          <p:nvPr>
            <p:ph type="title" idx="4" hasCustomPrompt="1"/>
          </p:nvPr>
        </p:nvSpPr>
        <p:spPr>
          <a:xfrm>
            <a:off x="860394" y="3475257"/>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5953764" y="2677079"/>
            <a:ext cx="2864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2"/>
          <p:cNvSpPr txBox="1">
            <a:spLocks noGrp="1"/>
          </p:cNvSpPr>
          <p:nvPr>
            <p:ph type="title" idx="6" hasCustomPrompt="1"/>
          </p:nvPr>
        </p:nvSpPr>
        <p:spPr>
          <a:xfrm>
            <a:off x="4734144" y="2439329"/>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5953234" y="3485910"/>
            <a:ext cx="24660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2"/>
          <p:cNvSpPr txBox="1">
            <a:spLocks noGrp="1"/>
          </p:cNvSpPr>
          <p:nvPr>
            <p:ph type="title" idx="8" hasCustomPrompt="1"/>
          </p:nvPr>
        </p:nvSpPr>
        <p:spPr>
          <a:xfrm>
            <a:off x="4752253" y="3444056"/>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6" r:id="rId6"/>
    <p:sldLayoutId id="2147483657" r:id="rId7"/>
    <p:sldLayoutId id="2147483658" r:id="rId8"/>
    <p:sldLayoutId id="2147483668" r:id="rId9"/>
    <p:sldLayoutId id="2147483669" r:id="rId10"/>
    <p:sldLayoutId id="2147483673"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image" Target="../media/image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0.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1"/>
          <p:cNvSpPr txBox="1">
            <a:spLocks noGrp="1"/>
          </p:cNvSpPr>
          <p:nvPr>
            <p:ph type="ctrTitle"/>
          </p:nvPr>
        </p:nvSpPr>
        <p:spPr>
          <a:xfrm flipH="1">
            <a:off x="3666707" y="2662550"/>
            <a:ext cx="5056800" cy="1008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vi-VN" sz="7200" dirty="0" smtClean="0">
                <a:solidFill>
                  <a:schemeClr val="tx1"/>
                </a:solidFill>
                <a:latin typeface="+mj-lt"/>
              </a:rPr>
              <a:t>LỊCH SỬ</a:t>
            </a:r>
            <a:endParaRPr sz="7200" dirty="0">
              <a:solidFill>
                <a:schemeClr val="tx1"/>
              </a:solidFill>
              <a:latin typeface="+mj-lt"/>
            </a:endParaRPr>
          </a:p>
        </p:txBody>
      </p:sp>
      <p:sp>
        <p:nvSpPr>
          <p:cNvPr id="154" name="Google Shape;154;p31"/>
          <p:cNvSpPr txBox="1">
            <a:spLocks noGrp="1"/>
          </p:cNvSpPr>
          <p:nvPr>
            <p:ph type="subTitle" idx="1"/>
          </p:nvPr>
        </p:nvSpPr>
        <p:spPr>
          <a:xfrm flipH="1">
            <a:off x="5480125" y="3772325"/>
            <a:ext cx="3108300" cy="526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solidFill>
                  <a:srgbClr val="FFFFFF"/>
                </a:solidFill>
              </a:rPr>
              <a:t>Here is where your presentation begins!</a:t>
            </a:r>
            <a:endParaRPr>
              <a:solidFill>
                <a:srgbClr val="FFFFFF"/>
              </a:solidFill>
            </a:endParaRPr>
          </a:p>
        </p:txBody>
      </p:sp>
      <p:pic>
        <p:nvPicPr>
          <p:cNvPr id="155" name="Google Shape;155;p31"/>
          <p:cNvPicPr preferRelativeResize="0"/>
          <p:nvPr/>
        </p:nvPicPr>
        <p:blipFill rotWithShape="1">
          <a:blip r:embed="rId3">
            <a:alphaModFix/>
          </a:blip>
          <a:srcRect r="31266"/>
          <a:stretch/>
        </p:blipFill>
        <p:spPr>
          <a:xfrm>
            <a:off x="0" y="-25"/>
            <a:ext cx="6285020" cy="5143523"/>
          </a:xfrm>
          <a:prstGeom prst="rect">
            <a:avLst/>
          </a:prstGeom>
          <a:noFill/>
          <a:ln>
            <a:noFill/>
          </a:ln>
        </p:spPr>
      </p:pic>
    </p:spTree>
    <p:extLst>
      <p:ext uri="{BB962C8B-B14F-4D97-AF65-F5344CB8AC3E}">
        <p14:creationId xmlns:p14="http://schemas.microsoft.com/office/powerpoint/2010/main" val="2442617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4648200" y="627534"/>
            <a:ext cx="411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spcBef>
                <a:spcPct val="50000"/>
              </a:spcBef>
            </a:pPr>
            <a:r>
              <a:rPr lang="en-US" sz="2400" dirty="0"/>
              <a:t>*</a:t>
            </a:r>
            <a:r>
              <a:rPr lang="en-US" sz="2400" dirty="0" err="1"/>
              <a:t>Đường</a:t>
            </a:r>
            <a:r>
              <a:rPr lang="en-US" sz="2400" dirty="0"/>
              <a:t> </a:t>
            </a:r>
            <a:r>
              <a:rPr lang="en-US" sz="2400" dirty="0" err="1"/>
              <a:t>Trường</a:t>
            </a:r>
            <a:r>
              <a:rPr lang="en-US" sz="2400" dirty="0"/>
              <a:t> </a:t>
            </a:r>
            <a:r>
              <a:rPr lang="en-US" sz="2400" dirty="0" err="1"/>
              <a:t>Sơn</a:t>
            </a:r>
            <a:r>
              <a:rPr lang="en-US" sz="2400" dirty="0"/>
              <a:t> </a:t>
            </a:r>
            <a:r>
              <a:rPr lang="en-US" sz="2400" dirty="0" err="1"/>
              <a:t>có</a:t>
            </a:r>
            <a:r>
              <a:rPr lang="en-US" sz="2400" dirty="0"/>
              <a:t> </a:t>
            </a:r>
            <a:r>
              <a:rPr lang="en-US" sz="2400" dirty="0" err="1"/>
              <a:t>vị</a:t>
            </a:r>
            <a:r>
              <a:rPr lang="en-US" sz="2400" dirty="0"/>
              <a:t> </a:t>
            </a:r>
            <a:r>
              <a:rPr lang="en-US" sz="2400" dirty="0" err="1"/>
              <a:t>trí</a:t>
            </a:r>
            <a:r>
              <a:rPr lang="en-US" sz="2400" dirty="0"/>
              <a:t> </a:t>
            </a:r>
            <a:r>
              <a:rPr lang="en-US" sz="2400" dirty="0" err="1"/>
              <a:t>thế</a:t>
            </a:r>
            <a:r>
              <a:rPr lang="en-US" sz="2400" dirty="0"/>
              <a:t> </a:t>
            </a:r>
            <a:r>
              <a:rPr lang="en-US" sz="2400" dirty="0" err="1"/>
              <a:t>nào</a:t>
            </a:r>
            <a:r>
              <a:rPr lang="en-US" sz="2400" dirty="0"/>
              <a:t> </a:t>
            </a:r>
            <a:r>
              <a:rPr lang="en-US" sz="2400" dirty="0" err="1"/>
              <a:t>với</a:t>
            </a:r>
            <a:r>
              <a:rPr lang="en-US" sz="2400" dirty="0"/>
              <a:t> 2 </a:t>
            </a:r>
            <a:r>
              <a:rPr lang="en-US" sz="2400" dirty="0" err="1"/>
              <a:t>miền</a:t>
            </a:r>
            <a:r>
              <a:rPr lang="en-US" sz="2400" dirty="0"/>
              <a:t> </a:t>
            </a:r>
            <a:r>
              <a:rPr lang="en-US" sz="2400" dirty="0" err="1"/>
              <a:t>Bắc</a:t>
            </a:r>
            <a:r>
              <a:rPr lang="en-US" sz="2400" dirty="0"/>
              <a:t>-Nam </a:t>
            </a:r>
            <a:r>
              <a:rPr lang="en-US" sz="2400" dirty="0" err="1"/>
              <a:t>nước</a:t>
            </a:r>
            <a:r>
              <a:rPr lang="en-US" sz="2400" dirty="0"/>
              <a:t> ta?</a:t>
            </a:r>
          </a:p>
        </p:txBody>
      </p:sp>
      <p:sp>
        <p:nvSpPr>
          <p:cNvPr id="99331" name="Text Box 3"/>
          <p:cNvSpPr txBox="1">
            <a:spLocks noChangeArrowheads="1"/>
          </p:cNvSpPr>
          <p:nvPr/>
        </p:nvSpPr>
        <p:spPr bwMode="auto">
          <a:xfrm>
            <a:off x="4724400" y="2150304"/>
            <a:ext cx="431892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spcBef>
                <a:spcPct val="50000"/>
              </a:spcBef>
            </a:pPr>
            <a:r>
              <a:rPr lang="en-US" sz="2400" dirty="0"/>
              <a:t>*</a:t>
            </a:r>
            <a:r>
              <a:rPr lang="en-US" sz="2400" dirty="0" err="1"/>
              <a:t>Trung</a:t>
            </a:r>
            <a:r>
              <a:rPr lang="en-US" sz="2400" dirty="0"/>
              <a:t> </a:t>
            </a:r>
            <a:r>
              <a:rPr lang="en-US" sz="2400" dirty="0" err="1"/>
              <a:t>ương</a:t>
            </a:r>
            <a:r>
              <a:rPr lang="en-US" sz="2400" dirty="0"/>
              <a:t> </a:t>
            </a:r>
            <a:r>
              <a:rPr lang="en-US" sz="2400" dirty="0" err="1"/>
              <a:t>Đảng</a:t>
            </a:r>
            <a:r>
              <a:rPr lang="en-US" sz="2400" dirty="0"/>
              <a:t> </a:t>
            </a:r>
            <a:r>
              <a:rPr lang="en-US" sz="2400" dirty="0" err="1"/>
              <a:t>quyết</a:t>
            </a:r>
            <a:r>
              <a:rPr lang="en-US" sz="2400" dirty="0"/>
              <a:t> </a:t>
            </a:r>
            <a:r>
              <a:rPr lang="en-US" sz="2400" dirty="0" err="1"/>
              <a:t>định</a:t>
            </a:r>
            <a:r>
              <a:rPr lang="en-US" sz="2400" dirty="0"/>
              <a:t> </a:t>
            </a:r>
            <a:r>
              <a:rPr lang="en-US" sz="2400" dirty="0" err="1"/>
              <a:t>mở</a:t>
            </a:r>
            <a:r>
              <a:rPr lang="en-US" sz="2400" dirty="0"/>
              <a:t> </a:t>
            </a:r>
            <a:r>
              <a:rPr lang="en-US" sz="2400" dirty="0" err="1"/>
              <a:t>đường</a:t>
            </a:r>
            <a:r>
              <a:rPr lang="en-US" sz="2400" dirty="0"/>
              <a:t> </a:t>
            </a:r>
            <a:r>
              <a:rPr lang="en-US" sz="2400" dirty="0" err="1"/>
              <a:t>Trường</a:t>
            </a:r>
            <a:r>
              <a:rPr lang="en-US" sz="2400" dirty="0"/>
              <a:t> </a:t>
            </a:r>
            <a:r>
              <a:rPr lang="en-US" sz="2400" dirty="0" err="1"/>
              <a:t>Sơn</a:t>
            </a:r>
            <a:r>
              <a:rPr lang="en-US" sz="2400" dirty="0"/>
              <a:t> </a:t>
            </a:r>
            <a:r>
              <a:rPr lang="en-US" sz="2400" dirty="0" err="1"/>
              <a:t>vào</a:t>
            </a:r>
            <a:r>
              <a:rPr lang="en-US" sz="2400" dirty="0"/>
              <a:t> </a:t>
            </a:r>
            <a:r>
              <a:rPr lang="en-US" sz="2400" dirty="0" err="1"/>
              <a:t>thời</a:t>
            </a:r>
            <a:r>
              <a:rPr lang="en-US" sz="2400" dirty="0"/>
              <a:t> </a:t>
            </a:r>
            <a:r>
              <a:rPr lang="en-US" sz="2400" dirty="0" err="1"/>
              <a:t>gian</a:t>
            </a:r>
            <a:r>
              <a:rPr lang="en-US" sz="2400" dirty="0"/>
              <a:t> </a:t>
            </a:r>
            <a:r>
              <a:rPr lang="en-US" sz="2400" dirty="0" err="1"/>
              <a:t>nào</a:t>
            </a:r>
            <a:r>
              <a:rPr lang="en-US" sz="2400" dirty="0"/>
              <a:t>? </a:t>
            </a:r>
            <a:r>
              <a:rPr lang="en-US" sz="2400" dirty="0" err="1"/>
              <a:t>Nhằm</a:t>
            </a:r>
            <a:r>
              <a:rPr lang="en-US" sz="2400" dirty="0"/>
              <a:t> </a:t>
            </a:r>
            <a:r>
              <a:rPr lang="en-US" sz="2400" dirty="0" err="1"/>
              <a:t>mục</a:t>
            </a:r>
            <a:r>
              <a:rPr lang="en-US" sz="2400" dirty="0"/>
              <a:t> </a:t>
            </a:r>
            <a:r>
              <a:rPr lang="en-US" sz="2400" dirty="0" err="1"/>
              <a:t>đích</a:t>
            </a:r>
            <a:r>
              <a:rPr lang="en-US" sz="2400" dirty="0"/>
              <a:t> </a:t>
            </a:r>
            <a:r>
              <a:rPr lang="en-US" sz="2400" dirty="0" err="1"/>
              <a:t>gì</a:t>
            </a:r>
            <a:r>
              <a:rPr lang="en-US" sz="2400" dirty="0"/>
              <a:t>?</a:t>
            </a:r>
          </a:p>
        </p:txBody>
      </p:sp>
      <p:sp>
        <p:nvSpPr>
          <p:cNvPr id="99332" name="Text Box 4"/>
          <p:cNvSpPr txBox="1">
            <a:spLocks noChangeArrowheads="1"/>
          </p:cNvSpPr>
          <p:nvPr/>
        </p:nvSpPr>
        <p:spPr bwMode="auto">
          <a:xfrm>
            <a:off x="4724400" y="3967162"/>
            <a:ext cx="3962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spcBef>
                <a:spcPct val="50000"/>
              </a:spcBef>
            </a:pPr>
            <a:r>
              <a:rPr lang="en-US" sz="2400" dirty="0"/>
              <a:t>*</a:t>
            </a:r>
            <a:r>
              <a:rPr lang="en-US" sz="2400" dirty="0" err="1"/>
              <a:t>Tại</a:t>
            </a:r>
            <a:r>
              <a:rPr lang="en-US" sz="2400" dirty="0"/>
              <a:t> </a:t>
            </a:r>
            <a:r>
              <a:rPr lang="en-US" sz="2400" dirty="0" err="1"/>
              <a:t>sao</a:t>
            </a:r>
            <a:r>
              <a:rPr lang="en-US" sz="2400" dirty="0"/>
              <a:t> ta </a:t>
            </a:r>
            <a:r>
              <a:rPr lang="en-US" sz="2400" dirty="0" err="1"/>
              <a:t>lại</a:t>
            </a:r>
            <a:r>
              <a:rPr lang="en-US" sz="2400" dirty="0"/>
              <a:t> </a:t>
            </a:r>
            <a:r>
              <a:rPr lang="en-US" sz="2400" dirty="0" err="1"/>
              <a:t>chọn</a:t>
            </a:r>
            <a:r>
              <a:rPr lang="en-US" sz="2400" dirty="0"/>
              <a:t> </a:t>
            </a:r>
            <a:r>
              <a:rPr lang="en-US" sz="2400" dirty="0" err="1"/>
              <a:t>mở</a:t>
            </a:r>
            <a:r>
              <a:rPr lang="en-US" sz="2400" dirty="0"/>
              <a:t> </a:t>
            </a:r>
            <a:r>
              <a:rPr lang="en-US" sz="2400" dirty="0" err="1"/>
              <a:t>đường</a:t>
            </a:r>
            <a:r>
              <a:rPr lang="en-US" sz="2400" dirty="0"/>
              <a:t> qua </a:t>
            </a:r>
            <a:r>
              <a:rPr lang="en-US" sz="2400" dirty="0" err="1"/>
              <a:t>dãy</a:t>
            </a:r>
            <a:r>
              <a:rPr lang="en-US" sz="2400" dirty="0"/>
              <a:t> </a:t>
            </a:r>
            <a:r>
              <a:rPr lang="en-US" sz="2400" dirty="0" err="1"/>
              <a:t>núi</a:t>
            </a:r>
            <a:r>
              <a:rPr lang="en-US" sz="2400" dirty="0"/>
              <a:t> </a:t>
            </a:r>
            <a:r>
              <a:rPr lang="en-US" sz="2400" dirty="0" err="1"/>
              <a:t>Trường</a:t>
            </a:r>
            <a:r>
              <a:rPr lang="en-US" sz="2400" dirty="0"/>
              <a:t> </a:t>
            </a:r>
            <a:r>
              <a:rPr lang="en-US" sz="2400" dirty="0" err="1"/>
              <a:t>Sơn</a:t>
            </a:r>
            <a:r>
              <a:rPr lang="en-US" sz="2400" dirty="0"/>
              <a:t>?</a:t>
            </a:r>
          </a:p>
        </p:txBody>
      </p:sp>
      <p:sp>
        <p:nvSpPr>
          <p:cNvPr id="99333" name="AutoShape 5"/>
          <p:cNvSpPr>
            <a:spLocks noChangeArrowheads="1"/>
          </p:cNvSpPr>
          <p:nvPr/>
        </p:nvSpPr>
        <p:spPr bwMode="auto">
          <a:xfrm>
            <a:off x="4714252" y="644223"/>
            <a:ext cx="4195764" cy="1124694"/>
          </a:xfrm>
          <a:prstGeom prst="roundRect">
            <a:avLst>
              <a:gd name="adj" fmla="val 16667"/>
            </a:avLst>
          </a:prstGeom>
          <a:gradFill rotWithShape="1">
            <a:gsLst>
              <a:gs pos="0">
                <a:srgbClr val="50E68D"/>
              </a:gs>
              <a:gs pos="100000">
                <a:schemeClr val="bg1"/>
              </a:gs>
            </a:gsLst>
            <a:lin ang="2700000" scaled="1"/>
          </a:gradFill>
          <a:ln w="57150" cmpd="thinThick">
            <a:solidFill>
              <a:srgbClr val="007D7A"/>
            </a:solidFill>
            <a:round/>
            <a:headEnd/>
            <a:tailEnd/>
          </a:ln>
        </p:spPr>
        <p:txBody>
          <a:bodyPr wrap="none" anchor="ctr"/>
          <a:lstStyle/>
          <a:p>
            <a:pPr>
              <a:spcBef>
                <a:spcPct val="50000"/>
              </a:spcBef>
            </a:pPr>
            <a:r>
              <a:rPr lang="en-US" sz="2400" dirty="0" err="1"/>
              <a:t>Đường</a:t>
            </a:r>
            <a:r>
              <a:rPr lang="en-US" sz="2400" dirty="0"/>
              <a:t> </a:t>
            </a:r>
            <a:r>
              <a:rPr lang="en-US" sz="2400" dirty="0" err="1"/>
              <a:t>Trường</a:t>
            </a:r>
            <a:r>
              <a:rPr lang="en-US" sz="2400" dirty="0"/>
              <a:t> </a:t>
            </a:r>
            <a:r>
              <a:rPr lang="en-US" sz="2400" dirty="0" err="1"/>
              <a:t>Sơn</a:t>
            </a:r>
            <a:r>
              <a:rPr lang="en-US" sz="2400" dirty="0"/>
              <a:t> </a:t>
            </a:r>
            <a:r>
              <a:rPr lang="en-US" sz="2400" dirty="0" err="1"/>
              <a:t>nối</a:t>
            </a:r>
            <a:r>
              <a:rPr lang="en-US" sz="2400" dirty="0"/>
              <a:t> </a:t>
            </a:r>
            <a:r>
              <a:rPr lang="en-US" sz="2400" dirty="0" err="1"/>
              <a:t>liền</a:t>
            </a:r>
            <a:endParaRPr lang="en-US" sz="2400" dirty="0"/>
          </a:p>
          <a:p>
            <a:pPr>
              <a:spcBef>
                <a:spcPct val="50000"/>
              </a:spcBef>
            </a:pPr>
            <a:r>
              <a:rPr lang="en-US" sz="2400" dirty="0"/>
              <a:t>2 </a:t>
            </a:r>
            <a:r>
              <a:rPr lang="en-US" sz="2400" dirty="0" err="1"/>
              <a:t>miền</a:t>
            </a:r>
            <a:r>
              <a:rPr lang="en-US" sz="2400" dirty="0"/>
              <a:t> </a:t>
            </a:r>
            <a:r>
              <a:rPr lang="en-US" sz="2400" dirty="0" err="1"/>
              <a:t>Bắc</a:t>
            </a:r>
            <a:r>
              <a:rPr lang="en-US" sz="2400" dirty="0"/>
              <a:t>-Nam </a:t>
            </a:r>
            <a:r>
              <a:rPr lang="en-US" sz="2400" dirty="0" err="1"/>
              <a:t>nước</a:t>
            </a:r>
            <a:r>
              <a:rPr lang="en-US" sz="2400" dirty="0"/>
              <a:t> ta.</a:t>
            </a:r>
          </a:p>
        </p:txBody>
      </p:sp>
      <p:sp>
        <p:nvSpPr>
          <p:cNvPr id="99334" name="AutoShape 6"/>
          <p:cNvSpPr>
            <a:spLocks noChangeArrowheads="1"/>
          </p:cNvSpPr>
          <p:nvPr/>
        </p:nvSpPr>
        <p:spPr bwMode="auto">
          <a:xfrm>
            <a:off x="4735045" y="2187507"/>
            <a:ext cx="4354640" cy="1540768"/>
          </a:xfrm>
          <a:prstGeom prst="roundRect">
            <a:avLst>
              <a:gd name="adj" fmla="val 16667"/>
            </a:avLst>
          </a:prstGeom>
          <a:gradFill rotWithShape="1">
            <a:gsLst>
              <a:gs pos="0">
                <a:srgbClr val="8DEFB5"/>
              </a:gs>
              <a:gs pos="100000">
                <a:schemeClr val="bg1"/>
              </a:gs>
            </a:gsLst>
            <a:lin ang="2700000" scaled="1"/>
          </a:gradFill>
          <a:ln w="57150" cmpd="thinThick">
            <a:solidFill>
              <a:srgbClr val="007D7A"/>
            </a:solidFill>
            <a:round/>
            <a:headEnd/>
            <a:tailEnd/>
          </a:ln>
        </p:spPr>
        <p:txBody>
          <a:bodyPr wrap="none" anchor="ctr"/>
          <a:lstStyle/>
          <a:p>
            <a:r>
              <a:rPr lang="en-US" sz="2800" dirty="0">
                <a:solidFill>
                  <a:srgbClr val="FF3300"/>
                </a:solidFill>
              </a:rPr>
              <a:t>* </a:t>
            </a:r>
            <a:r>
              <a:rPr lang="en-US" sz="2400" dirty="0" err="1">
                <a:solidFill>
                  <a:srgbClr val="FF3300"/>
                </a:solidFill>
              </a:rPr>
              <a:t>Ngày</a:t>
            </a:r>
            <a:r>
              <a:rPr lang="en-US" sz="2400" dirty="0">
                <a:solidFill>
                  <a:srgbClr val="FF3300"/>
                </a:solidFill>
              </a:rPr>
              <a:t> 19 -5-1959. </a:t>
            </a:r>
            <a:r>
              <a:rPr lang="en-US" sz="2400" dirty="0" err="1">
                <a:solidFill>
                  <a:srgbClr val="FF3300"/>
                </a:solidFill>
              </a:rPr>
              <a:t>Để</a:t>
            </a:r>
            <a:r>
              <a:rPr lang="en-US" sz="2400" dirty="0">
                <a:solidFill>
                  <a:srgbClr val="FF3300"/>
                </a:solidFill>
              </a:rPr>
              <a:t> chi </a:t>
            </a:r>
            <a:r>
              <a:rPr lang="en-US" sz="2400" dirty="0" err="1">
                <a:solidFill>
                  <a:srgbClr val="FF3300"/>
                </a:solidFill>
              </a:rPr>
              <a:t>viện</a:t>
            </a:r>
            <a:r>
              <a:rPr lang="en-US" sz="2400" dirty="0">
                <a:solidFill>
                  <a:srgbClr val="FF3300"/>
                </a:solidFill>
              </a:rPr>
              <a:t> </a:t>
            </a:r>
          </a:p>
          <a:p>
            <a:r>
              <a:rPr lang="en-US" sz="2400" dirty="0" err="1">
                <a:solidFill>
                  <a:srgbClr val="FF3300"/>
                </a:solidFill>
              </a:rPr>
              <a:t>lương</a:t>
            </a:r>
            <a:r>
              <a:rPr lang="en-US" sz="2400" dirty="0">
                <a:solidFill>
                  <a:srgbClr val="FF3300"/>
                </a:solidFill>
              </a:rPr>
              <a:t> </a:t>
            </a:r>
            <a:r>
              <a:rPr lang="en-US" sz="2400" dirty="0" err="1">
                <a:solidFill>
                  <a:srgbClr val="FF3300"/>
                </a:solidFill>
              </a:rPr>
              <a:t>thực</a:t>
            </a:r>
            <a:r>
              <a:rPr lang="en-US" sz="2400" dirty="0">
                <a:solidFill>
                  <a:srgbClr val="FF3300"/>
                </a:solidFill>
              </a:rPr>
              <a:t>, </a:t>
            </a:r>
            <a:r>
              <a:rPr lang="en-US" sz="2400" dirty="0" err="1">
                <a:solidFill>
                  <a:srgbClr val="FF3300"/>
                </a:solidFill>
              </a:rPr>
              <a:t>vũ</a:t>
            </a:r>
            <a:r>
              <a:rPr lang="en-US" sz="2400" dirty="0">
                <a:solidFill>
                  <a:srgbClr val="FF3300"/>
                </a:solidFill>
              </a:rPr>
              <a:t> </a:t>
            </a:r>
            <a:r>
              <a:rPr lang="en-US" sz="2400" dirty="0" err="1">
                <a:solidFill>
                  <a:srgbClr val="FF3300"/>
                </a:solidFill>
              </a:rPr>
              <a:t>khí</a:t>
            </a:r>
            <a:r>
              <a:rPr lang="en-US" sz="2400" dirty="0">
                <a:solidFill>
                  <a:srgbClr val="FF3300"/>
                </a:solidFill>
              </a:rPr>
              <a:t>, </a:t>
            </a:r>
            <a:r>
              <a:rPr lang="en-US" sz="2400" dirty="0" err="1">
                <a:solidFill>
                  <a:srgbClr val="FF3300"/>
                </a:solidFill>
              </a:rPr>
              <a:t>sức</a:t>
            </a:r>
            <a:r>
              <a:rPr lang="en-US" sz="2400" dirty="0">
                <a:solidFill>
                  <a:srgbClr val="FF3300"/>
                </a:solidFill>
              </a:rPr>
              <a:t> </a:t>
            </a:r>
            <a:r>
              <a:rPr lang="en-US" sz="2400" dirty="0" err="1">
                <a:solidFill>
                  <a:srgbClr val="FF3300"/>
                </a:solidFill>
              </a:rPr>
              <a:t>người</a:t>
            </a:r>
            <a:r>
              <a:rPr lang="en-US" sz="2400" dirty="0">
                <a:solidFill>
                  <a:srgbClr val="FF3300"/>
                </a:solidFill>
              </a:rPr>
              <a:t>…</a:t>
            </a:r>
          </a:p>
          <a:p>
            <a:r>
              <a:rPr lang="en-US" sz="2400" dirty="0" err="1">
                <a:solidFill>
                  <a:srgbClr val="FF3300"/>
                </a:solidFill>
              </a:rPr>
              <a:t>cho</a:t>
            </a:r>
            <a:r>
              <a:rPr lang="en-US" sz="2400" dirty="0">
                <a:solidFill>
                  <a:srgbClr val="FF3300"/>
                </a:solidFill>
              </a:rPr>
              <a:t> </a:t>
            </a:r>
            <a:r>
              <a:rPr lang="en-US" sz="2400" dirty="0" err="1">
                <a:solidFill>
                  <a:srgbClr val="FF3300"/>
                </a:solidFill>
              </a:rPr>
              <a:t>chiến</a:t>
            </a:r>
            <a:r>
              <a:rPr lang="en-US" sz="2400" dirty="0">
                <a:solidFill>
                  <a:srgbClr val="FF3300"/>
                </a:solidFill>
              </a:rPr>
              <a:t> </a:t>
            </a:r>
            <a:r>
              <a:rPr lang="en-US" sz="2400" dirty="0" err="1">
                <a:solidFill>
                  <a:srgbClr val="FF3300"/>
                </a:solidFill>
              </a:rPr>
              <a:t>trường</a:t>
            </a:r>
            <a:r>
              <a:rPr lang="en-US" sz="2400" dirty="0">
                <a:solidFill>
                  <a:srgbClr val="FF3300"/>
                </a:solidFill>
              </a:rPr>
              <a:t> </a:t>
            </a:r>
            <a:r>
              <a:rPr lang="en-US" sz="2400" dirty="0" err="1">
                <a:solidFill>
                  <a:srgbClr val="FF3300"/>
                </a:solidFill>
              </a:rPr>
              <a:t>miền</a:t>
            </a:r>
            <a:r>
              <a:rPr lang="en-US" sz="2400" dirty="0">
                <a:solidFill>
                  <a:srgbClr val="FF3300"/>
                </a:solidFill>
              </a:rPr>
              <a:t> Nam.</a:t>
            </a:r>
          </a:p>
        </p:txBody>
      </p:sp>
      <p:sp>
        <p:nvSpPr>
          <p:cNvPr id="99335" name="AutoShape 7"/>
          <p:cNvSpPr>
            <a:spLocks noChangeArrowheads="1"/>
          </p:cNvSpPr>
          <p:nvPr/>
        </p:nvSpPr>
        <p:spPr bwMode="auto">
          <a:xfrm>
            <a:off x="4648200" y="3786952"/>
            <a:ext cx="4354640" cy="1476419"/>
          </a:xfrm>
          <a:prstGeom prst="roundRect">
            <a:avLst>
              <a:gd name="adj" fmla="val 16667"/>
            </a:avLst>
          </a:prstGeom>
          <a:gradFill rotWithShape="1">
            <a:gsLst>
              <a:gs pos="0">
                <a:srgbClr val="8DEFB5"/>
              </a:gs>
              <a:gs pos="100000">
                <a:schemeClr val="bg1"/>
              </a:gs>
            </a:gsLst>
            <a:lin ang="2700000" scaled="1"/>
          </a:gradFill>
          <a:ln w="57150" cmpd="thinThick">
            <a:solidFill>
              <a:srgbClr val="007D7A"/>
            </a:solidFill>
            <a:round/>
            <a:headEnd/>
            <a:tailEnd/>
          </a:ln>
        </p:spPr>
        <p:txBody>
          <a:bodyPr wrap="none" anchor="ctr"/>
          <a:lstStyle/>
          <a:p>
            <a:r>
              <a:rPr lang="en-US" sz="2400" dirty="0" err="1">
                <a:solidFill>
                  <a:srgbClr val="C00000"/>
                </a:solidFill>
              </a:rPr>
              <a:t>Vì</a:t>
            </a:r>
            <a:r>
              <a:rPr lang="en-US" sz="2400" dirty="0">
                <a:solidFill>
                  <a:srgbClr val="C00000"/>
                </a:solidFill>
              </a:rPr>
              <a:t> </a:t>
            </a:r>
            <a:r>
              <a:rPr lang="en-US" sz="2400" dirty="0" err="1">
                <a:solidFill>
                  <a:srgbClr val="C00000"/>
                </a:solidFill>
              </a:rPr>
              <a:t>đường</a:t>
            </a:r>
            <a:r>
              <a:rPr lang="en-US" sz="2400" dirty="0">
                <a:solidFill>
                  <a:srgbClr val="C00000"/>
                </a:solidFill>
              </a:rPr>
              <a:t> </a:t>
            </a:r>
            <a:r>
              <a:rPr lang="en-US" sz="2400" dirty="0" err="1">
                <a:solidFill>
                  <a:srgbClr val="C00000"/>
                </a:solidFill>
              </a:rPr>
              <a:t>đi</a:t>
            </a:r>
            <a:r>
              <a:rPr lang="en-US" sz="2400" dirty="0">
                <a:solidFill>
                  <a:srgbClr val="C00000"/>
                </a:solidFill>
              </a:rPr>
              <a:t> </a:t>
            </a:r>
            <a:r>
              <a:rPr lang="en-US" sz="2400" dirty="0" err="1">
                <a:solidFill>
                  <a:srgbClr val="C00000"/>
                </a:solidFill>
              </a:rPr>
              <a:t>giữa</a:t>
            </a:r>
            <a:r>
              <a:rPr lang="en-US" sz="2400" dirty="0">
                <a:solidFill>
                  <a:srgbClr val="C00000"/>
                </a:solidFill>
              </a:rPr>
              <a:t> </a:t>
            </a:r>
            <a:r>
              <a:rPr lang="en-US" sz="2400" dirty="0" err="1">
                <a:solidFill>
                  <a:srgbClr val="C00000"/>
                </a:solidFill>
              </a:rPr>
              <a:t>rừng</a:t>
            </a:r>
            <a:r>
              <a:rPr lang="en-US" sz="2400" dirty="0">
                <a:solidFill>
                  <a:srgbClr val="C00000"/>
                </a:solidFill>
              </a:rPr>
              <a:t> </a:t>
            </a:r>
            <a:r>
              <a:rPr lang="en-US" sz="2400" dirty="0" err="1">
                <a:solidFill>
                  <a:srgbClr val="C00000"/>
                </a:solidFill>
              </a:rPr>
              <a:t>khó</a:t>
            </a:r>
            <a:r>
              <a:rPr lang="en-US" sz="2400" dirty="0">
                <a:solidFill>
                  <a:srgbClr val="C00000"/>
                </a:solidFill>
              </a:rPr>
              <a:t> </a:t>
            </a:r>
            <a:r>
              <a:rPr lang="en-US" sz="2400" dirty="0" err="1">
                <a:solidFill>
                  <a:srgbClr val="C00000"/>
                </a:solidFill>
              </a:rPr>
              <a:t>bị</a:t>
            </a:r>
            <a:r>
              <a:rPr lang="en-US" sz="2400" dirty="0">
                <a:solidFill>
                  <a:srgbClr val="C00000"/>
                </a:solidFill>
              </a:rPr>
              <a:t> </a:t>
            </a:r>
          </a:p>
          <a:p>
            <a:r>
              <a:rPr lang="en-US" sz="2400" dirty="0" err="1">
                <a:solidFill>
                  <a:srgbClr val="C00000"/>
                </a:solidFill>
              </a:rPr>
              <a:t>địch</a:t>
            </a:r>
            <a:r>
              <a:rPr lang="en-US" sz="2400" dirty="0">
                <a:solidFill>
                  <a:srgbClr val="C00000"/>
                </a:solidFill>
              </a:rPr>
              <a:t> </a:t>
            </a:r>
            <a:r>
              <a:rPr lang="en-US" sz="2400" dirty="0" err="1">
                <a:solidFill>
                  <a:srgbClr val="C00000"/>
                </a:solidFill>
              </a:rPr>
              <a:t>phát</a:t>
            </a:r>
            <a:r>
              <a:rPr lang="en-US" sz="2400" dirty="0">
                <a:solidFill>
                  <a:srgbClr val="C00000"/>
                </a:solidFill>
              </a:rPr>
              <a:t> </a:t>
            </a:r>
            <a:r>
              <a:rPr lang="en-US" sz="2400" dirty="0" err="1">
                <a:solidFill>
                  <a:srgbClr val="C00000"/>
                </a:solidFill>
              </a:rPr>
              <a:t>hiện</a:t>
            </a:r>
            <a:r>
              <a:rPr lang="en-US" sz="2400" dirty="0">
                <a:solidFill>
                  <a:srgbClr val="C00000"/>
                </a:solidFill>
              </a:rPr>
              <a:t>, </a:t>
            </a:r>
            <a:r>
              <a:rPr lang="en-US" sz="2400" dirty="0" err="1">
                <a:solidFill>
                  <a:srgbClr val="C00000"/>
                </a:solidFill>
              </a:rPr>
              <a:t>quân</a:t>
            </a:r>
            <a:r>
              <a:rPr lang="en-US" sz="2400" dirty="0">
                <a:solidFill>
                  <a:srgbClr val="C00000"/>
                </a:solidFill>
              </a:rPr>
              <a:t> ta </a:t>
            </a:r>
            <a:r>
              <a:rPr lang="en-US" sz="2400" dirty="0" err="1">
                <a:solidFill>
                  <a:srgbClr val="C00000"/>
                </a:solidFill>
              </a:rPr>
              <a:t>dựa</a:t>
            </a:r>
            <a:r>
              <a:rPr lang="en-US" sz="2400" dirty="0">
                <a:solidFill>
                  <a:srgbClr val="C00000"/>
                </a:solidFill>
              </a:rPr>
              <a:t> </a:t>
            </a:r>
            <a:r>
              <a:rPr lang="en-US" sz="2400" dirty="0" err="1">
                <a:solidFill>
                  <a:srgbClr val="C00000"/>
                </a:solidFill>
              </a:rPr>
              <a:t>vào</a:t>
            </a:r>
            <a:r>
              <a:rPr lang="en-US" sz="2400" dirty="0">
                <a:solidFill>
                  <a:srgbClr val="C00000"/>
                </a:solidFill>
              </a:rPr>
              <a:t> </a:t>
            </a:r>
          </a:p>
          <a:p>
            <a:r>
              <a:rPr lang="en-US" sz="2400" dirty="0" err="1">
                <a:solidFill>
                  <a:srgbClr val="C00000"/>
                </a:solidFill>
              </a:rPr>
              <a:t>rừng</a:t>
            </a:r>
            <a:r>
              <a:rPr lang="en-US" sz="2400" dirty="0">
                <a:solidFill>
                  <a:srgbClr val="C00000"/>
                </a:solidFill>
              </a:rPr>
              <a:t> </a:t>
            </a:r>
            <a:r>
              <a:rPr lang="en-US" sz="2400" dirty="0" err="1">
                <a:solidFill>
                  <a:srgbClr val="C00000"/>
                </a:solidFill>
              </a:rPr>
              <a:t>để</a:t>
            </a:r>
            <a:r>
              <a:rPr lang="en-US" sz="2400" dirty="0">
                <a:solidFill>
                  <a:srgbClr val="C00000"/>
                </a:solidFill>
              </a:rPr>
              <a:t> </a:t>
            </a:r>
            <a:r>
              <a:rPr lang="en-US" sz="2400" dirty="0" err="1">
                <a:solidFill>
                  <a:srgbClr val="C00000"/>
                </a:solidFill>
              </a:rPr>
              <a:t>che</a:t>
            </a:r>
            <a:r>
              <a:rPr lang="en-US" sz="2400" dirty="0">
                <a:solidFill>
                  <a:srgbClr val="C00000"/>
                </a:solidFill>
              </a:rPr>
              <a:t> </a:t>
            </a:r>
            <a:r>
              <a:rPr lang="en-US" sz="2400" dirty="0" err="1">
                <a:solidFill>
                  <a:srgbClr val="C00000"/>
                </a:solidFill>
              </a:rPr>
              <a:t>mắt</a:t>
            </a:r>
            <a:r>
              <a:rPr lang="en-US" sz="2400" dirty="0">
                <a:solidFill>
                  <a:srgbClr val="C00000"/>
                </a:solidFill>
              </a:rPr>
              <a:t> </a:t>
            </a:r>
            <a:r>
              <a:rPr lang="en-US" sz="2400" dirty="0" err="1">
                <a:solidFill>
                  <a:srgbClr val="C00000"/>
                </a:solidFill>
              </a:rPr>
              <a:t>quân</a:t>
            </a:r>
            <a:r>
              <a:rPr lang="en-US" sz="2400" dirty="0">
                <a:solidFill>
                  <a:srgbClr val="C00000"/>
                </a:solidFill>
              </a:rPr>
              <a:t> </a:t>
            </a:r>
            <a:r>
              <a:rPr lang="en-US" sz="2400" dirty="0" err="1">
                <a:solidFill>
                  <a:srgbClr val="C00000"/>
                </a:solidFill>
              </a:rPr>
              <a:t>thù</a:t>
            </a:r>
            <a:r>
              <a:rPr lang="en-US" sz="2400" dirty="0">
                <a:solidFill>
                  <a:srgbClr val="C00000"/>
                </a:solidFill>
              </a:rPr>
              <a:t>.</a:t>
            </a:r>
          </a:p>
        </p:txBody>
      </p:sp>
      <p:sp>
        <p:nvSpPr>
          <p:cNvPr id="19" name="TextBox 18"/>
          <p:cNvSpPr txBox="1"/>
          <p:nvPr/>
        </p:nvSpPr>
        <p:spPr>
          <a:xfrm>
            <a:off x="4648200" y="392"/>
            <a:ext cx="4597275" cy="526297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endParaRPr lang="en-US" sz="2800" dirty="0">
              <a:latin typeface="Times New Roman" pitchFamily="18" charset="0"/>
              <a:cs typeface="Times New Roman" pitchFamily="18" charset="0"/>
            </a:endParaRPr>
          </a:p>
          <a:p>
            <a:pPr>
              <a:defRPr/>
            </a:pPr>
            <a:endParaRPr lang="en-US" sz="2800" dirty="0">
              <a:latin typeface="Times New Roman" pitchFamily="18" charset="0"/>
              <a:cs typeface="Times New Roman" pitchFamily="18" charset="0"/>
            </a:endParaRPr>
          </a:p>
          <a:p>
            <a:pPr>
              <a:defRPr/>
            </a:pPr>
            <a:r>
              <a:rPr lang="en-US" sz="2800" dirty="0">
                <a:latin typeface="Times New Roman" pitchFamily="18" charset="0"/>
                <a:cs typeface="Times New Roman" pitchFamily="18" charset="0"/>
              </a:rPr>
              <a:t>Đường Trường Sơn bắt đầu từ sông Mã – Thanh Hóa  qua miền tây Nghệ An đến miền Đông Nam Bộ, là hệ thống những tuyến đường, bao gồm rất nhiều con đường trên cả hai tuyến: Đông Trường Sơn và Tây Trường Sơn.</a:t>
            </a:r>
          </a:p>
          <a:p>
            <a:pPr>
              <a:defRPr/>
            </a:pPr>
            <a:endParaRPr lang="en-US" sz="2800" dirty="0">
              <a:latin typeface="Times New Roman" pitchFamily="18" charset="0"/>
              <a:cs typeface="Times New Roman" pitchFamily="18" charset="0"/>
            </a:endParaRPr>
          </a:p>
          <a:p>
            <a:pPr>
              <a:defRPr/>
            </a:pPr>
            <a:endParaRPr lang="vi-VN" sz="2800" dirty="0">
              <a:latin typeface="Times New Roman" pitchFamily="18" charset="0"/>
              <a:cs typeface="Times New Roman" pitchFamily="18"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16" y="0"/>
            <a:ext cx="4427984" cy="5143499"/>
          </a:xfrm>
          <a:prstGeom prst="rect">
            <a:avLst/>
          </a:prstGeom>
        </p:spPr>
      </p:pic>
      <p:sp>
        <p:nvSpPr>
          <p:cNvPr id="20" name="Freeform 9"/>
          <p:cNvSpPr>
            <a:spLocks/>
          </p:cNvSpPr>
          <p:nvPr/>
        </p:nvSpPr>
        <p:spPr bwMode="auto">
          <a:xfrm rot="21279925">
            <a:off x="1476147" y="1246901"/>
            <a:ext cx="992430" cy="2679931"/>
          </a:xfrm>
          <a:custGeom>
            <a:avLst/>
            <a:gdLst>
              <a:gd name="T0" fmla="*/ 2147483647 w 1247"/>
              <a:gd name="T1" fmla="*/ 0 h 1989"/>
              <a:gd name="T2" fmla="*/ 2147483647 w 1247"/>
              <a:gd name="T3" fmla="*/ 2147483647 h 1989"/>
              <a:gd name="T4" fmla="*/ 2147483647 w 1247"/>
              <a:gd name="T5" fmla="*/ 2147483647 h 1989"/>
              <a:gd name="T6" fmla="*/ 2147483647 w 1247"/>
              <a:gd name="T7" fmla="*/ 2147483647 h 1989"/>
              <a:gd name="T8" fmla="*/ 2147483647 w 1247"/>
              <a:gd name="T9" fmla="*/ 2147483647 h 1989"/>
              <a:gd name="T10" fmla="*/ 0 w 1247"/>
              <a:gd name="T11" fmla="*/ 2147483647 h 1989"/>
              <a:gd name="T12" fmla="*/ 2147483647 w 1247"/>
              <a:gd name="T13" fmla="*/ 2147483647 h 1989"/>
              <a:gd name="T14" fmla="*/ 2147483647 w 1247"/>
              <a:gd name="T15" fmla="*/ 2147483647 h 1989"/>
              <a:gd name="T16" fmla="*/ 2147483647 w 1247"/>
              <a:gd name="T17" fmla="*/ 2147483647 h 1989"/>
              <a:gd name="T18" fmla="*/ 2147483647 w 1247"/>
              <a:gd name="T19" fmla="*/ 2147483647 h 1989"/>
              <a:gd name="T20" fmla="*/ 2147483647 w 1247"/>
              <a:gd name="T21" fmla="*/ 2147483647 h 1989"/>
              <a:gd name="T22" fmla="*/ 2147483647 w 1247"/>
              <a:gd name="T23" fmla="*/ 2147483647 h 1989"/>
              <a:gd name="T24" fmla="*/ 2147483647 w 1247"/>
              <a:gd name="T25" fmla="*/ 2147483647 h 1989"/>
              <a:gd name="T26" fmla="*/ 2147483647 w 1247"/>
              <a:gd name="T27" fmla="*/ 2147483647 h 1989"/>
              <a:gd name="T28" fmla="*/ 2147483647 w 1247"/>
              <a:gd name="T29" fmla="*/ 2147483647 h 1989"/>
              <a:gd name="T30" fmla="*/ 2147483647 w 1247"/>
              <a:gd name="T31" fmla="*/ 2147483647 h 1989"/>
              <a:gd name="T32" fmla="*/ 2147483647 w 1247"/>
              <a:gd name="T33" fmla="*/ 2147483647 h 1989"/>
              <a:gd name="T34" fmla="*/ 2147483647 w 1247"/>
              <a:gd name="T35" fmla="*/ 2147483647 h 1989"/>
              <a:gd name="T36" fmla="*/ 2147483647 w 1247"/>
              <a:gd name="T37" fmla="*/ 2147483647 h 1989"/>
              <a:gd name="T38" fmla="*/ 2147483647 w 1247"/>
              <a:gd name="T39" fmla="*/ 2147483647 h 1989"/>
              <a:gd name="T40" fmla="*/ 2147483647 w 1247"/>
              <a:gd name="T41" fmla="*/ 2147483647 h 1989"/>
              <a:gd name="T42" fmla="*/ 2147483647 w 1247"/>
              <a:gd name="T43" fmla="*/ 2147483647 h 1989"/>
              <a:gd name="T44" fmla="*/ 2147483647 w 1247"/>
              <a:gd name="T45" fmla="*/ 2147483647 h 1989"/>
              <a:gd name="T46" fmla="*/ 2147483647 w 1247"/>
              <a:gd name="T47" fmla="*/ 2147483647 h 1989"/>
              <a:gd name="T48" fmla="*/ 2147483647 w 1247"/>
              <a:gd name="T49" fmla="*/ 2147483647 h 1989"/>
              <a:gd name="T50" fmla="*/ 2147483647 w 1247"/>
              <a:gd name="T51" fmla="*/ 2147483647 h 1989"/>
              <a:gd name="T52" fmla="*/ 2147483647 w 1247"/>
              <a:gd name="T53" fmla="*/ 2147483647 h 1989"/>
              <a:gd name="T54" fmla="*/ 2147483647 w 1247"/>
              <a:gd name="T55" fmla="*/ 2147483647 h 1989"/>
              <a:gd name="T56" fmla="*/ 2147483647 w 1247"/>
              <a:gd name="T57" fmla="*/ 2147483647 h 1989"/>
              <a:gd name="T58" fmla="*/ 2147483647 w 1247"/>
              <a:gd name="T59" fmla="*/ 2147483647 h 1989"/>
              <a:gd name="T60" fmla="*/ 2147483647 w 1247"/>
              <a:gd name="T61" fmla="*/ 2147483647 h 1989"/>
              <a:gd name="T62" fmla="*/ 2147483647 w 1247"/>
              <a:gd name="T63" fmla="*/ 2147483647 h 1989"/>
              <a:gd name="T64" fmla="*/ 2147483647 w 1247"/>
              <a:gd name="T65" fmla="*/ 2147483647 h 19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47"/>
              <a:gd name="T100" fmla="*/ 0 h 1989"/>
              <a:gd name="T101" fmla="*/ 1247 w 1247"/>
              <a:gd name="T102" fmla="*/ 1989 h 19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47" h="1989">
                <a:moveTo>
                  <a:pt x="183" y="0"/>
                </a:moveTo>
                <a:cubicBezTo>
                  <a:pt x="161" y="67"/>
                  <a:pt x="132" y="95"/>
                  <a:pt x="65" y="117"/>
                </a:cubicBezTo>
                <a:cubicBezTo>
                  <a:pt x="74" y="143"/>
                  <a:pt x="82" y="170"/>
                  <a:pt x="91" y="196"/>
                </a:cubicBezTo>
                <a:cubicBezTo>
                  <a:pt x="95" y="209"/>
                  <a:pt x="105" y="235"/>
                  <a:pt x="105" y="235"/>
                </a:cubicBezTo>
                <a:cubicBezTo>
                  <a:pt x="93" y="269"/>
                  <a:pt x="96" y="309"/>
                  <a:pt x="78" y="340"/>
                </a:cubicBezTo>
                <a:cubicBezTo>
                  <a:pt x="66" y="361"/>
                  <a:pt x="20" y="372"/>
                  <a:pt x="0" y="379"/>
                </a:cubicBezTo>
                <a:cubicBezTo>
                  <a:pt x="4" y="397"/>
                  <a:pt x="0" y="419"/>
                  <a:pt x="13" y="432"/>
                </a:cubicBezTo>
                <a:cubicBezTo>
                  <a:pt x="26" y="445"/>
                  <a:pt x="49" y="438"/>
                  <a:pt x="65" y="445"/>
                </a:cubicBezTo>
                <a:cubicBezTo>
                  <a:pt x="80" y="451"/>
                  <a:pt x="92" y="462"/>
                  <a:pt x="105" y="471"/>
                </a:cubicBezTo>
                <a:cubicBezTo>
                  <a:pt x="109" y="488"/>
                  <a:pt x="108" y="508"/>
                  <a:pt x="118" y="523"/>
                </a:cubicBezTo>
                <a:cubicBezTo>
                  <a:pt x="127" y="536"/>
                  <a:pt x="145" y="539"/>
                  <a:pt x="157" y="549"/>
                </a:cubicBezTo>
                <a:cubicBezTo>
                  <a:pt x="188" y="574"/>
                  <a:pt x="220" y="600"/>
                  <a:pt x="249" y="628"/>
                </a:cubicBezTo>
                <a:cubicBezTo>
                  <a:pt x="273" y="700"/>
                  <a:pt x="316" y="682"/>
                  <a:pt x="393" y="693"/>
                </a:cubicBezTo>
                <a:cubicBezTo>
                  <a:pt x="470" y="721"/>
                  <a:pt x="398" y="686"/>
                  <a:pt x="458" y="746"/>
                </a:cubicBezTo>
                <a:cubicBezTo>
                  <a:pt x="484" y="772"/>
                  <a:pt x="505" y="774"/>
                  <a:pt x="537" y="785"/>
                </a:cubicBezTo>
                <a:cubicBezTo>
                  <a:pt x="580" y="849"/>
                  <a:pt x="587" y="851"/>
                  <a:pt x="667" y="877"/>
                </a:cubicBezTo>
                <a:cubicBezTo>
                  <a:pt x="680" y="881"/>
                  <a:pt x="707" y="890"/>
                  <a:pt x="707" y="890"/>
                </a:cubicBezTo>
                <a:cubicBezTo>
                  <a:pt x="742" y="994"/>
                  <a:pt x="690" y="873"/>
                  <a:pt x="759" y="942"/>
                </a:cubicBezTo>
                <a:cubicBezTo>
                  <a:pt x="769" y="952"/>
                  <a:pt x="762" y="971"/>
                  <a:pt x="772" y="981"/>
                </a:cubicBezTo>
                <a:cubicBezTo>
                  <a:pt x="780" y="990"/>
                  <a:pt x="860" y="1007"/>
                  <a:pt x="864" y="1008"/>
                </a:cubicBezTo>
                <a:cubicBezTo>
                  <a:pt x="907" y="1020"/>
                  <a:pt x="939" y="1046"/>
                  <a:pt x="982" y="1060"/>
                </a:cubicBezTo>
                <a:cubicBezTo>
                  <a:pt x="1103" y="1140"/>
                  <a:pt x="1071" y="1087"/>
                  <a:pt x="1047" y="1283"/>
                </a:cubicBezTo>
                <a:cubicBezTo>
                  <a:pt x="1045" y="1297"/>
                  <a:pt x="1038" y="1309"/>
                  <a:pt x="1034" y="1322"/>
                </a:cubicBezTo>
                <a:cubicBezTo>
                  <a:pt x="1087" y="1358"/>
                  <a:pt x="1078" y="1380"/>
                  <a:pt x="1139" y="1400"/>
                </a:cubicBezTo>
                <a:cubicBezTo>
                  <a:pt x="1187" y="1548"/>
                  <a:pt x="1126" y="1324"/>
                  <a:pt x="1126" y="1479"/>
                </a:cubicBezTo>
                <a:cubicBezTo>
                  <a:pt x="1126" y="1495"/>
                  <a:pt x="1146" y="1504"/>
                  <a:pt x="1152" y="1518"/>
                </a:cubicBezTo>
                <a:cubicBezTo>
                  <a:pt x="1181" y="1584"/>
                  <a:pt x="1179" y="1662"/>
                  <a:pt x="1230" y="1715"/>
                </a:cubicBezTo>
                <a:cubicBezTo>
                  <a:pt x="1234" y="1728"/>
                  <a:pt x="1247" y="1741"/>
                  <a:pt x="1243" y="1754"/>
                </a:cubicBezTo>
                <a:cubicBezTo>
                  <a:pt x="1225" y="1809"/>
                  <a:pt x="1151" y="1801"/>
                  <a:pt x="1113" y="1806"/>
                </a:cubicBezTo>
                <a:cubicBezTo>
                  <a:pt x="1066" y="1821"/>
                  <a:pt x="1030" y="1823"/>
                  <a:pt x="995" y="1859"/>
                </a:cubicBezTo>
                <a:cubicBezTo>
                  <a:pt x="999" y="1889"/>
                  <a:pt x="1024" y="1924"/>
                  <a:pt x="1008" y="1950"/>
                </a:cubicBezTo>
                <a:cubicBezTo>
                  <a:pt x="994" y="1973"/>
                  <a:pt x="955" y="1957"/>
                  <a:pt x="929" y="1963"/>
                </a:cubicBezTo>
                <a:cubicBezTo>
                  <a:pt x="900" y="1969"/>
                  <a:pt x="888" y="1977"/>
                  <a:pt x="864" y="1989"/>
                </a:cubicBezTo>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Tree>
    <p:extLst>
      <p:ext uri="{BB962C8B-B14F-4D97-AF65-F5344CB8AC3E}">
        <p14:creationId xmlns:p14="http://schemas.microsoft.com/office/powerpoint/2010/main" val="3207199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9"/>
                                        </p:tgtEl>
                                        <p:attrNameLst>
                                          <p:attrName>ppt_x</p:attrName>
                                        </p:attrNameLst>
                                      </p:cBhvr>
                                      <p:tavLst>
                                        <p:tav tm="0">
                                          <p:val>
                                            <p:strVal val="ppt_x"/>
                                          </p:val>
                                        </p:tav>
                                        <p:tav tm="100000">
                                          <p:val>
                                            <p:strVal val="ppt_x"/>
                                          </p:val>
                                        </p:tav>
                                      </p:tavLst>
                                    </p:anim>
                                    <p:anim calcmode="lin" valueType="num">
                                      <p:cBhvr additive="base">
                                        <p:cTn id="25" dur="500"/>
                                        <p:tgtEl>
                                          <p:spTgt spid="19"/>
                                        </p:tgtEl>
                                        <p:attrNameLst>
                                          <p:attrName>ppt_y</p:attrName>
                                        </p:attrNameLst>
                                      </p:cBhvr>
                                      <p:tavLst>
                                        <p:tav tm="0">
                                          <p:val>
                                            <p:strVal val="ppt_y"/>
                                          </p:val>
                                        </p:tav>
                                        <p:tav tm="100000">
                                          <p:val>
                                            <p:strVal val="1+ppt_h/2"/>
                                          </p:val>
                                        </p:tav>
                                      </p:tavLst>
                                    </p:anim>
                                    <p:set>
                                      <p:cBhvr>
                                        <p:cTn id="26" dur="1" fill="hold">
                                          <p:stCondLst>
                                            <p:cond delay="4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9330"/>
                                        </p:tgtEl>
                                        <p:attrNameLst>
                                          <p:attrName>style.visibility</p:attrName>
                                        </p:attrNameLst>
                                      </p:cBhvr>
                                      <p:to>
                                        <p:strVal val="visible"/>
                                      </p:to>
                                    </p:set>
                                    <p:anim calcmode="lin" valueType="num">
                                      <p:cBhvr additive="base">
                                        <p:cTn id="31" dur="500" fill="hold"/>
                                        <p:tgtEl>
                                          <p:spTgt spid="99330"/>
                                        </p:tgtEl>
                                        <p:attrNameLst>
                                          <p:attrName>ppt_x</p:attrName>
                                        </p:attrNameLst>
                                      </p:cBhvr>
                                      <p:tavLst>
                                        <p:tav tm="0">
                                          <p:val>
                                            <p:strVal val="#ppt_x"/>
                                          </p:val>
                                        </p:tav>
                                        <p:tav tm="100000">
                                          <p:val>
                                            <p:strVal val="#ppt_x"/>
                                          </p:val>
                                        </p:tav>
                                      </p:tavLst>
                                    </p:anim>
                                    <p:anim calcmode="lin" valueType="num">
                                      <p:cBhvr additive="base">
                                        <p:cTn id="32" dur="500" fill="hold"/>
                                        <p:tgtEl>
                                          <p:spTgt spid="993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9333"/>
                                        </p:tgtEl>
                                        <p:attrNameLst>
                                          <p:attrName>style.visibility</p:attrName>
                                        </p:attrNameLst>
                                      </p:cBhvr>
                                      <p:to>
                                        <p:strVal val="visible"/>
                                      </p:to>
                                    </p:set>
                                    <p:anim calcmode="lin" valueType="num">
                                      <p:cBhvr additive="base">
                                        <p:cTn id="37" dur="500" fill="hold"/>
                                        <p:tgtEl>
                                          <p:spTgt spid="99333"/>
                                        </p:tgtEl>
                                        <p:attrNameLst>
                                          <p:attrName>ppt_x</p:attrName>
                                        </p:attrNameLst>
                                      </p:cBhvr>
                                      <p:tavLst>
                                        <p:tav tm="0">
                                          <p:val>
                                            <p:strVal val="#ppt_x"/>
                                          </p:val>
                                        </p:tav>
                                        <p:tav tm="100000">
                                          <p:val>
                                            <p:strVal val="#ppt_x"/>
                                          </p:val>
                                        </p:tav>
                                      </p:tavLst>
                                    </p:anim>
                                    <p:anim calcmode="lin" valueType="num">
                                      <p:cBhvr additive="base">
                                        <p:cTn id="38" dur="500" fill="hold"/>
                                        <p:tgtEl>
                                          <p:spTgt spid="993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9331"/>
                                        </p:tgtEl>
                                        <p:attrNameLst>
                                          <p:attrName>style.visibility</p:attrName>
                                        </p:attrNameLst>
                                      </p:cBhvr>
                                      <p:to>
                                        <p:strVal val="visible"/>
                                      </p:to>
                                    </p:set>
                                    <p:anim calcmode="lin" valueType="num">
                                      <p:cBhvr additive="base">
                                        <p:cTn id="43" dur="500" fill="hold"/>
                                        <p:tgtEl>
                                          <p:spTgt spid="99331"/>
                                        </p:tgtEl>
                                        <p:attrNameLst>
                                          <p:attrName>ppt_x</p:attrName>
                                        </p:attrNameLst>
                                      </p:cBhvr>
                                      <p:tavLst>
                                        <p:tav tm="0">
                                          <p:val>
                                            <p:strVal val="#ppt_x"/>
                                          </p:val>
                                        </p:tav>
                                        <p:tav tm="100000">
                                          <p:val>
                                            <p:strVal val="#ppt_x"/>
                                          </p:val>
                                        </p:tav>
                                      </p:tavLst>
                                    </p:anim>
                                    <p:anim calcmode="lin" valueType="num">
                                      <p:cBhvr additive="base">
                                        <p:cTn id="44" dur="500" fill="hold"/>
                                        <p:tgtEl>
                                          <p:spTgt spid="993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9334"/>
                                        </p:tgtEl>
                                        <p:attrNameLst>
                                          <p:attrName>style.visibility</p:attrName>
                                        </p:attrNameLst>
                                      </p:cBhvr>
                                      <p:to>
                                        <p:strVal val="visible"/>
                                      </p:to>
                                    </p:set>
                                    <p:anim calcmode="lin" valueType="num">
                                      <p:cBhvr additive="base">
                                        <p:cTn id="49" dur="500" fill="hold"/>
                                        <p:tgtEl>
                                          <p:spTgt spid="99334"/>
                                        </p:tgtEl>
                                        <p:attrNameLst>
                                          <p:attrName>ppt_x</p:attrName>
                                        </p:attrNameLst>
                                      </p:cBhvr>
                                      <p:tavLst>
                                        <p:tav tm="0">
                                          <p:val>
                                            <p:strVal val="#ppt_x"/>
                                          </p:val>
                                        </p:tav>
                                        <p:tav tm="100000">
                                          <p:val>
                                            <p:strVal val="#ppt_x"/>
                                          </p:val>
                                        </p:tav>
                                      </p:tavLst>
                                    </p:anim>
                                    <p:anim calcmode="lin" valueType="num">
                                      <p:cBhvr additive="base">
                                        <p:cTn id="50" dur="500" fill="hold"/>
                                        <p:tgtEl>
                                          <p:spTgt spid="993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9332"/>
                                        </p:tgtEl>
                                        <p:attrNameLst>
                                          <p:attrName>style.visibility</p:attrName>
                                        </p:attrNameLst>
                                      </p:cBhvr>
                                      <p:to>
                                        <p:strVal val="visible"/>
                                      </p:to>
                                    </p:set>
                                    <p:anim calcmode="lin" valueType="num">
                                      <p:cBhvr additive="base">
                                        <p:cTn id="55" dur="500" fill="hold"/>
                                        <p:tgtEl>
                                          <p:spTgt spid="99332"/>
                                        </p:tgtEl>
                                        <p:attrNameLst>
                                          <p:attrName>ppt_x</p:attrName>
                                        </p:attrNameLst>
                                      </p:cBhvr>
                                      <p:tavLst>
                                        <p:tav tm="0">
                                          <p:val>
                                            <p:strVal val="#ppt_x"/>
                                          </p:val>
                                        </p:tav>
                                        <p:tav tm="100000">
                                          <p:val>
                                            <p:strVal val="#ppt_x"/>
                                          </p:val>
                                        </p:tav>
                                      </p:tavLst>
                                    </p:anim>
                                    <p:anim calcmode="lin" valueType="num">
                                      <p:cBhvr additive="base">
                                        <p:cTn id="56" dur="500" fill="hold"/>
                                        <p:tgtEl>
                                          <p:spTgt spid="993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9335"/>
                                        </p:tgtEl>
                                        <p:attrNameLst>
                                          <p:attrName>style.visibility</p:attrName>
                                        </p:attrNameLst>
                                      </p:cBhvr>
                                      <p:to>
                                        <p:strVal val="visible"/>
                                      </p:to>
                                    </p:set>
                                    <p:anim calcmode="lin" valueType="num">
                                      <p:cBhvr additive="base">
                                        <p:cTn id="61" dur="500" fill="hold"/>
                                        <p:tgtEl>
                                          <p:spTgt spid="99335"/>
                                        </p:tgtEl>
                                        <p:attrNameLst>
                                          <p:attrName>ppt_x</p:attrName>
                                        </p:attrNameLst>
                                      </p:cBhvr>
                                      <p:tavLst>
                                        <p:tav tm="0">
                                          <p:val>
                                            <p:strVal val="#ppt_x"/>
                                          </p:val>
                                        </p:tav>
                                        <p:tav tm="100000">
                                          <p:val>
                                            <p:strVal val="#ppt_x"/>
                                          </p:val>
                                        </p:tav>
                                      </p:tavLst>
                                    </p:anim>
                                    <p:anim calcmode="lin" valueType="num">
                                      <p:cBhvr additive="base">
                                        <p:cTn id="62" dur="500" fill="hold"/>
                                        <p:tgtEl>
                                          <p:spTgt spid="993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p:bldP spid="99331" grpId="0"/>
      <p:bldP spid="99332" grpId="0"/>
      <p:bldP spid="99333" grpId="0" animBg="1"/>
      <p:bldP spid="99334" grpId="0" animBg="1"/>
      <p:bldP spid="99335" grpId="0" animBg="1"/>
      <p:bldP spid="19" grpId="0" animBg="1"/>
      <p:bldP spid="19" grpId="1"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4259235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36"/>
          <p:cNvPicPr preferRelativeResize="0"/>
          <p:nvPr/>
        </p:nvPicPr>
        <p:blipFill rotWithShape="1">
          <a:blip r:embed="rId3">
            <a:alphaModFix amt="90000"/>
          </a:blip>
          <a:srcRect t="759" b="35945"/>
          <a:stretch/>
        </p:blipFill>
        <p:spPr>
          <a:xfrm>
            <a:off x="4860822" y="1375614"/>
            <a:ext cx="3952130" cy="2761090"/>
          </a:xfrm>
          <a:prstGeom prst="rect">
            <a:avLst/>
          </a:prstGeom>
          <a:noFill/>
          <a:ln>
            <a:noFill/>
          </a:ln>
        </p:spPr>
      </p:pic>
      <p:sp>
        <p:nvSpPr>
          <p:cNvPr id="455" name="Google Shape;455;p36"/>
          <p:cNvSpPr txBox="1">
            <a:spLocks noGrp="1"/>
          </p:cNvSpPr>
          <p:nvPr>
            <p:ph type="title"/>
          </p:nvPr>
        </p:nvSpPr>
        <p:spPr>
          <a:xfrm>
            <a:off x="-195995" y="430691"/>
            <a:ext cx="5076056" cy="4032448"/>
          </a:xfrm>
          <a:prstGeom prst="rect">
            <a:avLst/>
          </a:prstGeom>
        </p:spPr>
        <p:txBody>
          <a:bodyPr spcFirstLastPara="1" wrap="square" lIns="91425" tIns="91425" rIns="91425" bIns="91425" anchor="t" anchorCtr="0">
            <a:noAutofit/>
          </a:bodyPr>
          <a:lstStyle/>
          <a:p>
            <a:pPr lvl="0"/>
            <a:r>
              <a:rPr lang="en-US" sz="5400" dirty="0">
                <a:latin typeface="Times New Roman" pitchFamily="18" charset="0"/>
                <a:cs typeface="Times New Roman" pitchFamily="18" charset="0"/>
              </a:rPr>
              <a:t>2.Những </a:t>
            </a:r>
            <a:r>
              <a:rPr lang="en-US" sz="5400" dirty="0" err="1">
                <a:latin typeface="Times New Roman" pitchFamily="18" charset="0"/>
                <a:cs typeface="Times New Roman" pitchFamily="18" charset="0"/>
              </a:rPr>
              <a:t>tấm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gương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anh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hùng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trên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đường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Trường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Sơn</a:t>
            </a:r>
            <a:endParaRPr sz="5400" dirty="0">
              <a:solidFill>
                <a:schemeClr val="dk1"/>
              </a:solidFill>
            </a:endParaRPr>
          </a:p>
        </p:txBody>
      </p:sp>
      <p:grpSp>
        <p:nvGrpSpPr>
          <p:cNvPr id="457" name="Google Shape;457;p36"/>
          <p:cNvGrpSpPr/>
          <p:nvPr/>
        </p:nvGrpSpPr>
        <p:grpSpPr>
          <a:xfrm>
            <a:off x="4716016" y="1275607"/>
            <a:ext cx="4076137" cy="2944282"/>
            <a:chOff x="1041975" y="238125"/>
            <a:chExt cx="1247000" cy="791950"/>
          </a:xfrm>
        </p:grpSpPr>
        <p:sp>
          <p:nvSpPr>
            <p:cNvPr id="458" name="Google Shape;458;p36"/>
            <p:cNvSpPr/>
            <p:nvPr/>
          </p:nvSpPr>
          <p:spPr>
            <a:xfrm>
              <a:off x="1041975" y="238125"/>
              <a:ext cx="1247000" cy="791950"/>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75400" y="259350"/>
              <a:ext cx="1179925" cy="74980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36"/>
          <p:cNvGrpSpPr/>
          <p:nvPr/>
        </p:nvGrpSpPr>
        <p:grpSpPr>
          <a:xfrm>
            <a:off x="5778516" y="2446915"/>
            <a:ext cx="697785" cy="674758"/>
            <a:chOff x="1523075" y="480050"/>
            <a:chExt cx="279550" cy="270325"/>
          </a:xfrm>
        </p:grpSpPr>
        <p:sp>
          <p:nvSpPr>
            <p:cNvPr id="473" name="Google Shape;473;p36"/>
            <p:cNvSpPr/>
            <p:nvPr/>
          </p:nvSpPr>
          <p:spPr>
            <a:xfrm>
              <a:off x="1523075" y="480050"/>
              <a:ext cx="279550" cy="270325"/>
            </a:xfrm>
            <a:custGeom>
              <a:avLst/>
              <a:gdLst/>
              <a:ahLst/>
              <a:cxnLst/>
              <a:rect l="l" t="t" r="r" b="b"/>
              <a:pathLst>
                <a:path w="11182" h="10813" extrusionOk="0">
                  <a:moveTo>
                    <a:pt x="5731" y="1"/>
                  </a:moveTo>
                  <a:cubicBezTo>
                    <a:pt x="3454" y="1"/>
                    <a:pt x="1380" y="1433"/>
                    <a:pt x="600" y="3630"/>
                  </a:cubicBezTo>
                  <a:cubicBezTo>
                    <a:pt x="0" y="5300"/>
                    <a:pt x="267" y="7159"/>
                    <a:pt x="1305" y="8595"/>
                  </a:cubicBezTo>
                  <a:cubicBezTo>
                    <a:pt x="2318" y="9991"/>
                    <a:pt x="3936" y="10813"/>
                    <a:pt x="5653" y="10813"/>
                  </a:cubicBezTo>
                  <a:cubicBezTo>
                    <a:pt x="5703" y="10813"/>
                    <a:pt x="5753" y="10812"/>
                    <a:pt x="5802" y="10811"/>
                  </a:cubicBezTo>
                  <a:cubicBezTo>
                    <a:pt x="8695" y="10741"/>
                    <a:pt x="11001" y="8365"/>
                    <a:pt x="10985" y="5468"/>
                  </a:cubicBezTo>
                  <a:lnTo>
                    <a:pt x="10985" y="5468"/>
                  </a:lnTo>
                  <a:cubicBezTo>
                    <a:pt x="10968" y="7598"/>
                    <a:pt x="9672" y="9510"/>
                    <a:pt x="7702" y="10310"/>
                  </a:cubicBezTo>
                  <a:cubicBezTo>
                    <a:pt x="7058" y="10573"/>
                    <a:pt x="6393" y="10697"/>
                    <a:pt x="5738" y="10697"/>
                  </a:cubicBezTo>
                  <a:cubicBezTo>
                    <a:pt x="3681" y="10697"/>
                    <a:pt x="1734" y="9470"/>
                    <a:pt x="915" y="7450"/>
                  </a:cubicBezTo>
                  <a:cubicBezTo>
                    <a:pt x="661" y="6818"/>
                    <a:pt x="530" y="6145"/>
                    <a:pt x="538" y="5468"/>
                  </a:cubicBezTo>
                  <a:cubicBezTo>
                    <a:pt x="538" y="5218"/>
                    <a:pt x="558" y="4972"/>
                    <a:pt x="591" y="4725"/>
                  </a:cubicBezTo>
                  <a:cubicBezTo>
                    <a:pt x="600" y="4664"/>
                    <a:pt x="612" y="4602"/>
                    <a:pt x="624" y="4541"/>
                  </a:cubicBezTo>
                  <a:cubicBezTo>
                    <a:pt x="632" y="4479"/>
                    <a:pt x="645" y="4418"/>
                    <a:pt x="657" y="4356"/>
                  </a:cubicBezTo>
                  <a:lnTo>
                    <a:pt x="702" y="4176"/>
                  </a:lnTo>
                  <a:lnTo>
                    <a:pt x="751" y="3995"/>
                  </a:lnTo>
                  <a:cubicBezTo>
                    <a:pt x="895" y="3519"/>
                    <a:pt x="1104" y="3064"/>
                    <a:pt x="1379" y="2649"/>
                  </a:cubicBezTo>
                  <a:cubicBezTo>
                    <a:pt x="1613" y="2292"/>
                    <a:pt x="1888" y="1964"/>
                    <a:pt x="2204" y="1673"/>
                  </a:cubicBezTo>
                  <a:cubicBezTo>
                    <a:pt x="2516" y="1385"/>
                    <a:pt x="2865" y="1135"/>
                    <a:pt x="3242" y="930"/>
                  </a:cubicBezTo>
                  <a:cubicBezTo>
                    <a:pt x="3998" y="523"/>
                    <a:pt x="4842" y="310"/>
                    <a:pt x="5702" y="310"/>
                  </a:cubicBezTo>
                  <a:cubicBezTo>
                    <a:pt x="5771" y="310"/>
                    <a:pt x="5840" y="312"/>
                    <a:pt x="5909" y="314"/>
                  </a:cubicBezTo>
                  <a:cubicBezTo>
                    <a:pt x="5967" y="314"/>
                    <a:pt x="6024" y="323"/>
                    <a:pt x="6081" y="327"/>
                  </a:cubicBezTo>
                  <a:cubicBezTo>
                    <a:pt x="6139" y="331"/>
                    <a:pt x="6196" y="335"/>
                    <a:pt x="6254" y="339"/>
                  </a:cubicBezTo>
                  <a:cubicBezTo>
                    <a:pt x="6369" y="356"/>
                    <a:pt x="6484" y="368"/>
                    <a:pt x="6594" y="392"/>
                  </a:cubicBezTo>
                  <a:cubicBezTo>
                    <a:pt x="6824" y="433"/>
                    <a:pt x="7050" y="487"/>
                    <a:pt x="7267" y="557"/>
                  </a:cubicBezTo>
                  <a:cubicBezTo>
                    <a:pt x="7378" y="593"/>
                    <a:pt x="7489" y="630"/>
                    <a:pt x="7596" y="676"/>
                  </a:cubicBezTo>
                  <a:cubicBezTo>
                    <a:pt x="7702" y="721"/>
                    <a:pt x="7805" y="766"/>
                    <a:pt x="7912" y="811"/>
                  </a:cubicBezTo>
                  <a:cubicBezTo>
                    <a:pt x="7965" y="836"/>
                    <a:pt x="8014" y="864"/>
                    <a:pt x="8067" y="889"/>
                  </a:cubicBezTo>
                  <a:cubicBezTo>
                    <a:pt x="8117" y="918"/>
                    <a:pt x="8170" y="942"/>
                    <a:pt x="8219" y="971"/>
                  </a:cubicBezTo>
                  <a:lnTo>
                    <a:pt x="8371" y="1057"/>
                  </a:lnTo>
                  <a:lnTo>
                    <a:pt x="8515" y="1152"/>
                  </a:lnTo>
                  <a:cubicBezTo>
                    <a:pt x="8880" y="1377"/>
                    <a:pt x="9216" y="1648"/>
                    <a:pt x="9512" y="1956"/>
                  </a:cubicBezTo>
                  <a:cubicBezTo>
                    <a:pt x="10119" y="2579"/>
                    <a:pt x="10558" y="3343"/>
                    <a:pt x="10792" y="4180"/>
                  </a:cubicBezTo>
                  <a:cubicBezTo>
                    <a:pt x="10907" y="4602"/>
                    <a:pt x="10973" y="5033"/>
                    <a:pt x="10985" y="5468"/>
                  </a:cubicBezTo>
                  <a:cubicBezTo>
                    <a:pt x="11051" y="5320"/>
                    <a:pt x="11124" y="5169"/>
                    <a:pt x="11182" y="5013"/>
                  </a:cubicBezTo>
                  <a:cubicBezTo>
                    <a:pt x="10973" y="2448"/>
                    <a:pt x="8999" y="380"/>
                    <a:pt x="6447" y="48"/>
                  </a:cubicBezTo>
                  <a:cubicBezTo>
                    <a:pt x="6207" y="16"/>
                    <a:pt x="5968" y="1"/>
                    <a:pt x="5731" y="1"/>
                  </a:cubicBez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1641450" y="573050"/>
              <a:ext cx="79525" cy="96650"/>
            </a:xfrm>
            <a:custGeom>
              <a:avLst/>
              <a:gdLst/>
              <a:ahLst/>
              <a:cxnLst/>
              <a:rect l="l" t="t" r="r" b="b"/>
              <a:pathLst>
                <a:path w="3181" h="3866" extrusionOk="0">
                  <a:moveTo>
                    <a:pt x="95" y="0"/>
                  </a:moveTo>
                  <a:cubicBezTo>
                    <a:pt x="83" y="599"/>
                    <a:pt x="66" y="1202"/>
                    <a:pt x="50" y="1814"/>
                  </a:cubicBezTo>
                  <a:cubicBezTo>
                    <a:pt x="33" y="2425"/>
                    <a:pt x="17" y="3049"/>
                    <a:pt x="5" y="3669"/>
                  </a:cubicBezTo>
                  <a:lnTo>
                    <a:pt x="1" y="3865"/>
                  </a:lnTo>
                  <a:lnTo>
                    <a:pt x="169" y="3759"/>
                  </a:lnTo>
                  <a:lnTo>
                    <a:pt x="1470" y="2942"/>
                  </a:lnTo>
                  <a:lnTo>
                    <a:pt x="2270" y="2421"/>
                  </a:lnTo>
                  <a:lnTo>
                    <a:pt x="2955" y="1974"/>
                  </a:lnTo>
                  <a:lnTo>
                    <a:pt x="3004" y="1941"/>
                  </a:lnTo>
                  <a:lnTo>
                    <a:pt x="3181" y="1822"/>
                  </a:lnTo>
                  <a:lnTo>
                    <a:pt x="3004" y="1711"/>
                  </a:lnTo>
                  <a:cubicBezTo>
                    <a:pt x="2508" y="1391"/>
                    <a:pt x="1999" y="1079"/>
                    <a:pt x="1494" y="772"/>
                  </a:cubicBezTo>
                  <a:cubicBezTo>
                    <a:pt x="1006" y="513"/>
                    <a:pt x="542" y="259"/>
                    <a:pt x="95" y="0"/>
                  </a:cubicBezTo>
                  <a:lnTo>
                    <a:pt x="95" y="0"/>
                  </a:lnTo>
                  <a:cubicBezTo>
                    <a:pt x="161" y="74"/>
                    <a:pt x="226" y="148"/>
                    <a:pt x="288" y="226"/>
                  </a:cubicBezTo>
                  <a:cubicBezTo>
                    <a:pt x="715" y="513"/>
                    <a:pt x="1141" y="796"/>
                    <a:pt x="1572" y="1075"/>
                  </a:cubicBezTo>
                  <a:cubicBezTo>
                    <a:pt x="1967" y="1327"/>
                    <a:pt x="2369" y="1576"/>
                    <a:pt x="2775" y="1827"/>
                  </a:cubicBezTo>
                  <a:lnTo>
                    <a:pt x="2775" y="1827"/>
                  </a:lnTo>
                  <a:lnTo>
                    <a:pt x="135" y="3621"/>
                  </a:lnTo>
                  <a:lnTo>
                    <a:pt x="107" y="1847"/>
                  </a:lnTo>
                  <a:cubicBezTo>
                    <a:pt x="99" y="1235"/>
                    <a:pt x="95" y="616"/>
                    <a:pt x="95" y="0"/>
                  </a:cubicBezTo>
                  <a:close/>
                </a:path>
              </a:pathLst>
            </a:custGeom>
            <a:solidFill>
              <a:srgbClr val="5D3D1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Nd9GcR9PdY1PYQYCQ1LUkN0ghMeoDUJmfRdCvPJdX0Vaq3McylEguk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30" y="116423"/>
            <a:ext cx="441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4"/>
          <p:cNvSpPr>
            <a:spLocks/>
          </p:cNvSpPr>
          <p:nvPr/>
        </p:nvSpPr>
        <p:spPr bwMode="auto">
          <a:xfrm>
            <a:off x="4800600" y="0"/>
            <a:ext cx="4038600" cy="5143500"/>
          </a:xfrm>
          <a:prstGeom prst="rect">
            <a:avLst/>
          </a:prstGeom>
          <a:solidFill>
            <a:srgbClr val="FFFFFF"/>
          </a:solidFill>
          <a:ln>
            <a:headEnd/>
            <a:tailEnd/>
          </a:ln>
        </p:spPr>
        <p:style>
          <a:lnRef idx="2">
            <a:schemeClr val="accent2"/>
          </a:lnRef>
          <a:fillRef idx="1">
            <a:schemeClr val="lt1"/>
          </a:fillRef>
          <a:effectRef idx="0">
            <a:schemeClr val="accent2"/>
          </a:effectRef>
          <a:fontRef idx="minor">
            <a:schemeClr val="dk1"/>
          </a:fontRef>
        </p:style>
        <p:txBody>
          <a:bodyPr/>
          <a:lstStyle/>
          <a:p>
            <a:pPr marL="342900" indent="-342900">
              <a:spcBef>
                <a:spcPct val="20000"/>
              </a:spcBef>
              <a:buFont typeface="Arial" charset="0"/>
              <a:buChar char="•"/>
              <a:defRPr/>
            </a:pPr>
            <a:r>
              <a:rPr lang="en-US" sz="2400" dirty="0">
                <a:latin typeface="Times New Roman" pitchFamily="18" charset="0"/>
                <a:cs typeface="Times New Roman" pitchFamily="18" charset="0"/>
              </a:rPr>
              <a:t>Ông  Nguyễn Viết Sinh là một trong những anh hùng Trường Sơn, người đã 6 năm gùi hàng trên chặng  đường dài gần bằng vòng quanh trái đất.Trung bình, mỗi chuyến đi gùi hàng, một người lính sức khoẻ tốt chỉ gùi được 30 - 35kg, nhưng Nguyễn Viết Sinh có thể gùi được 45 - 50kg.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gùi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75kg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endParaRPr lang="en-US" sz="2400" dirty="0">
              <a:solidFill>
                <a:srgbClr val="0000FF"/>
              </a:solidFill>
              <a:latin typeface="Times New Roman" pitchFamily="18" charset="0"/>
              <a:cs typeface="Times New Roman" pitchFamily="18" charset="0"/>
            </a:endParaRPr>
          </a:p>
          <a:p>
            <a:pPr marL="342900" indent="-342900">
              <a:spcBef>
                <a:spcPct val="20000"/>
              </a:spcBef>
              <a:buFont typeface="Arial" charset="0"/>
              <a:buChar char="•"/>
              <a:defRPr/>
            </a:pPr>
            <a:endParaRPr lang="en-US" sz="2800" dirty="0">
              <a:latin typeface="Calibri" pitchFamily="34" charset="0"/>
            </a:endParaRPr>
          </a:p>
        </p:txBody>
      </p:sp>
      <p:sp>
        <p:nvSpPr>
          <p:cNvPr id="6" name="Text Box 3"/>
          <p:cNvSpPr txBox="1">
            <a:spLocks noChangeArrowheads="1"/>
          </p:cNvSpPr>
          <p:nvPr/>
        </p:nvSpPr>
        <p:spPr bwMode="auto">
          <a:xfrm>
            <a:off x="168205" y="4584969"/>
            <a:ext cx="4495800" cy="52322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spcBef>
                <a:spcPct val="50000"/>
              </a:spcBef>
              <a:buFont typeface="Wingdings" pitchFamily="2" charset="2"/>
              <a:buNone/>
            </a:pPr>
            <a:r>
              <a:rPr lang="vi-VN" sz="2800" dirty="0">
                <a:solidFill>
                  <a:srgbClr val="FF0000"/>
                </a:solidFill>
                <a:cs typeface="Times New Roman" pitchFamily="18" charset="0"/>
              </a:rPr>
              <a:t>Anh </a:t>
            </a:r>
            <a:r>
              <a:rPr lang="en-US" sz="2800" dirty="0" err="1">
                <a:solidFill>
                  <a:srgbClr val="FF0000"/>
                </a:solidFill>
                <a:cs typeface="Times New Roman" pitchFamily="18" charset="0"/>
              </a:rPr>
              <a:t>hùng</a:t>
            </a:r>
            <a:r>
              <a:rPr lang="en-US" sz="2800" dirty="0">
                <a:solidFill>
                  <a:srgbClr val="FF0000"/>
                </a:solidFill>
                <a:cs typeface="Times New Roman" pitchFamily="18" charset="0"/>
              </a:rPr>
              <a:t> </a:t>
            </a:r>
            <a:r>
              <a:rPr lang="en-US" sz="2800" dirty="0" err="1">
                <a:solidFill>
                  <a:srgbClr val="FF0000"/>
                </a:solidFill>
                <a:cs typeface="Times New Roman" pitchFamily="18" charset="0"/>
              </a:rPr>
              <a:t>Nguyễn</a:t>
            </a:r>
            <a:r>
              <a:rPr lang="en-US" sz="2800" dirty="0">
                <a:solidFill>
                  <a:srgbClr val="FF0000"/>
                </a:solidFill>
                <a:cs typeface="Times New Roman" pitchFamily="18" charset="0"/>
              </a:rPr>
              <a:t> </a:t>
            </a:r>
            <a:r>
              <a:rPr lang="en-US" sz="2800" dirty="0" err="1">
                <a:solidFill>
                  <a:srgbClr val="FF0000"/>
                </a:solidFill>
                <a:cs typeface="Times New Roman" pitchFamily="18" charset="0"/>
              </a:rPr>
              <a:t>Viết</a:t>
            </a:r>
            <a:r>
              <a:rPr lang="en-US" sz="2800" dirty="0">
                <a:solidFill>
                  <a:srgbClr val="FF0000"/>
                </a:solidFill>
                <a:cs typeface="Times New Roman" pitchFamily="18" charset="0"/>
              </a:rPr>
              <a:t> </a:t>
            </a:r>
            <a:r>
              <a:rPr lang="en-US" sz="2800" dirty="0" err="1">
                <a:solidFill>
                  <a:srgbClr val="FF0000"/>
                </a:solidFill>
                <a:cs typeface="Times New Roman" pitchFamily="18" charset="0"/>
              </a:rPr>
              <a:t>Sinh</a:t>
            </a:r>
            <a:r>
              <a:rPr lang="en-US" sz="2800" dirty="0">
                <a:solidFill>
                  <a:srgbClr val="FF0000"/>
                </a:solidFill>
                <a:cs typeface="Times New Roman" pitchFamily="18" charset="0"/>
              </a:rPr>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30" y="94245"/>
            <a:ext cx="4419600" cy="4306305"/>
          </a:xfrm>
          <a:prstGeom prst="rect">
            <a:avLst/>
          </a:prstGeom>
        </p:spPr>
      </p:pic>
    </p:spTree>
    <p:extLst>
      <p:ext uri="{BB962C8B-B14F-4D97-AF65-F5344CB8AC3E}">
        <p14:creationId xmlns:p14="http://schemas.microsoft.com/office/powerpoint/2010/main" val="4070430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3"/>
                                        </p:tgtEl>
                                        <p:attrNameLst>
                                          <p:attrName>ppt_x</p:attrName>
                                        </p:attrNameLst>
                                      </p:cBhvr>
                                      <p:tavLst>
                                        <p:tav tm="0">
                                          <p:val>
                                            <p:strVal val="ppt_x"/>
                                          </p:val>
                                        </p:tav>
                                        <p:tav tm="100000">
                                          <p:val>
                                            <p:strVal val="ppt_x"/>
                                          </p:val>
                                        </p:tav>
                                      </p:tavLst>
                                    </p:anim>
                                    <p:anim calcmode="lin" valueType="num">
                                      <p:cBhvr additive="base">
                                        <p:cTn id="12" dur="500"/>
                                        <p:tgtEl>
                                          <p:spTgt spid="3"/>
                                        </p:tgtEl>
                                        <p:attrNameLst>
                                          <p:attrName>ppt_y</p:attrName>
                                        </p:attrNameLst>
                                      </p:cBhvr>
                                      <p:tavLst>
                                        <p:tav tm="0">
                                          <p:val>
                                            <p:strVal val="ppt_y"/>
                                          </p:val>
                                        </p:tav>
                                        <p:tav tm="100000">
                                          <p:val>
                                            <p:strVal val="1+ppt_h/2"/>
                                          </p:val>
                                        </p:tav>
                                      </p:tavLst>
                                    </p:anim>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1" name="Text Box 13"/>
          <p:cNvSpPr txBox="1">
            <a:spLocks noChangeArrowheads="1"/>
          </p:cNvSpPr>
          <p:nvPr/>
        </p:nvSpPr>
        <p:spPr bwMode="auto">
          <a:xfrm>
            <a:off x="125760" y="2457450"/>
            <a:ext cx="8892480" cy="31547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en-US" sz="3100"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Tiểu đội nữ thanh niên xung phong do Võ Thị Tần làm tiểu đội trưởng có 10 cô tuổi từ 17 đến 22, được giao nhiệm vụ sửa đường cho xe qua.</a:t>
            </a:r>
          </a:p>
          <a:p>
            <a:pPr algn="just">
              <a:defRPr/>
            </a:pPr>
            <a:r>
              <a:rPr lang="en-US" sz="2400" dirty="0">
                <a:solidFill>
                  <a:schemeClr val="tx1"/>
                </a:solidFill>
                <a:latin typeface="Times New Roman" pitchFamily="18" charset="0"/>
                <a:cs typeface="Times New Roman" pitchFamily="18" charset="0"/>
              </a:rPr>
              <a:t>  Ngày 24/7/1968 sau nhiều trận bom cày nát đoạn đường, các cô vẫn không rời vị trí. Vừa dứt tiếng bom, các cô  lao ra dùng cuốc, xẻng san lấp hố bom, vá đường, thông xe. </a:t>
            </a:r>
            <a:r>
              <a:rPr lang="en-US" sz="2400" dirty="0" err="1">
                <a:solidFill>
                  <a:schemeClr val="tx1"/>
                </a:solidFill>
                <a:latin typeface="Times New Roman" pitchFamily="18" charset="0"/>
                <a:cs typeface="Times New Roman" pitchFamily="18" charset="0"/>
              </a:rPr>
              <a:t>Ðến</a:t>
            </a:r>
            <a:r>
              <a:rPr lang="en-US" sz="2400" dirty="0">
                <a:solidFill>
                  <a:schemeClr val="tx1"/>
                </a:solidFill>
                <a:latin typeface="Times New Roman" pitchFamily="18" charset="0"/>
                <a:cs typeface="Times New Roman" pitchFamily="18" charset="0"/>
              </a:rPr>
              <a:t> 16 </a:t>
            </a:r>
            <a:r>
              <a:rPr lang="en-US" sz="2400" dirty="0" err="1">
                <a:solidFill>
                  <a:schemeClr val="tx1"/>
                </a:solidFill>
                <a:latin typeface="Times New Roman" pitchFamily="18" charset="0"/>
                <a:cs typeface="Times New Roman" pitchFamily="18" charset="0"/>
              </a:rPr>
              <a:t>giờ</a:t>
            </a:r>
            <a:r>
              <a:rPr lang="en-US" sz="2400" dirty="0">
                <a:solidFill>
                  <a:schemeClr val="tx1"/>
                </a:solidFill>
                <a:latin typeface="Times New Roman" pitchFamily="18" charset="0"/>
                <a:cs typeface="Times New Roman" pitchFamily="18" charset="0"/>
              </a:rPr>
              <a:t> 30 </a:t>
            </a:r>
            <a:r>
              <a:rPr lang="en-US" sz="2400" dirty="0" err="1">
                <a:solidFill>
                  <a:schemeClr val="tx1"/>
                </a:solidFill>
                <a:latin typeface="Times New Roman" pitchFamily="18" charset="0"/>
                <a:cs typeface="Times New Roman" pitchFamily="18" charset="0"/>
              </a:rPr>
              <a:t>phút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trận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bom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hủy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diệt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dội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xuống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Ðồng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Lộc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cả</a:t>
            </a:r>
            <a:r>
              <a:rPr lang="en-US" sz="2400" dirty="0">
                <a:solidFill>
                  <a:schemeClr val="tx1"/>
                </a:solidFill>
                <a:latin typeface="Times New Roman" pitchFamily="18" charset="0"/>
                <a:cs typeface="Times New Roman" pitchFamily="18" charset="0"/>
              </a:rPr>
              <a:t> 10 </a:t>
            </a:r>
            <a:r>
              <a:rPr lang="en-US" sz="2400" dirty="0" err="1">
                <a:solidFill>
                  <a:schemeClr val="tx1"/>
                </a:solidFill>
                <a:latin typeface="Times New Roman" pitchFamily="18" charset="0"/>
                <a:cs typeface="Times New Roman" pitchFamily="18" charset="0"/>
              </a:rPr>
              <a:t>cô</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anh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dũng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a:t>
            </a:r>
          </a:p>
          <a:p>
            <a:pPr algn="just">
              <a:defRPr/>
            </a:pPr>
            <a:endParaRPr lang="en-US" sz="2400" dirty="0">
              <a:solidFill>
                <a:schemeClr val="tx1"/>
              </a:solidFill>
              <a:latin typeface="Times New Roman" pitchFamily="18" charset="0"/>
              <a:cs typeface="Times New Roman" pitchFamily="18" charset="0"/>
            </a:endParaRPr>
          </a:p>
        </p:txBody>
      </p:sp>
      <p:sp>
        <p:nvSpPr>
          <p:cNvPr id="17422" name="Text Box 14"/>
          <p:cNvSpPr txBox="1">
            <a:spLocks noChangeArrowheads="1"/>
          </p:cNvSpPr>
          <p:nvPr/>
        </p:nvSpPr>
        <p:spPr bwMode="auto">
          <a:xfrm rot="10800000" flipV="1">
            <a:off x="2362200" y="2514155"/>
            <a:ext cx="4114800" cy="461665"/>
          </a:xfrm>
          <a:prstGeom prst="rect">
            <a:avLst/>
          </a:prstGeom>
          <a:noFill/>
          <a:ln w="9525">
            <a:noFill/>
            <a:miter lim="800000"/>
            <a:headEnd/>
            <a:tailEnd/>
          </a:ln>
          <a:effectLst/>
        </p:spPr>
        <p:txBody>
          <a:bodyPr>
            <a:spAutoFit/>
          </a:bodyPr>
          <a:lstStyle/>
          <a:p>
            <a:pPr>
              <a:spcBef>
                <a:spcPct val="50000"/>
              </a:spcBef>
              <a:buFont typeface="Wingdings" pitchFamily="2" charset="2"/>
              <a:buNone/>
              <a:defRPr/>
            </a:pPr>
            <a:r>
              <a:rPr lang="en-US" sz="2400" b="1" dirty="0">
                <a:solidFill>
                  <a:schemeClr val="tx1"/>
                </a:solidFill>
                <a:effectLst>
                  <a:outerShdw blurRad="38100" dist="38100" dir="2700000" algn="tl">
                    <a:srgbClr val="C0C0C0"/>
                  </a:outerShdw>
                </a:effectLst>
                <a:cs typeface="Times New Roman" pitchFamily="18" charset="0"/>
              </a:rPr>
              <a:t>10 cô gái Ngã ba Đồng Lộc</a:t>
            </a:r>
          </a:p>
        </p:txBody>
      </p:sp>
      <p:pic>
        <p:nvPicPr>
          <p:cNvPr id="6" name="Picture 2" descr="10_co_gai_nga_3_dong_loc_500"/>
          <p:cNvPicPr>
            <a:picLocks noChangeAspect="1" noChangeArrowheads="1"/>
          </p:cNvPicPr>
          <p:nvPr/>
        </p:nvPicPr>
        <p:blipFill>
          <a:blip r:embed="rId3"/>
          <a:srcRect/>
          <a:stretch>
            <a:fillRect/>
          </a:stretch>
        </p:blipFill>
        <p:spPr bwMode="auto">
          <a:xfrm>
            <a:off x="0" y="0"/>
            <a:ext cx="9144000"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4320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7422"/>
                                        </p:tgtEl>
                                        <p:attrNameLst>
                                          <p:attrName>ppt_x</p:attrName>
                                        </p:attrNameLst>
                                      </p:cBhvr>
                                      <p:tavLst>
                                        <p:tav tm="0">
                                          <p:val>
                                            <p:strVal val="ppt_x"/>
                                          </p:val>
                                        </p:tav>
                                        <p:tav tm="100000">
                                          <p:val>
                                            <p:strVal val="ppt_x"/>
                                          </p:val>
                                        </p:tav>
                                      </p:tavLst>
                                    </p:anim>
                                    <p:anim calcmode="lin" valueType="num">
                                      <p:cBhvr additive="base">
                                        <p:cTn id="12" dur="500"/>
                                        <p:tgtEl>
                                          <p:spTgt spid="17422"/>
                                        </p:tgtEl>
                                        <p:attrNameLst>
                                          <p:attrName>ppt_y</p:attrName>
                                        </p:attrNameLst>
                                      </p:cBhvr>
                                      <p:tavLst>
                                        <p:tav tm="0">
                                          <p:val>
                                            <p:strVal val="ppt_y"/>
                                          </p:val>
                                        </p:tav>
                                        <p:tav tm="100000">
                                          <p:val>
                                            <p:strVal val="1+ppt_h/2"/>
                                          </p:val>
                                        </p:tav>
                                      </p:tavLst>
                                    </p:anim>
                                    <p:set>
                                      <p:cBhvr>
                                        <p:cTn id="13" dur="1" fill="hold">
                                          <p:stCondLst>
                                            <p:cond delay="499"/>
                                          </p:stCondLst>
                                        </p:cTn>
                                        <p:tgtEl>
                                          <p:spTgt spid="1742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421"/>
                                        </p:tgtEl>
                                        <p:attrNameLst>
                                          <p:attrName>style.visibility</p:attrName>
                                        </p:attrNameLst>
                                      </p:cBhvr>
                                      <p:to>
                                        <p:strVal val="visible"/>
                                      </p:to>
                                    </p:set>
                                    <p:anim calcmode="lin" valueType="num">
                                      <p:cBhvr additive="base">
                                        <p:cTn id="18" dur="500" fill="hold"/>
                                        <p:tgtEl>
                                          <p:spTgt spid="17421"/>
                                        </p:tgtEl>
                                        <p:attrNameLst>
                                          <p:attrName>ppt_x</p:attrName>
                                        </p:attrNameLst>
                                      </p:cBhvr>
                                      <p:tavLst>
                                        <p:tav tm="0">
                                          <p:val>
                                            <p:strVal val="#ppt_x"/>
                                          </p:val>
                                        </p:tav>
                                        <p:tav tm="100000">
                                          <p:val>
                                            <p:strVal val="#ppt_x"/>
                                          </p:val>
                                        </p:tav>
                                      </p:tavLst>
                                    </p:anim>
                                    <p:anim calcmode="lin" valueType="num">
                                      <p:cBhvr additive="base">
                                        <p:cTn id="19" dur="500" fill="hold"/>
                                        <p:tgtEl>
                                          <p:spTgt spid="174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1" grpId="0" animBg="1"/>
      <p:bldP spid="174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510"/>
            <a:ext cx="4495800" cy="356041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411510"/>
            <a:ext cx="4386262" cy="3560415"/>
          </a:xfrm>
          <a:prstGeom prst="rect">
            <a:avLst/>
          </a:prstGeom>
        </p:spPr>
      </p:pic>
      <p:sp>
        <p:nvSpPr>
          <p:cNvPr id="5" name="Rounded Rectangle 4"/>
          <p:cNvSpPr/>
          <p:nvPr/>
        </p:nvSpPr>
        <p:spPr bwMode="auto">
          <a:xfrm>
            <a:off x="107504" y="4227934"/>
            <a:ext cx="4007296" cy="915566"/>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rgbClr val="080400"/>
                </a:solidFill>
                <a:effectLst/>
                <a:latin typeface="Times New Roman" pitchFamily="18" charset="0"/>
              </a:rPr>
              <a:t>Bộ</a:t>
            </a:r>
            <a:r>
              <a:rPr kumimoji="0" lang="en-US" sz="2800" b="0" i="0" u="none" strike="noStrike" cap="none" normalizeH="0" dirty="0" smtClean="0">
                <a:ln>
                  <a:noFill/>
                </a:ln>
                <a:solidFill>
                  <a:srgbClr val="080400"/>
                </a:solidFill>
                <a:effectLst/>
                <a:latin typeface="Times New Roman" pitchFamily="18" charset="0"/>
              </a:rPr>
              <a:t> </a:t>
            </a:r>
            <a:r>
              <a:rPr kumimoji="0" lang="en-US" sz="2800" b="0" i="0" u="none" strike="noStrike" cap="none" normalizeH="0" dirty="0" err="1" smtClean="0">
                <a:ln>
                  <a:noFill/>
                </a:ln>
                <a:solidFill>
                  <a:srgbClr val="080400"/>
                </a:solidFill>
                <a:effectLst/>
                <a:latin typeface="Times New Roman" pitchFamily="18" charset="0"/>
              </a:rPr>
              <a:t>đội</a:t>
            </a:r>
            <a:r>
              <a:rPr kumimoji="0" lang="en-US" sz="2800" b="0" i="0" u="none" strike="noStrike" cap="none" normalizeH="0" dirty="0" smtClean="0">
                <a:ln>
                  <a:noFill/>
                </a:ln>
                <a:solidFill>
                  <a:srgbClr val="080400"/>
                </a:solidFill>
                <a:effectLst/>
                <a:latin typeface="Times New Roman" pitchFamily="18" charset="0"/>
              </a:rPr>
              <a:t> </a:t>
            </a:r>
            <a:r>
              <a:rPr kumimoji="0" lang="en-US" sz="2800" b="0" i="0" u="none" strike="noStrike" cap="none" normalizeH="0" dirty="0" err="1" smtClean="0">
                <a:ln>
                  <a:noFill/>
                </a:ln>
                <a:solidFill>
                  <a:srgbClr val="080400"/>
                </a:solidFill>
                <a:effectLst/>
                <a:latin typeface="Times New Roman" pitchFamily="18" charset="0"/>
              </a:rPr>
              <a:t>thồ</a:t>
            </a:r>
            <a:r>
              <a:rPr kumimoji="0" lang="en-US" sz="2800" b="0" i="0" u="none" strike="noStrike" cap="none" normalizeH="0" dirty="0" smtClean="0">
                <a:ln>
                  <a:noFill/>
                </a:ln>
                <a:solidFill>
                  <a:srgbClr val="080400"/>
                </a:solidFill>
                <a:effectLst/>
                <a:latin typeface="Times New Roman" pitchFamily="18" charset="0"/>
              </a:rPr>
              <a:t> </a:t>
            </a:r>
            <a:r>
              <a:rPr kumimoji="0" lang="en-US" sz="2800" b="0" i="0" u="none" strike="noStrike" cap="none" normalizeH="0" dirty="0" err="1" smtClean="0">
                <a:ln>
                  <a:noFill/>
                </a:ln>
                <a:solidFill>
                  <a:srgbClr val="080400"/>
                </a:solidFill>
                <a:effectLst/>
                <a:latin typeface="Times New Roman" pitchFamily="18" charset="0"/>
              </a:rPr>
              <a:t>hàng</a:t>
            </a:r>
            <a:r>
              <a:rPr kumimoji="0" lang="en-US" sz="2800" b="0" i="0" u="none" strike="noStrike" cap="none" normalizeH="0" dirty="0" smtClean="0">
                <a:ln>
                  <a:noFill/>
                </a:ln>
                <a:solidFill>
                  <a:srgbClr val="080400"/>
                </a:solidFill>
                <a:effectLst/>
                <a:latin typeface="Times New Roman" pitchFamily="18" charset="0"/>
              </a:rPr>
              <a:t> </a:t>
            </a:r>
            <a:r>
              <a:rPr kumimoji="0" lang="en-US" sz="2800" b="0" i="0" u="none" strike="noStrike" cap="none" normalizeH="0" dirty="0" err="1" smtClean="0">
                <a:ln>
                  <a:noFill/>
                </a:ln>
                <a:solidFill>
                  <a:srgbClr val="080400"/>
                </a:solidFill>
                <a:effectLst/>
                <a:latin typeface="Times New Roman" pitchFamily="18" charset="0"/>
              </a:rPr>
              <a:t>trên</a:t>
            </a:r>
            <a:r>
              <a:rPr kumimoji="0" lang="en-US" sz="2800" b="0" i="0" u="none" strike="noStrike" cap="none" normalizeH="0" dirty="0" smtClean="0">
                <a:ln>
                  <a:noFill/>
                </a:ln>
                <a:solidFill>
                  <a:srgbClr val="080400"/>
                </a:solidFill>
                <a:effectLst/>
                <a:latin typeface="Times New Roman" pitchFamily="18" charset="0"/>
              </a:rPr>
              <a:t> </a:t>
            </a:r>
            <a:r>
              <a:rPr kumimoji="0" lang="en-US" sz="2800" b="0" i="0" u="none" strike="noStrike" cap="none" normalizeH="0" dirty="0" err="1" smtClean="0">
                <a:ln>
                  <a:noFill/>
                </a:ln>
                <a:solidFill>
                  <a:srgbClr val="080400"/>
                </a:solidFill>
                <a:effectLst/>
                <a:latin typeface="Times New Roman" pitchFamily="18" charset="0"/>
              </a:rPr>
              <a:t>đường</a:t>
            </a:r>
            <a:r>
              <a:rPr kumimoji="0" lang="en-US" sz="2800" b="0" i="0" u="none" strike="noStrike" cap="none" normalizeH="0" dirty="0" smtClean="0">
                <a:ln>
                  <a:noFill/>
                </a:ln>
                <a:solidFill>
                  <a:srgbClr val="080400"/>
                </a:solidFill>
                <a:effectLst/>
                <a:latin typeface="Times New Roman" pitchFamily="18" charset="0"/>
              </a:rPr>
              <a:t> </a:t>
            </a:r>
            <a:r>
              <a:rPr kumimoji="0" lang="en-US" sz="2800" b="0" i="0" u="none" strike="noStrike" cap="none" normalizeH="0" dirty="0" err="1" smtClean="0">
                <a:ln>
                  <a:noFill/>
                </a:ln>
                <a:solidFill>
                  <a:srgbClr val="080400"/>
                </a:solidFill>
                <a:effectLst/>
                <a:latin typeface="Times New Roman" pitchFamily="18" charset="0"/>
              </a:rPr>
              <a:t>Trường</a:t>
            </a:r>
            <a:r>
              <a:rPr kumimoji="0" lang="en-US" sz="2800" b="0" i="0" u="none" strike="noStrike" cap="none" normalizeH="0" dirty="0" smtClean="0">
                <a:ln>
                  <a:noFill/>
                </a:ln>
                <a:solidFill>
                  <a:srgbClr val="080400"/>
                </a:solidFill>
                <a:effectLst/>
                <a:latin typeface="Times New Roman" pitchFamily="18" charset="0"/>
              </a:rPr>
              <a:t> </a:t>
            </a:r>
            <a:r>
              <a:rPr kumimoji="0" lang="en-US" sz="2800" b="0" i="0" u="none" strike="noStrike" cap="none" normalizeH="0" dirty="0" err="1" smtClean="0">
                <a:ln>
                  <a:noFill/>
                </a:ln>
                <a:solidFill>
                  <a:srgbClr val="080400"/>
                </a:solidFill>
                <a:effectLst/>
                <a:latin typeface="Times New Roman" pitchFamily="18" charset="0"/>
              </a:rPr>
              <a:t>Sơn</a:t>
            </a:r>
            <a:endParaRPr kumimoji="0" lang="vi-VN" sz="2800" b="0" i="0" u="none" strike="noStrike" cap="none" normalizeH="0" baseline="0" dirty="0" smtClean="0">
              <a:ln>
                <a:noFill/>
              </a:ln>
              <a:solidFill>
                <a:srgbClr val="080400"/>
              </a:solidFill>
              <a:effectLst/>
              <a:latin typeface="Times New Roman" pitchFamily="18" charset="0"/>
            </a:endParaRPr>
          </a:p>
        </p:txBody>
      </p:sp>
      <p:sp>
        <p:nvSpPr>
          <p:cNvPr id="6" name="Title 5"/>
          <p:cNvSpPr>
            <a:spLocks noGrp="1"/>
          </p:cNvSpPr>
          <p:nvPr>
            <p:ph type="title"/>
          </p:nvPr>
        </p:nvSpPr>
        <p:spPr bwMode="auto">
          <a:xfrm>
            <a:off x="4648200" y="4286250"/>
            <a:ext cx="4495800" cy="85725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sz="2800" dirty="0" err="1" smtClean="0">
                <a:solidFill>
                  <a:srgbClr val="080400"/>
                </a:solidFill>
                <a:latin typeface="Times New Roman" pitchFamily="18" charset="0"/>
                <a:cs typeface="Times New Roman" pitchFamily="18" charset="0"/>
              </a:rPr>
              <a:t>Bộ</a:t>
            </a:r>
            <a:r>
              <a:rPr lang="en-US" sz="2800" dirty="0" smtClean="0">
                <a:solidFill>
                  <a:srgbClr val="080400"/>
                </a:solidFill>
                <a:latin typeface="Times New Roman" pitchFamily="18" charset="0"/>
                <a:cs typeface="Times New Roman" pitchFamily="18" charset="0"/>
              </a:rPr>
              <a:t> </a:t>
            </a:r>
            <a:r>
              <a:rPr lang="en-US" sz="2800" dirty="0" err="1" smtClean="0">
                <a:solidFill>
                  <a:srgbClr val="080400"/>
                </a:solidFill>
                <a:latin typeface="Times New Roman" pitchFamily="18" charset="0"/>
                <a:cs typeface="Times New Roman" pitchFamily="18" charset="0"/>
              </a:rPr>
              <a:t>đội</a:t>
            </a:r>
            <a:r>
              <a:rPr lang="en-US" sz="2800" dirty="0" smtClean="0">
                <a:solidFill>
                  <a:srgbClr val="080400"/>
                </a:solidFill>
                <a:latin typeface="Times New Roman" pitchFamily="18" charset="0"/>
                <a:cs typeface="Times New Roman" pitchFamily="18" charset="0"/>
              </a:rPr>
              <a:t> </a:t>
            </a:r>
            <a:r>
              <a:rPr lang="en-US" sz="2800" dirty="0" err="1" smtClean="0">
                <a:solidFill>
                  <a:srgbClr val="080400"/>
                </a:solidFill>
                <a:latin typeface="Times New Roman" pitchFamily="18" charset="0"/>
                <a:cs typeface="Times New Roman" pitchFamily="18" charset="0"/>
              </a:rPr>
              <a:t>lấp</a:t>
            </a:r>
            <a:r>
              <a:rPr lang="en-US" sz="2800" dirty="0" smtClean="0">
                <a:solidFill>
                  <a:srgbClr val="080400"/>
                </a:solidFill>
                <a:latin typeface="Times New Roman" pitchFamily="18" charset="0"/>
                <a:cs typeface="Times New Roman" pitchFamily="18" charset="0"/>
              </a:rPr>
              <a:t> </a:t>
            </a:r>
            <a:r>
              <a:rPr lang="en-US" sz="2800" dirty="0" err="1" smtClean="0">
                <a:solidFill>
                  <a:srgbClr val="080400"/>
                </a:solidFill>
                <a:latin typeface="Times New Roman" pitchFamily="18" charset="0"/>
                <a:cs typeface="Times New Roman" pitchFamily="18" charset="0"/>
              </a:rPr>
              <a:t>hố</a:t>
            </a:r>
            <a:r>
              <a:rPr lang="en-US" sz="2800" dirty="0" smtClean="0">
                <a:solidFill>
                  <a:srgbClr val="080400"/>
                </a:solidFill>
                <a:latin typeface="Times New Roman" pitchFamily="18" charset="0"/>
                <a:cs typeface="Times New Roman" pitchFamily="18" charset="0"/>
              </a:rPr>
              <a:t> </a:t>
            </a:r>
            <a:r>
              <a:rPr lang="en-US" sz="2800" dirty="0" err="1" smtClean="0">
                <a:solidFill>
                  <a:srgbClr val="080400"/>
                </a:solidFill>
                <a:latin typeface="Times New Roman" pitchFamily="18" charset="0"/>
                <a:cs typeface="Times New Roman" pitchFamily="18" charset="0"/>
              </a:rPr>
              <a:t>bom</a:t>
            </a:r>
            <a:r>
              <a:rPr lang="en-US" sz="2800" dirty="0" smtClean="0">
                <a:solidFill>
                  <a:srgbClr val="080400"/>
                </a:solidFill>
                <a:latin typeface="Times New Roman" pitchFamily="18" charset="0"/>
                <a:cs typeface="Times New Roman" pitchFamily="18" charset="0"/>
              </a:rPr>
              <a:t> </a:t>
            </a:r>
            <a:r>
              <a:rPr lang="en-US" sz="2800" dirty="0" err="1" smtClean="0">
                <a:solidFill>
                  <a:srgbClr val="080400"/>
                </a:solidFill>
                <a:latin typeface="Times New Roman" pitchFamily="18" charset="0"/>
                <a:cs typeface="Times New Roman" pitchFamily="18" charset="0"/>
              </a:rPr>
              <a:t>trên</a:t>
            </a:r>
            <a:r>
              <a:rPr lang="en-US" sz="2800" dirty="0" smtClean="0">
                <a:solidFill>
                  <a:srgbClr val="080400"/>
                </a:solidFill>
                <a:latin typeface="Times New Roman" pitchFamily="18" charset="0"/>
                <a:cs typeface="Times New Roman" pitchFamily="18" charset="0"/>
              </a:rPr>
              <a:t> </a:t>
            </a:r>
            <a:r>
              <a:rPr lang="en-US" sz="2800" dirty="0" err="1" smtClean="0">
                <a:solidFill>
                  <a:srgbClr val="080400"/>
                </a:solidFill>
                <a:latin typeface="Times New Roman" pitchFamily="18" charset="0"/>
                <a:cs typeface="Times New Roman" pitchFamily="18" charset="0"/>
              </a:rPr>
              <a:t>đường</a:t>
            </a:r>
            <a:r>
              <a:rPr lang="en-US" sz="2800" dirty="0" smtClean="0">
                <a:solidFill>
                  <a:srgbClr val="080400"/>
                </a:solidFill>
                <a:latin typeface="Times New Roman" pitchFamily="18" charset="0"/>
                <a:cs typeface="Times New Roman" pitchFamily="18" charset="0"/>
              </a:rPr>
              <a:t> </a:t>
            </a:r>
            <a:r>
              <a:rPr lang="en-US" sz="2800" dirty="0" err="1" smtClean="0">
                <a:solidFill>
                  <a:srgbClr val="080400"/>
                </a:solidFill>
                <a:latin typeface="Times New Roman" pitchFamily="18" charset="0"/>
                <a:cs typeface="Times New Roman" pitchFamily="18" charset="0"/>
              </a:rPr>
              <a:t>Trường</a:t>
            </a:r>
            <a:r>
              <a:rPr lang="en-US" sz="2800" dirty="0" smtClean="0">
                <a:solidFill>
                  <a:srgbClr val="080400"/>
                </a:solidFill>
                <a:latin typeface="Times New Roman" pitchFamily="18" charset="0"/>
                <a:cs typeface="Times New Roman" pitchFamily="18" charset="0"/>
              </a:rPr>
              <a:t> </a:t>
            </a:r>
            <a:r>
              <a:rPr lang="en-US" sz="2800" dirty="0" err="1" smtClean="0">
                <a:solidFill>
                  <a:srgbClr val="080400"/>
                </a:solidFill>
                <a:latin typeface="Times New Roman" pitchFamily="18" charset="0"/>
                <a:cs typeface="Times New Roman" pitchFamily="18" charset="0"/>
              </a:rPr>
              <a:t>Sơn</a:t>
            </a:r>
            <a:endParaRPr lang="vi-VN" sz="2800" dirty="0">
              <a:solidFill>
                <a:srgbClr val="080400"/>
              </a:solidFill>
              <a:latin typeface="Times New Roman" pitchFamily="18" charset="0"/>
              <a:cs typeface="Times New Roman" pitchFamily="18" charset="0"/>
            </a:endParaRPr>
          </a:p>
        </p:txBody>
      </p:sp>
    </p:spTree>
    <p:extLst>
      <p:ext uri="{BB962C8B-B14F-4D97-AF65-F5344CB8AC3E}">
        <p14:creationId xmlns:p14="http://schemas.microsoft.com/office/powerpoint/2010/main" val="567639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838200" y="32413"/>
            <a:ext cx="762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spcBef>
                <a:spcPct val="50000"/>
              </a:spcBef>
            </a:pPr>
            <a:r>
              <a:rPr lang="en-US" sz="3600" dirty="0" err="1">
                <a:latin typeface="Arial" charset="0"/>
              </a:rPr>
              <a:t>Nghĩa</a:t>
            </a:r>
            <a:r>
              <a:rPr lang="en-US" sz="3600" dirty="0">
                <a:latin typeface="Arial" charset="0"/>
              </a:rPr>
              <a:t> </a:t>
            </a:r>
            <a:r>
              <a:rPr lang="en-US" sz="3600" dirty="0" err="1">
                <a:latin typeface="Arial" charset="0"/>
              </a:rPr>
              <a:t>trang</a:t>
            </a:r>
            <a:r>
              <a:rPr lang="en-US" sz="3600" dirty="0">
                <a:latin typeface="Arial" charset="0"/>
              </a:rPr>
              <a:t> </a:t>
            </a:r>
            <a:r>
              <a:rPr lang="en-US" sz="3600" dirty="0" err="1">
                <a:latin typeface="Arial" charset="0"/>
              </a:rPr>
              <a:t>liệt</a:t>
            </a:r>
            <a:r>
              <a:rPr lang="en-US" sz="3600" dirty="0">
                <a:latin typeface="Arial" charset="0"/>
              </a:rPr>
              <a:t> </a:t>
            </a:r>
            <a:r>
              <a:rPr lang="en-US" sz="3600" dirty="0" err="1">
                <a:latin typeface="Arial" charset="0"/>
              </a:rPr>
              <a:t>sĩ</a:t>
            </a:r>
            <a:r>
              <a:rPr lang="en-US" sz="3600" dirty="0">
                <a:latin typeface="Arial" charset="0"/>
              </a:rPr>
              <a:t> </a:t>
            </a:r>
            <a:r>
              <a:rPr lang="en-US" sz="3600" dirty="0" err="1">
                <a:latin typeface="Arial" charset="0"/>
              </a:rPr>
              <a:t>Trường</a:t>
            </a:r>
            <a:r>
              <a:rPr lang="en-US" sz="3600" dirty="0">
                <a:latin typeface="Arial" charset="0"/>
              </a:rPr>
              <a:t> </a:t>
            </a:r>
            <a:r>
              <a:rPr lang="en-US" sz="3600" dirty="0" err="1" smtClean="0">
                <a:latin typeface="Arial" charset="0"/>
              </a:rPr>
              <a:t>Sơn</a:t>
            </a:r>
            <a:r>
              <a:rPr lang="en-US" sz="3600" dirty="0" smtClean="0">
                <a:latin typeface="Arial" charset="0"/>
              </a:rPr>
              <a:t> (</a:t>
            </a:r>
            <a:r>
              <a:rPr lang="en-US" sz="3600" dirty="0" err="1" smtClean="0">
                <a:latin typeface="Arial" charset="0"/>
              </a:rPr>
              <a:t>Quảng</a:t>
            </a:r>
            <a:r>
              <a:rPr lang="en-US" sz="3600" dirty="0" smtClean="0">
                <a:latin typeface="Arial" charset="0"/>
              </a:rPr>
              <a:t> </a:t>
            </a:r>
            <a:r>
              <a:rPr lang="en-US" sz="3600" dirty="0" err="1" smtClean="0">
                <a:latin typeface="Arial" charset="0"/>
              </a:rPr>
              <a:t>Trị</a:t>
            </a:r>
            <a:r>
              <a:rPr lang="en-US" sz="3600" dirty="0" smtClean="0">
                <a:latin typeface="Arial" charset="0"/>
              </a:rPr>
              <a:t>).</a:t>
            </a:r>
            <a:endParaRPr lang="en-US" sz="3600" dirty="0">
              <a:latin typeface="Arial" charset="0"/>
            </a:endParaRPr>
          </a:p>
        </p:txBody>
      </p:sp>
      <p:pic>
        <p:nvPicPr>
          <p:cNvPr id="16387" name="Picture 7" descr="30650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1590"/>
            <a:ext cx="4648200" cy="399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ó một &amp;#39;nghĩa trang Trường Sơn&amp;#39; ở Tây Nam của Tổ quốc | Xã hội | Vietnam+  (Vietnam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31590"/>
            <a:ext cx="4387404" cy="4011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17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amond(in)">
                                      <p:cBhvr>
                                        <p:cTn id="7" dur="2000"/>
                                        <p:tgtEl>
                                          <p:spTgt spid="16386"/>
                                        </p:tgtEl>
                                      </p:cBhvr>
                                    </p:animEffect>
                                  </p:childTnLst>
                                </p:cTn>
                              </p:par>
                              <p:par>
                                <p:cTn id="8" presetID="8" presetClass="entr" presetSubtype="16" fill="hold" nodeType="withEffect">
                                  <p:stCondLst>
                                    <p:cond delay="0"/>
                                  </p:stCondLst>
                                  <p:childTnLst>
                                    <p:set>
                                      <p:cBhvr>
                                        <p:cTn id="9" dur="1" fill="hold">
                                          <p:stCondLst>
                                            <p:cond delay="0"/>
                                          </p:stCondLst>
                                        </p:cTn>
                                        <p:tgtEl>
                                          <p:spTgt spid="16387"/>
                                        </p:tgtEl>
                                        <p:attrNameLst>
                                          <p:attrName>style.visibility</p:attrName>
                                        </p:attrNameLst>
                                      </p:cBhvr>
                                      <p:to>
                                        <p:strVal val="visible"/>
                                      </p:to>
                                    </p:set>
                                    <p:animEffect transition="in" filter="diamond(in)">
                                      <p:cBhvr>
                                        <p:cTn id="10"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994930" y="1447260"/>
            <a:ext cx="7180112" cy="3273596"/>
          </a:xfrm>
          <a:prstGeom prst="rect">
            <a:avLst/>
          </a:prstGeom>
        </p:spPr>
        <p:txBody>
          <a:bodyPr spcFirstLastPara="1" wrap="square" lIns="91425" tIns="91425" rIns="91425" bIns="91425" anchor="b" anchorCtr="0">
            <a:noAutofit/>
          </a:bodyPr>
          <a:lstStyle/>
          <a:p>
            <a:pPr eaLnBrk="1" hangingPunct="1"/>
            <a:r>
              <a:rPr lang="vi-VN" sz="3600" dirty="0" smtClean="0">
                <a:latin typeface="+mj-lt"/>
              </a:rPr>
              <a:t>Trong </a:t>
            </a:r>
            <a:r>
              <a:rPr lang="vi-VN" sz="3600" dirty="0">
                <a:latin typeface="+mj-lt"/>
              </a:rPr>
              <a:t>những năm kháng chiến chống Mĩ, đường Trường Sơn từng diễn ra nhiều chiến công, thấm đượm biết bao mồ hôi, máu và nước mắt của bộ đội và thanh niên xung phong.</a:t>
            </a:r>
            <a:endParaRPr lang="en-US" sz="3600" dirty="0">
              <a:latin typeface="+mj-lt"/>
            </a:endParaRPr>
          </a:p>
        </p:txBody>
      </p:sp>
      <p:sp>
        <p:nvSpPr>
          <p:cNvPr id="148" name="Google Shape;148;p29"/>
          <p:cNvSpPr txBox="1">
            <a:spLocks noGrp="1"/>
          </p:cNvSpPr>
          <p:nvPr>
            <p:ph type="ctrTitle"/>
          </p:nvPr>
        </p:nvSpPr>
        <p:spPr>
          <a:xfrm>
            <a:off x="3059832" y="339502"/>
            <a:ext cx="2875500" cy="577800"/>
          </a:xfrm>
          <a:prstGeom prst="rect">
            <a:avLst/>
          </a:prstGeom>
        </p:spPr>
        <p:txBody>
          <a:bodyPr spcFirstLastPara="1" wrap="square" lIns="91425" tIns="91425" rIns="91425" bIns="91425" anchor="t" anchorCtr="0">
            <a:noAutofit/>
          </a:bodyPr>
          <a:lstStyle/>
          <a:p>
            <a:r>
              <a:rPr lang="vi-VN" sz="4000" b="1" dirty="0">
                <a:solidFill>
                  <a:srgbClr val="800000"/>
                </a:solidFill>
              </a:rPr>
              <a:t>KẾT LUẬN:</a:t>
            </a:r>
          </a:p>
        </p:txBody>
      </p:sp>
      <p:grpSp>
        <p:nvGrpSpPr>
          <p:cNvPr id="149" name="Google Shape;149;p29"/>
          <p:cNvGrpSpPr/>
          <p:nvPr/>
        </p:nvGrpSpPr>
        <p:grpSpPr>
          <a:xfrm>
            <a:off x="827584" y="1059582"/>
            <a:ext cx="7704856" cy="4083918"/>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4"/>
          <p:cNvPicPr preferRelativeResize="0"/>
          <p:nvPr/>
        </p:nvPicPr>
        <p:blipFill rotWithShape="1">
          <a:blip r:embed="rId3">
            <a:alphaModFix/>
          </a:blip>
          <a:srcRect t="6807" b="6799"/>
          <a:stretch/>
        </p:blipFill>
        <p:spPr>
          <a:xfrm>
            <a:off x="-108520" y="660174"/>
            <a:ext cx="5688632" cy="3823151"/>
          </a:xfrm>
          <a:prstGeom prst="rect">
            <a:avLst/>
          </a:prstGeom>
          <a:noFill/>
          <a:ln>
            <a:noFill/>
          </a:ln>
        </p:spPr>
      </p:pic>
      <p:sp>
        <p:nvSpPr>
          <p:cNvPr id="420" name="Google Shape;420;p34"/>
          <p:cNvSpPr txBox="1">
            <a:spLocks noGrp="1"/>
          </p:cNvSpPr>
          <p:nvPr>
            <p:ph type="subTitle" idx="5"/>
          </p:nvPr>
        </p:nvSpPr>
        <p:spPr>
          <a:xfrm>
            <a:off x="5580112" y="660174"/>
            <a:ext cx="3563887" cy="4287840"/>
          </a:xfrm>
          <a:prstGeom prst="rect">
            <a:avLst/>
          </a:prstGeom>
        </p:spPr>
        <p:txBody>
          <a:bodyPr spcFirstLastPara="1" wrap="square" lIns="91425" tIns="91425" rIns="91425" bIns="91425" anchor="t" anchorCtr="0">
            <a:noAutofit/>
          </a:bodyPr>
          <a:lstStyle/>
          <a:p>
            <a:pPr marL="0" lvl="0" indent="0"/>
            <a:r>
              <a:rPr lang="da-DK" sz="5400" dirty="0">
                <a:latin typeface="Times New Roman" pitchFamily="18" charset="0"/>
                <a:cs typeface="Times New Roman" pitchFamily="18" charset="0"/>
              </a:rPr>
              <a:t>3.</a:t>
            </a:r>
            <a:r>
              <a:rPr lang="da-DK" sz="3200" dirty="0">
                <a:latin typeface="Times New Roman" pitchFamily="18" charset="0"/>
                <a:cs typeface="Times New Roman" pitchFamily="18" charset="0"/>
              </a:rPr>
              <a:t>Tầm quan trọng của đường Trường Sơn trong sự nghiệp giải phóng miền Nam thống nhất đất nước.</a:t>
            </a:r>
            <a:endParaRPr sz="3200" dirty="0"/>
          </a:p>
        </p:txBody>
      </p:sp>
      <p:sp>
        <p:nvSpPr>
          <p:cNvPr id="421" name="Google Shape;421;p34"/>
          <p:cNvSpPr/>
          <p:nvPr/>
        </p:nvSpPr>
        <p:spPr>
          <a:xfrm>
            <a:off x="5784082" y="540300"/>
            <a:ext cx="2128" cy="3668125"/>
          </a:xfrm>
          <a:custGeom>
            <a:avLst/>
            <a:gdLst/>
            <a:ahLst/>
            <a:cxnLst/>
            <a:rect l="l" t="t" r="r" b="b"/>
            <a:pathLst>
              <a:path w="1" h="48879" extrusionOk="0">
                <a:moveTo>
                  <a:pt x="1" y="1"/>
                </a:moveTo>
                <a:lnTo>
                  <a:pt x="1" y="48879"/>
                </a:lnTo>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1314450"/>
          </a:xfrm>
          <a:ln>
            <a:solidFill>
              <a:srgbClr val="FFCCCC"/>
            </a:solidFill>
          </a:ln>
        </p:spPr>
        <p:txBody>
          <a:bodyPr/>
          <a:lstStyle/>
          <a:p>
            <a:r>
              <a:rPr lang="en-US" sz="3200" b="1" dirty="0" err="1" smtClean="0">
                <a:solidFill>
                  <a:schemeClr val="tx1"/>
                </a:solidFill>
                <a:latin typeface="Times New Roman" pitchFamily="18" charset="0"/>
                <a:cs typeface="Times New Roman" pitchFamily="18" charset="0"/>
              </a:rPr>
              <a:t>Đường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Trường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Sơn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có</a:t>
            </a:r>
            <a:r>
              <a:rPr lang="en-US" sz="3200" b="1" dirty="0" smtClean="0">
                <a:solidFill>
                  <a:schemeClr val="tx1"/>
                </a:solidFill>
                <a:latin typeface="Times New Roman" pitchFamily="18" charset="0"/>
                <a:cs typeface="Times New Roman" pitchFamily="18" charset="0"/>
              </a:rPr>
              <a:t> ý </a:t>
            </a:r>
            <a:r>
              <a:rPr lang="en-US" sz="3200" b="1" dirty="0" err="1" smtClean="0">
                <a:solidFill>
                  <a:schemeClr val="tx1"/>
                </a:solidFill>
                <a:latin typeface="Times New Roman" pitchFamily="18" charset="0"/>
                <a:cs typeface="Times New Roman" pitchFamily="18" charset="0"/>
              </a:rPr>
              <a:t>nghĩa</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như</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thế</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nào</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đối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với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sự</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nghiệp</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chống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Mĩ</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cứu</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nước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của</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nhân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dân</a:t>
            </a:r>
            <a:r>
              <a:rPr lang="en-US" sz="3200" b="1" dirty="0" smtClean="0">
                <a:solidFill>
                  <a:schemeClr val="tx1"/>
                </a:solidFill>
                <a:latin typeface="Times New Roman" pitchFamily="18" charset="0"/>
                <a:cs typeface="Times New Roman" pitchFamily="18" charset="0"/>
              </a:rPr>
              <a:t> ta.</a:t>
            </a:r>
            <a:endParaRPr lang="vi-VN" sz="3200" b="1" dirty="0">
              <a:solidFill>
                <a:schemeClr val="tx1"/>
              </a:solidFill>
              <a:latin typeface="Times New Roman" pitchFamily="18" charset="0"/>
              <a:cs typeface="Times New Roman" pitchFamily="18" charset="0"/>
            </a:endParaRPr>
          </a:p>
        </p:txBody>
      </p:sp>
      <p:sp>
        <p:nvSpPr>
          <p:cNvPr id="4" name="Title 3"/>
          <p:cNvSpPr txBox="1">
            <a:spLocks/>
          </p:cNvSpPr>
          <p:nvPr/>
        </p:nvSpPr>
        <p:spPr>
          <a:xfrm>
            <a:off x="0" y="1357747"/>
            <a:ext cx="9144000" cy="338437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edressed"/>
              <a:buNone/>
              <a:defRPr sz="6000" b="0" i="0" u="none" strike="noStrike" cap="none">
                <a:solidFill>
                  <a:srgbClr val="482400"/>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6000"/>
              <a:buFont typeface="Redressed"/>
              <a:buNone/>
              <a:defRPr sz="60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6000"/>
              <a:buFont typeface="Redressed"/>
              <a:buNone/>
              <a:defRPr sz="60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6000"/>
              <a:buFont typeface="Redressed"/>
              <a:buNone/>
              <a:defRPr sz="60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6000"/>
              <a:buFont typeface="Redressed"/>
              <a:buNone/>
              <a:defRPr sz="60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6000"/>
              <a:buFont typeface="Redressed"/>
              <a:buNone/>
              <a:defRPr sz="60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6000"/>
              <a:buFont typeface="Redressed"/>
              <a:buNone/>
              <a:defRPr sz="60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6000"/>
              <a:buFont typeface="Redressed"/>
              <a:buNone/>
              <a:defRPr sz="60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6000"/>
              <a:buFont typeface="Redressed"/>
              <a:buNone/>
              <a:defRPr sz="6000" b="0" i="0" u="none" strike="noStrike" cap="none">
                <a:solidFill>
                  <a:schemeClr val="dk1"/>
                </a:solidFill>
                <a:latin typeface="Redressed"/>
                <a:ea typeface="Redressed"/>
                <a:cs typeface="Redressed"/>
                <a:sym typeface="Redressed"/>
              </a:defRPr>
            </a:lvl9pPr>
          </a:lstStyle>
          <a:p>
            <a:r>
              <a:rPr lang="pl-PL" sz="2800" dirty="0" smtClean="0">
                <a:latin typeface="Times New Roman" pitchFamily="18" charset="0"/>
                <a:cs typeface="Times New Roman" pitchFamily="18" charset="0"/>
              </a:rPr>
              <a:t>+ Là hệ thống giao thông </a:t>
            </a:r>
            <a:r>
              <a:rPr lang="en-US" sz="2800" dirty="0" err="1" smtClean="0">
                <a:latin typeface="Times New Roman" pitchFamily="18" charset="0"/>
                <a:cs typeface="Times New Roman" pitchFamily="18" charset="0"/>
              </a:rPr>
              <a:t>quân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chính,chi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người,vũ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khí,lương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cải</a:t>
            </a:r>
            <a:r>
              <a:rPr lang="en-US"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trường,góp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phần</a:t>
            </a:r>
            <a:r>
              <a:rPr lang="en-US" sz="2800" dirty="0" smtClean="0">
                <a:latin typeface="Times New Roman" pitchFamily="18" charset="0"/>
                <a:cs typeface="Times New Roman" pitchFamily="18" charset="0"/>
              </a:rPr>
              <a:t> to </a:t>
            </a:r>
            <a:r>
              <a:rPr lang="en-US" sz="2800" dirty="0" err="1" smtClean="0">
                <a:latin typeface="Times New Roman" pitchFamily="18" charset="0"/>
                <a:cs typeface="Times New Roman" pitchFamily="18" charset="0"/>
              </a:rPr>
              <a:t>lớn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miền</a:t>
            </a:r>
            <a:r>
              <a:rPr lang="en-US" sz="2800" dirty="0" smtClean="0">
                <a:latin typeface="Times New Roman" pitchFamily="18" charset="0"/>
                <a:cs typeface="Times New Roman" pitchFamily="18" charset="0"/>
              </a:rPr>
              <a:t> Nam</a:t>
            </a:r>
          </a:p>
          <a:p>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pl-PL" sz="2800" dirty="0" smtClean="0">
                <a:latin typeface="Times New Roman" pitchFamily="18" charset="0"/>
                <a:cs typeface="Times New Roman" pitchFamily="18" charset="0"/>
              </a:rPr>
              <a:t>+ Đường Trường Sơn còn là biểu tượng cho ý chí quyết thắng của dân tộc Việt Nam trong kháng chiến chống Mĩ.</a:t>
            </a:r>
            <a:r>
              <a:rPr lang="vi-VN" sz="3200" dirty="0" smtClean="0">
                <a:latin typeface="Times New Roman" pitchFamily="18" charset="0"/>
                <a:cs typeface="Times New Roman" pitchFamily="18" charset="0"/>
              </a:rPr>
              <a:t/>
            </a:r>
            <a:br>
              <a:rPr lang="vi-VN" sz="3200" dirty="0" smtClean="0">
                <a:latin typeface="Times New Roman" pitchFamily="18" charset="0"/>
                <a:cs typeface="Times New Roman" pitchFamily="18" charset="0"/>
              </a:rPr>
            </a:br>
            <a:endParaRPr lang="vi-VN" sz="3200" dirty="0"/>
          </a:p>
        </p:txBody>
      </p:sp>
      <p:pic>
        <p:nvPicPr>
          <p:cNvPr id="5" name="Google Shape;1258;p48"/>
          <p:cNvPicPr preferRelativeResize="0"/>
          <p:nvPr/>
        </p:nvPicPr>
        <p:blipFill>
          <a:blip r:embed="rId2">
            <a:alphaModFix/>
          </a:blip>
          <a:stretch>
            <a:fillRect/>
          </a:stretch>
        </p:blipFill>
        <p:spPr>
          <a:xfrm>
            <a:off x="7993313" y="4066486"/>
            <a:ext cx="1095153" cy="1055281"/>
          </a:xfrm>
          <a:prstGeom prst="rect">
            <a:avLst/>
          </a:prstGeom>
          <a:noFill/>
          <a:ln>
            <a:noFill/>
          </a:ln>
        </p:spPr>
      </p:pic>
    </p:spTree>
    <p:extLst>
      <p:ext uri="{BB962C8B-B14F-4D97-AF65-F5344CB8AC3E}">
        <p14:creationId xmlns:p14="http://schemas.microsoft.com/office/powerpoint/2010/main" val="219290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endParaRPr lang="vi-VN" smtClean="0"/>
          </a:p>
        </p:txBody>
      </p:sp>
      <p:sp>
        <p:nvSpPr>
          <p:cNvPr id="3075" name="Rectangle 3"/>
          <p:cNvSpPr>
            <a:spLocks noGrp="1" noChangeArrowheads="1"/>
          </p:cNvSpPr>
          <p:nvPr>
            <p:ph type="body" idx="1"/>
          </p:nvPr>
        </p:nvSpPr>
        <p:spPr/>
        <p:txBody>
          <a:bodyPr/>
          <a:lstStyle/>
          <a:p>
            <a:pPr eaLnBrk="1" hangingPunct="1"/>
            <a:endParaRPr lang="vi-VN" smtClean="0"/>
          </a:p>
        </p:txBody>
      </p:sp>
      <p:pic>
        <p:nvPicPr>
          <p:cNvPr id="3076" name="Picture 2" descr="SZ169"/>
          <p:cNvPicPr>
            <a:picLocks noChangeAspect="1" noChangeArrowheads="1"/>
          </p:cNvPicPr>
          <p:nvPr/>
        </p:nvPicPr>
        <p:blipFill>
          <a:blip r:embed="rId5">
            <a:extLst>
              <a:ext uri="{28A0092B-C50C-407E-A947-70E740481C1C}">
                <a14:useLocalDpi xmlns:a14="http://schemas.microsoft.com/office/drawing/2010/main" val="0"/>
              </a:ext>
            </a:extLst>
          </a:blip>
          <a:srcRect l="8594" t="2061" r="10156" b="5154"/>
          <a:stretch>
            <a:fillRect/>
          </a:stretch>
        </p:blipFill>
        <p:spPr bwMode="auto">
          <a:xfrm>
            <a:off x="0" y="0"/>
            <a:ext cx="9144000" cy="5314950"/>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01" name="WordArt 5"/>
          <p:cNvSpPr>
            <a:spLocks noChangeArrowheads="1" noChangeShapeType="1" noTextEdit="1"/>
          </p:cNvSpPr>
          <p:nvPr/>
        </p:nvSpPr>
        <p:spPr bwMode="auto">
          <a:xfrm>
            <a:off x="990600" y="1085850"/>
            <a:ext cx="5867400" cy="971550"/>
          </a:xfrm>
          <a:prstGeom prst="rect">
            <a:avLst/>
          </a:prstGeom>
        </p:spPr>
        <p:txBody>
          <a:bodyPr wrap="none" fromWordArt="1">
            <a:prstTxWarp prst="textPlain">
              <a:avLst>
                <a:gd name="adj" fmla="val 50000"/>
              </a:avLst>
            </a:prstTxWarp>
          </a:bodyPr>
          <a:lstStyle/>
          <a:p>
            <a:r>
              <a:rPr lang="vi-VN" sz="3600" kern="10">
                <a:ln w="9525">
                  <a:solidFill>
                    <a:srgbClr val="FF0000"/>
                  </a:solidFill>
                  <a:round/>
                  <a:headEnd/>
                  <a:tailEnd/>
                </a:ln>
                <a:solidFill>
                  <a:srgbClr val="FF0000">
                    <a:alpha val="96861"/>
                  </a:srgbClr>
                </a:solidFill>
                <a:effectLst>
                  <a:outerShdw dist="107763" dir="13500000" algn="ctr" rotWithShape="0">
                    <a:srgbClr val="C0C0C0">
                      <a:alpha val="50000"/>
                    </a:srgbClr>
                  </a:outerShdw>
                </a:effectLst>
                <a:latin typeface="Times New Roman"/>
                <a:cs typeface="Times New Roman"/>
              </a:rPr>
              <a:t>Trò chơi : Tìm số may mắn</a:t>
            </a:r>
          </a:p>
        </p:txBody>
      </p:sp>
      <p:grpSp>
        <p:nvGrpSpPr>
          <p:cNvPr id="3078" name="Group 8"/>
          <p:cNvGrpSpPr>
            <a:grpSpLocks/>
          </p:cNvGrpSpPr>
          <p:nvPr/>
        </p:nvGrpSpPr>
        <p:grpSpPr bwMode="auto">
          <a:xfrm>
            <a:off x="838201" y="2228850"/>
            <a:ext cx="3559175" cy="2071688"/>
            <a:chOff x="528" y="1872"/>
            <a:chExt cx="2242" cy="1740"/>
          </a:xfrm>
        </p:grpSpPr>
        <p:pic>
          <p:nvPicPr>
            <p:cNvPr id="3079" name="Picture 6" descr="balloons_floating_h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8" y="2256"/>
              <a:ext cx="1008" cy="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7" descr="Open close book (Hinh do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80" y="1872"/>
              <a:ext cx="1090" cy="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1059" y="141787"/>
            <a:ext cx="304800" cy="304800"/>
          </a:xfrm>
          <a:prstGeom prst="rect">
            <a:avLst/>
          </a:prstGeom>
        </p:spPr>
      </p:pic>
    </p:spTree>
    <p:extLst>
      <p:ext uri="{BB962C8B-B14F-4D97-AF65-F5344CB8AC3E}">
        <p14:creationId xmlns:p14="http://schemas.microsoft.com/office/powerpoint/2010/main" val="3853575543"/>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strips(downLeft)">
                                      <p:cBhvr>
                                        <p:cTn id="7" dur="500"/>
                                        <p:tgtEl>
                                          <p:spTgt spid="4101"/>
                                        </p:tgtEl>
                                      </p:cBhvr>
                                    </p:animEffect>
                                  </p:childTnLst>
                                </p:cTn>
                              </p:par>
                              <p:par>
                                <p:cTn id="8" presetID="1" presetClass="mediacall" presetSubtype="0" fill="hold" nodeType="withEffect">
                                  <p:stCondLst>
                                    <p:cond delay="0"/>
                                  </p:stCondLst>
                                  <p:childTnLs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10" fill="hold" display="0">
                  <p:stCondLst>
                    <p:cond delay="indefinite"/>
                  </p:stCondLst>
                  <p:endCondLst>
                    <p:cond evt="onStopAudio" delay="0">
                      <p:tgtEl>
                        <p:sldTgt/>
                      </p:tgtEl>
                    </p:cond>
                  </p:endCondLst>
                </p:cTn>
                <p:tgtEl>
                  <p:spTgt spid="9"/>
                </p:tgtEl>
              </p:cMediaNode>
            </p:audio>
          </p:childTnLst>
        </p:cTn>
      </p:par>
    </p:tnLst>
    <p:bldLst>
      <p:bldP spid="410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1450"/>
            <a:ext cx="8458200" cy="4286250"/>
          </a:xfrm>
          <a:prstGeom prst="rect">
            <a:avLst/>
          </a:prstGeom>
          <a:noFill/>
          <a:ln w="57150">
            <a:solidFill>
              <a:srgbClr val="FF33CC"/>
            </a:solidFill>
            <a:miter lim="800000"/>
            <a:headEnd/>
            <a:tailEnd/>
          </a:ln>
          <a:extLst>
            <a:ext uri="{909E8E84-426E-40DD-AFC4-6F175D3DCCD1}">
              <a14:hiddenFill xmlns:a14="http://schemas.microsoft.com/office/drawing/2010/main">
                <a:solidFill>
                  <a:srgbClr val="FFFFFF"/>
                </a:solidFill>
              </a14:hiddenFill>
            </a:ext>
          </a:extLst>
        </p:spPr>
      </p:pic>
      <p:sp>
        <p:nvSpPr>
          <p:cNvPr id="284675" name="Text Box 3"/>
          <p:cNvSpPr txBox="1">
            <a:spLocks noChangeArrowheads="1"/>
          </p:cNvSpPr>
          <p:nvPr/>
        </p:nvSpPr>
        <p:spPr bwMode="auto">
          <a:xfrm>
            <a:off x="-457200" y="4572000"/>
            <a:ext cx="944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spcBef>
                <a:spcPct val="50000"/>
              </a:spcBef>
            </a:pPr>
            <a:r>
              <a:rPr lang="en-US" altLang="en-US" sz="2800">
                <a:solidFill>
                  <a:srgbClr val="800000"/>
                </a:solidFill>
                <a:latin typeface="Arial" pitchFamily="34" charset="0"/>
              </a:rPr>
              <a:t>        Đồng bào Tây Nguyên vận chuyển hàng cho bộ đội</a:t>
            </a:r>
          </a:p>
        </p:txBody>
      </p:sp>
    </p:spTree>
    <p:extLst>
      <p:ext uri="{BB962C8B-B14F-4D97-AF65-F5344CB8AC3E}">
        <p14:creationId xmlns:p14="http://schemas.microsoft.com/office/powerpoint/2010/main" val="2146179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84674"/>
                                        </p:tgtEl>
                                        <p:attrNameLst>
                                          <p:attrName>style.visibility</p:attrName>
                                        </p:attrNameLst>
                                      </p:cBhvr>
                                      <p:to>
                                        <p:strVal val="visible"/>
                                      </p:to>
                                    </p:set>
                                    <p:animEffect transition="in" filter="wheel(4)">
                                      <p:cBhvr>
                                        <p:cTn id="7" dur="1000"/>
                                        <p:tgtEl>
                                          <p:spTgt spid="284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284675"/>
                                        </p:tgtEl>
                                        <p:attrNameLst>
                                          <p:attrName>style.visibility</p:attrName>
                                        </p:attrNameLst>
                                      </p:cBhvr>
                                      <p:to>
                                        <p:strVal val="visible"/>
                                      </p:to>
                                    </p:set>
                                    <p:animScale>
                                      <p:cBhvr>
                                        <p:cTn id="12" dur="1000" decel="50000" fill="hold">
                                          <p:stCondLst>
                                            <p:cond delay="0"/>
                                          </p:stCondLst>
                                        </p:cTn>
                                        <p:tgtEl>
                                          <p:spTgt spid="2846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84675"/>
                                        </p:tgtEl>
                                        <p:attrNameLst>
                                          <p:attrName>ppt_x</p:attrName>
                                          <p:attrName>ppt_y</p:attrName>
                                        </p:attrNameLst>
                                      </p:cBhvr>
                                    </p:animMotion>
                                    <p:animEffect transition="in" filter="fade">
                                      <p:cBhvr>
                                        <p:cTn id="14" dur="1000"/>
                                        <p:tgtEl>
                                          <p:spTgt spid="284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534"/>
            <a:ext cx="4724400" cy="33706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627534"/>
            <a:ext cx="4267200" cy="3370681"/>
          </a:xfrm>
          <a:prstGeom prst="rect">
            <a:avLst/>
          </a:prstGeom>
        </p:spPr>
      </p:pic>
      <p:sp>
        <p:nvSpPr>
          <p:cNvPr id="5" name="Rounded Rectangle 4"/>
          <p:cNvSpPr/>
          <p:nvPr/>
        </p:nvSpPr>
        <p:spPr bwMode="auto">
          <a:xfrm>
            <a:off x="0" y="4155926"/>
            <a:ext cx="3962400" cy="987574"/>
          </a:xfrm>
          <a:prstGeom prst="roundRect">
            <a:avLst/>
          </a:prstGeom>
          <a:solidFill>
            <a:schemeClr val="accent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2400" dirty="0" err="1" smtClean="0"/>
              <a:t>Đường</a:t>
            </a:r>
            <a:r>
              <a:rPr lang="en-US" sz="2400" dirty="0" smtClean="0"/>
              <a:t> </a:t>
            </a:r>
            <a:r>
              <a:rPr lang="en-US" sz="2400" dirty="0" err="1" smtClean="0"/>
              <a:t>Trường</a:t>
            </a:r>
            <a:r>
              <a:rPr lang="en-US" sz="2400" dirty="0" smtClean="0"/>
              <a:t> </a:t>
            </a:r>
            <a:r>
              <a:rPr lang="en-US" sz="2400" dirty="0" err="1" smtClean="0"/>
              <a:t>Sơn</a:t>
            </a:r>
            <a:r>
              <a:rPr lang="en-US" sz="2400" dirty="0" smtClean="0"/>
              <a:t> </a:t>
            </a:r>
            <a:r>
              <a:rPr lang="en-US" sz="2400" dirty="0" err="1" smtClean="0"/>
              <a:t>trong</a:t>
            </a:r>
            <a:r>
              <a:rPr lang="en-US" sz="2400" dirty="0" smtClean="0"/>
              <a:t> </a:t>
            </a:r>
            <a:r>
              <a:rPr lang="en-US" sz="2400" dirty="0" err="1" smtClean="0"/>
              <a:t>kháng</a:t>
            </a:r>
            <a:r>
              <a:rPr lang="en-US" sz="2400" dirty="0" smtClean="0"/>
              <a:t> </a:t>
            </a:r>
            <a:r>
              <a:rPr lang="en-US" sz="2400" dirty="0" err="1" smtClean="0"/>
              <a:t>chiến</a:t>
            </a:r>
            <a:r>
              <a:rPr lang="en-US" sz="2400" dirty="0" smtClean="0"/>
              <a:t> </a:t>
            </a:r>
            <a:r>
              <a:rPr lang="en-US" sz="2400" dirty="0" err="1" smtClean="0"/>
              <a:t>chống</a:t>
            </a:r>
            <a:r>
              <a:rPr lang="en-US" sz="2400" dirty="0" smtClean="0"/>
              <a:t> </a:t>
            </a:r>
            <a:r>
              <a:rPr lang="en-US" sz="2400" dirty="0" err="1" smtClean="0"/>
              <a:t>Mĩ</a:t>
            </a:r>
            <a:endParaRPr kumimoji="0" lang="vi-VN" sz="2400" b="1" i="0" u="none" strike="noStrike" cap="none" normalizeH="0" baseline="0" dirty="0" smtClean="0">
              <a:ln>
                <a:noFill/>
              </a:ln>
              <a:solidFill>
                <a:schemeClr val="tx1"/>
              </a:solidFill>
              <a:effectLst/>
            </a:endParaRPr>
          </a:p>
        </p:txBody>
      </p:sp>
      <p:sp>
        <p:nvSpPr>
          <p:cNvPr id="6" name="Rounded Rectangle 5"/>
          <p:cNvSpPr/>
          <p:nvPr/>
        </p:nvSpPr>
        <p:spPr bwMode="auto">
          <a:xfrm>
            <a:off x="5181600" y="4229100"/>
            <a:ext cx="3657600" cy="914400"/>
          </a:xfrm>
          <a:prstGeom prst="roundRect">
            <a:avLst/>
          </a:prstGeom>
          <a:solidFill>
            <a:schemeClr val="accent1">
              <a:lumMod val="25000"/>
              <a:lumOff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2400" dirty="0" err="1" smtClean="0"/>
              <a:t>Đường</a:t>
            </a:r>
            <a:r>
              <a:rPr lang="en-US" sz="2400" dirty="0" smtClean="0"/>
              <a:t> </a:t>
            </a:r>
            <a:r>
              <a:rPr lang="en-US" sz="2400" dirty="0" err="1" smtClean="0"/>
              <a:t>Trường</a:t>
            </a:r>
            <a:r>
              <a:rPr lang="en-US" sz="2400" dirty="0" smtClean="0"/>
              <a:t> </a:t>
            </a:r>
            <a:r>
              <a:rPr lang="en-US" sz="2400" dirty="0" err="1" smtClean="0"/>
              <a:t>Sơn</a:t>
            </a:r>
            <a:r>
              <a:rPr lang="en-US" sz="2400" dirty="0" smtClean="0"/>
              <a:t>  </a:t>
            </a:r>
            <a:r>
              <a:rPr lang="en-US" sz="2400" dirty="0" err="1" smtClean="0"/>
              <a:t>ngày</a:t>
            </a:r>
            <a:r>
              <a:rPr lang="en-US" sz="2400" dirty="0" smtClean="0"/>
              <a:t> nay</a:t>
            </a:r>
            <a:endParaRPr kumimoji="0" lang="vi-VN" sz="24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638892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25000"/>
                <a:lumOff val="75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4427984" cy="23860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134" y="57150"/>
            <a:ext cx="4232866" cy="23860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686051"/>
            <a:ext cx="4423792" cy="226814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8575" y="2659423"/>
            <a:ext cx="4229100" cy="2294768"/>
          </a:xfrm>
          <a:prstGeom prst="rect">
            <a:avLst/>
          </a:prstGeom>
        </p:spPr>
      </p:pic>
      <p:sp>
        <p:nvSpPr>
          <p:cNvPr id="6" name="Oval 5"/>
          <p:cNvSpPr/>
          <p:nvPr/>
        </p:nvSpPr>
        <p:spPr>
          <a:xfrm>
            <a:off x="3419872" y="1831331"/>
            <a:ext cx="2376264" cy="165618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smtClean="0"/>
              <a:t>Đường</a:t>
            </a:r>
            <a:r>
              <a:rPr lang="en-US" sz="2400" dirty="0" smtClean="0"/>
              <a:t> </a:t>
            </a:r>
            <a:r>
              <a:rPr lang="en-US" sz="2400" dirty="0" err="1" smtClean="0"/>
              <a:t>Trường</a:t>
            </a:r>
            <a:r>
              <a:rPr lang="en-US" sz="2400" dirty="0" smtClean="0"/>
              <a:t> </a:t>
            </a:r>
            <a:r>
              <a:rPr lang="en-US" sz="2400" dirty="0" err="1" smtClean="0"/>
              <a:t>Sơn</a:t>
            </a:r>
            <a:r>
              <a:rPr lang="en-US" sz="2400" dirty="0" smtClean="0"/>
              <a:t> </a:t>
            </a:r>
            <a:r>
              <a:rPr lang="en-US" sz="2400" dirty="0" err="1" smtClean="0"/>
              <a:t>ngày</a:t>
            </a:r>
            <a:r>
              <a:rPr lang="en-US" sz="2400" dirty="0" smtClean="0"/>
              <a:t> nay</a:t>
            </a:r>
            <a:endParaRPr lang="vi-VN" sz="2400" dirty="0"/>
          </a:p>
        </p:txBody>
      </p:sp>
    </p:spTree>
    <p:extLst>
      <p:ext uri="{BB962C8B-B14F-4D97-AF65-F5344CB8AC3E}">
        <p14:creationId xmlns:p14="http://schemas.microsoft.com/office/powerpoint/2010/main" val="21504637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445025"/>
            <a:ext cx="6250674" cy="1028754"/>
          </a:xfrm>
        </p:spPr>
        <p:txBody>
          <a:bodyPr/>
          <a:lstStyle/>
          <a:p>
            <a:r>
              <a:rPr lang="da-DK" sz="3600" b="1" dirty="0">
                <a:latin typeface="Times New Roman" pitchFamily="18" charset="0"/>
                <a:cs typeface="Times New Roman" pitchFamily="18" charset="0"/>
              </a:rPr>
              <a:t>Hiện nay đường Trường Sơn có vai trò quan trọng như thế nào?</a:t>
            </a:r>
            <a:endParaRPr lang="vi-VN"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1793725" y="2354091"/>
            <a:ext cx="7407786" cy="3416400"/>
          </a:xfrm>
        </p:spPr>
        <p:txBody>
          <a:bodyPr/>
          <a:lstStyle/>
          <a:p>
            <a:r>
              <a:rPr lang="pl-PL" sz="2800" dirty="0">
                <a:solidFill>
                  <a:srgbClr val="080400"/>
                </a:solidFill>
              </a:rPr>
              <a:t>Đường Trường Sơn là con đường giao thông quan trọng nối liền hai miền Nam-Bắc,là một trong những con đường góp phần đưa đất nước ta đi lên công nghiệp hóa,hiện đại hóa đất nước</a:t>
            </a:r>
            <a:endParaRPr lang="vi-VN" sz="2800" dirty="0">
              <a:solidFill>
                <a:srgbClr val="080400"/>
              </a:solidFill>
            </a:endParaRPr>
          </a:p>
        </p:txBody>
      </p:sp>
      <p:grpSp>
        <p:nvGrpSpPr>
          <p:cNvPr id="4" name="Google Shape;454;p42"/>
          <p:cNvGrpSpPr/>
          <p:nvPr/>
        </p:nvGrpSpPr>
        <p:grpSpPr>
          <a:xfrm>
            <a:off x="-111379" y="228416"/>
            <a:ext cx="2408761" cy="2606609"/>
            <a:chOff x="1620827" y="963391"/>
            <a:chExt cx="2408761" cy="2606609"/>
          </a:xfrm>
        </p:grpSpPr>
        <p:grpSp>
          <p:nvGrpSpPr>
            <p:cNvPr id="5" name="Google Shape;455;p42"/>
            <p:cNvGrpSpPr/>
            <p:nvPr/>
          </p:nvGrpSpPr>
          <p:grpSpPr>
            <a:xfrm>
              <a:off x="1620827" y="963391"/>
              <a:ext cx="2368213" cy="2606609"/>
              <a:chOff x="1763789" y="1203341"/>
              <a:chExt cx="2368213" cy="2606609"/>
            </a:xfrm>
          </p:grpSpPr>
          <p:sp>
            <p:nvSpPr>
              <p:cNvPr id="8" name="Google Shape;456;p42"/>
              <p:cNvSpPr/>
              <p:nvPr/>
            </p:nvSpPr>
            <p:spPr>
              <a:xfrm flipH="1">
                <a:off x="3061211" y="2436250"/>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7;p42"/>
              <p:cNvSpPr/>
              <p:nvPr/>
            </p:nvSpPr>
            <p:spPr>
              <a:xfrm flipH="1">
                <a:off x="2173837" y="2428675"/>
                <a:ext cx="1500692" cy="1078158"/>
              </a:xfrm>
              <a:custGeom>
                <a:avLst/>
                <a:gdLst/>
                <a:ahLst/>
                <a:cxnLst/>
                <a:rect l="l" t="t" r="r" b="b"/>
                <a:pathLst>
                  <a:path w="25753" h="18502" extrusionOk="0">
                    <a:moveTo>
                      <a:pt x="10508" y="1"/>
                    </a:moveTo>
                    <a:cubicBezTo>
                      <a:pt x="6343" y="1523"/>
                      <a:pt x="1773" y="6026"/>
                      <a:pt x="888" y="10459"/>
                    </a:cubicBezTo>
                    <a:cubicBezTo>
                      <a:pt x="1" y="14894"/>
                      <a:pt x="308" y="17382"/>
                      <a:pt x="1469" y="17621"/>
                    </a:cubicBezTo>
                    <a:cubicBezTo>
                      <a:pt x="1537" y="17636"/>
                      <a:pt x="1639" y="17642"/>
                      <a:pt x="1770" y="17642"/>
                    </a:cubicBezTo>
                    <a:cubicBezTo>
                      <a:pt x="3651" y="17642"/>
                      <a:pt x="11584" y="16279"/>
                      <a:pt x="14763" y="16279"/>
                    </a:cubicBezTo>
                    <a:cubicBezTo>
                      <a:pt x="15100" y="16279"/>
                      <a:pt x="15384" y="16294"/>
                      <a:pt x="15601" y="16328"/>
                    </a:cubicBezTo>
                    <a:cubicBezTo>
                      <a:pt x="17530" y="16628"/>
                      <a:pt x="21522" y="18501"/>
                      <a:pt x="23579" y="18501"/>
                    </a:cubicBezTo>
                    <a:cubicBezTo>
                      <a:pt x="24092" y="18501"/>
                      <a:pt x="24484" y="18385"/>
                      <a:pt x="24695" y="18099"/>
                    </a:cubicBezTo>
                    <a:cubicBezTo>
                      <a:pt x="25753" y="16669"/>
                      <a:pt x="23627" y="8039"/>
                      <a:pt x="21790" y="4455"/>
                    </a:cubicBezTo>
                    <a:cubicBezTo>
                      <a:pt x="19953" y="874"/>
                      <a:pt x="10508" y="1"/>
                      <a:pt x="10508" y="1"/>
                    </a:cubicBezTo>
                    <a:close/>
                  </a:path>
                </a:pathLst>
              </a:custGeom>
              <a:solidFill>
                <a:srgbClr val="FF9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8;p42"/>
              <p:cNvSpPr/>
              <p:nvPr/>
            </p:nvSpPr>
            <p:spPr>
              <a:xfrm flipH="1">
                <a:off x="3011271" y="2793168"/>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9;p42"/>
              <p:cNvSpPr/>
              <p:nvPr/>
            </p:nvSpPr>
            <p:spPr>
              <a:xfrm flipH="1">
                <a:off x="3062201" y="2428675"/>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60;p42"/>
              <p:cNvSpPr/>
              <p:nvPr/>
            </p:nvSpPr>
            <p:spPr>
              <a:xfrm flipH="1">
                <a:off x="2526677" y="2483975"/>
                <a:ext cx="697522" cy="400449"/>
              </a:xfrm>
              <a:custGeom>
                <a:avLst/>
                <a:gdLst/>
                <a:ahLst/>
                <a:cxnLst/>
                <a:rect l="l" t="t" r="r" b="b"/>
                <a:pathLst>
                  <a:path w="11970" h="6872" extrusionOk="0">
                    <a:moveTo>
                      <a:pt x="1244" y="0"/>
                    </a:moveTo>
                    <a:lnTo>
                      <a:pt x="97" y="854"/>
                    </a:lnTo>
                    <a:cubicBezTo>
                      <a:pt x="1" y="1000"/>
                      <a:pt x="1371" y="3044"/>
                      <a:pt x="2557" y="3044"/>
                    </a:cubicBezTo>
                    <a:cubicBezTo>
                      <a:pt x="2638" y="3044"/>
                      <a:pt x="2718" y="3035"/>
                      <a:pt x="2797" y="3014"/>
                    </a:cubicBezTo>
                    <a:cubicBezTo>
                      <a:pt x="3013" y="2959"/>
                      <a:pt x="3156" y="2933"/>
                      <a:pt x="3246" y="2933"/>
                    </a:cubicBezTo>
                    <a:cubicBezTo>
                      <a:pt x="3670" y="2933"/>
                      <a:pt x="2934" y="3506"/>
                      <a:pt x="3196" y="4322"/>
                    </a:cubicBezTo>
                    <a:cubicBezTo>
                      <a:pt x="3402" y="4964"/>
                      <a:pt x="4201" y="5251"/>
                      <a:pt x="4945" y="5251"/>
                    </a:cubicBezTo>
                    <a:cubicBezTo>
                      <a:pt x="5348" y="5251"/>
                      <a:pt x="5735" y="5166"/>
                      <a:pt x="6002" y="5008"/>
                    </a:cubicBezTo>
                    <a:cubicBezTo>
                      <a:pt x="6105" y="4946"/>
                      <a:pt x="6194" y="4919"/>
                      <a:pt x="6274" y="4919"/>
                    </a:cubicBezTo>
                    <a:cubicBezTo>
                      <a:pt x="6778" y="4919"/>
                      <a:pt x="6921" y="6009"/>
                      <a:pt x="8111" y="6421"/>
                    </a:cubicBezTo>
                    <a:cubicBezTo>
                      <a:pt x="9362" y="6852"/>
                      <a:pt x="11514" y="6872"/>
                      <a:pt x="11907" y="6872"/>
                    </a:cubicBezTo>
                    <a:cubicBezTo>
                      <a:pt x="11948" y="6872"/>
                      <a:pt x="11969" y="6872"/>
                      <a:pt x="11969" y="6872"/>
                    </a:cubicBezTo>
                    <a:lnTo>
                      <a:pt x="1244" y="0"/>
                    </a:ln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61;p42"/>
              <p:cNvSpPr/>
              <p:nvPr/>
            </p:nvSpPr>
            <p:spPr>
              <a:xfrm flipH="1">
                <a:off x="2352035" y="2749756"/>
                <a:ext cx="95742" cy="73249"/>
              </a:xfrm>
              <a:custGeom>
                <a:avLst/>
                <a:gdLst/>
                <a:ahLst/>
                <a:cxnLst/>
                <a:rect l="l" t="t" r="r" b="b"/>
                <a:pathLst>
                  <a:path w="1643" h="1257" extrusionOk="0">
                    <a:moveTo>
                      <a:pt x="823" y="0"/>
                    </a:moveTo>
                    <a:lnTo>
                      <a:pt x="0" y="874"/>
                    </a:lnTo>
                    <a:cubicBezTo>
                      <a:pt x="0" y="874"/>
                      <a:pt x="361" y="1257"/>
                      <a:pt x="910" y="1257"/>
                    </a:cubicBezTo>
                    <a:cubicBezTo>
                      <a:pt x="1128" y="1257"/>
                      <a:pt x="1375" y="1196"/>
                      <a:pt x="1642" y="1028"/>
                    </a:cubicBezTo>
                    <a:lnTo>
                      <a:pt x="823" y="0"/>
                    </a:lnTo>
                    <a:close/>
                  </a:path>
                </a:pathLst>
              </a:custGeom>
              <a:solidFill>
                <a:srgbClr val="E5A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62;p42"/>
              <p:cNvSpPr/>
              <p:nvPr/>
            </p:nvSpPr>
            <p:spPr>
              <a:xfrm flipH="1">
                <a:off x="2232343" y="1721074"/>
                <a:ext cx="1100010" cy="726308"/>
              </a:xfrm>
              <a:custGeom>
                <a:avLst/>
                <a:gdLst/>
                <a:ahLst/>
                <a:cxnLst/>
                <a:rect l="l" t="t" r="r" b="b"/>
                <a:pathLst>
                  <a:path w="18877" h="12464" extrusionOk="0">
                    <a:moveTo>
                      <a:pt x="10211" y="0"/>
                    </a:moveTo>
                    <a:cubicBezTo>
                      <a:pt x="5546" y="0"/>
                      <a:pt x="327" y="2374"/>
                      <a:pt x="1792" y="7743"/>
                    </a:cubicBezTo>
                    <a:cubicBezTo>
                      <a:pt x="1792" y="7743"/>
                      <a:pt x="0" y="8289"/>
                      <a:pt x="325" y="10269"/>
                    </a:cubicBezTo>
                    <a:cubicBezTo>
                      <a:pt x="617" y="12054"/>
                      <a:pt x="1942" y="12464"/>
                      <a:pt x="3049" y="12464"/>
                    </a:cubicBezTo>
                    <a:cubicBezTo>
                      <a:pt x="3168" y="12464"/>
                      <a:pt x="3285" y="12459"/>
                      <a:pt x="3397" y="12451"/>
                    </a:cubicBezTo>
                    <a:cubicBezTo>
                      <a:pt x="4557" y="12365"/>
                      <a:pt x="16669" y="10283"/>
                      <a:pt x="17027" y="8306"/>
                    </a:cubicBezTo>
                    <a:cubicBezTo>
                      <a:pt x="17027" y="8306"/>
                      <a:pt x="18877" y="2694"/>
                      <a:pt x="14416" y="766"/>
                    </a:cubicBezTo>
                    <a:cubicBezTo>
                      <a:pt x="13254" y="263"/>
                      <a:pt x="11763" y="0"/>
                      <a:pt x="10211" y="0"/>
                    </a:cubicBezTo>
                    <a:close/>
                  </a:path>
                </a:pathLst>
              </a:custGeom>
              <a:solidFill>
                <a:srgbClr val="FF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63;p42"/>
              <p:cNvSpPr/>
              <p:nvPr/>
            </p:nvSpPr>
            <p:spPr>
              <a:xfrm flipH="1">
                <a:off x="2743249" y="1720778"/>
                <a:ext cx="619262" cy="453302"/>
              </a:xfrm>
              <a:custGeom>
                <a:avLst/>
                <a:gdLst/>
                <a:ahLst/>
                <a:cxnLst/>
                <a:rect l="l" t="t" r="r" b="b"/>
                <a:pathLst>
                  <a:path w="10627" h="7779" extrusionOk="0">
                    <a:moveTo>
                      <a:pt x="9021" y="0"/>
                    </a:moveTo>
                    <a:cubicBezTo>
                      <a:pt x="7740" y="0"/>
                      <a:pt x="5817" y="236"/>
                      <a:pt x="3724" y="1313"/>
                    </a:cubicBezTo>
                    <a:cubicBezTo>
                      <a:pt x="1" y="3231"/>
                      <a:pt x="2008" y="7778"/>
                      <a:pt x="2008" y="7778"/>
                    </a:cubicBezTo>
                    <a:lnTo>
                      <a:pt x="3817" y="7601"/>
                    </a:lnTo>
                    <a:cubicBezTo>
                      <a:pt x="3287" y="289"/>
                      <a:pt x="10626" y="143"/>
                      <a:pt x="10626" y="143"/>
                    </a:cubicBezTo>
                    <a:cubicBezTo>
                      <a:pt x="10626" y="143"/>
                      <a:pt x="10018" y="0"/>
                      <a:pt x="9021"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4;p42"/>
              <p:cNvSpPr/>
              <p:nvPr/>
            </p:nvSpPr>
            <p:spPr>
              <a:xfrm flipH="1">
                <a:off x="2246853" y="2157592"/>
                <a:ext cx="918025" cy="726775"/>
              </a:xfrm>
              <a:custGeom>
                <a:avLst/>
                <a:gdLst/>
                <a:ahLst/>
                <a:cxnLst/>
                <a:rect l="l" t="t" r="r" b="b"/>
                <a:pathLst>
                  <a:path w="15754" h="12472" extrusionOk="0">
                    <a:moveTo>
                      <a:pt x="2625" y="1"/>
                    </a:moveTo>
                    <a:cubicBezTo>
                      <a:pt x="2328" y="1"/>
                      <a:pt x="1543" y="359"/>
                      <a:pt x="1632" y="597"/>
                    </a:cubicBezTo>
                    <a:cubicBezTo>
                      <a:pt x="1735" y="870"/>
                      <a:pt x="2431" y="2242"/>
                      <a:pt x="2329" y="3495"/>
                    </a:cubicBezTo>
                    <a:cubicBezTo>
                      <a:pt x="2165" y="5543"/>
                      <a:pt x="0" y="4403"/>
                      <a:pt x="205" y="6635"/>
                    </a:cubicBezTo>
                    <a:cubicBezTo>
                      <a:pt x="320" y="7908"/>
                      <a:pt x="1169" y="8146"/>
                      <a:pt x="1913" y="8146"/>
                    </a:cubicBezTo>
                    <a:cubicBezTo>
                      <a:pt x="2136" y="8146"/>
                      <a:pt x="2349" y="8125"/>
                      <a:pt x="2530" y="8103"/>
                    </a:cubicBezTo>
                    <a:cubicBezTo>
                      <a:pt x="2710" y="8081"/>
                      <a:pt x="2859" y="8061"/>
                      <a:pt x="2955" y="8061"/>
                    </a:cubicBezTo>
                    <a:cubicBezTo>
                      <a:pt x="3008" y="8061"/>
                      <a:pt x="3045" y="8067"/>
                      <a:pt x="3063" y="8083"/>
                    </a:cubicBezTo>
                    <a:cubicBezTo>
                      <a:pt x="3250" y="8253"/>
                      <a:pt x="2039" y="9039"/>
                      <a:pt x="3113" y="10131"/>
                    </a:cubicBezTo>
                    <a:cubicBezTo>
                      <a:pt x="3524" y="10548"/>
                      <a:pt x="3981" y="10676"/>
                      <a:pt x="4411" y="10676"/>
                    </a:cubicBezTo>
                    <a:cubicBezTo>
                      <a:pt x="4753" y="10676"/>
                      <a:pt x="5079" y="10595"/>
                      <a:pt x="5352" y="10514"/>
                    </a:cubicBezTo>
                    <a:cubicBezTo>
                      <a:pt x="5625" y="10432"/>
                      <a:pt x="5847" y="10353"/>
                      <a:pt x="5983" y="10353"/>
                    </a:cubicBezTo>
                    <a:cubicBezTo>
                      <a:pt x="5988" y="10353"/>
                      <a:pt x="5993" y="10353"/>
                      <a:pt x="5998" y="10353"/>
                    </a:cubicBezTo>
                    <a:cubicBezTo>
                      <a:pt x="6413" y="10370"/>
                      <a:pt x="7494" y="12471"/>
                      <a:pt x="10177" y="12471"/>
                    </a:cubicBezTo>
                    <a:cubicBezTo>
                      <a:pt x="10255" y="12471"/>
                      <a:pt x="10335" y="12470"/>
                      <a:pt x="10416" y="12466"/>
                    </a:cubicBezTo>
                    <a:cubicBezTo>
                      <a:pt x="12587" y="12370"/>
                      <a:pt x="12378" y="11117"/>
                      <a:pt x="12771" y="10947"/>
                    </a:cubicBezTo>
                    <a:cubicBezTo>
                      <a:pt x="12801" y="10934"/>
                      <a:pt x="12837" y="10928"/>
                      <a:pt x="12879" y="10928"/>
                    </a:cubicBezTo>
                    <a:cubicBezTo>
                      <a:pt x="13023" y="10928"/>
                      <a:pt x="13230" y="10998"/>
                      <a:pt x="13463" y="11070"/>
                    </a:cubicBezTo>
                    <a:cubicBezTo>
                      <a:pt x="13697" y="11140"/>
                      <a:pt x="13958" y="11210"/>
                      <a:pt x="14212" y="11210"/>
                    </a:cubicBezTo>
                    <a:cubicBezTo>
                      <a:pt x="14567" y="11210"/>
                      <a:pt x="14908" y="11073"/>
                      <a:pt x="15143" y="10605"/>
                    </a:cubicBezTo>
                    <a:cubicBezTo>
                      <a:pt x="15754" y="9380"/>
                      <a:pt x="14539" y="9107"/>
                      <a:pt x="14532" y="8783"/>
                    </a:cubicBezTo>
                    <a:cubicBezTo>
                      <a:pt x="14528" y="8458"/>
                      <a:pt x="15716" y="1208"/>
                      <a:pt x="14153" y="815"/>
                    </a:cubicBezTo>
                    <a:cubicBezTo>
                      <a:pt x="13711" y="704"/>
                      <a:pt x="13348" y="666"/>
                      <a:pt x="13020" y="666"/>
                    </a:cubicBezTo>
                    <a:cubicBezTo>
                      <a:pt x="12321" y="666"/>
                      <a:pt x="11788" y="839"/>
                      <a:pt x="11010" y="839"/>
                    </a:cubicBezTo>
                    <a:cubicBezTo>
                      <a:pt x="9866" y="839"/>
                      <a:pt x="6247" y="1833"/>
                      <a:pt x="4578" y="1870"/>
                    </a:cubicBezTo>
                    <a:cubicBezTo>
                      <a:pt x="4559" y="1871"/>
                      <a:pt x="4539" y="1871"/>
                      <a:pt x="4520" y="1871"/>
                    </a:cubicBezTo>
                    <a:cubicBezTo>
                      <a:pt x="2911" y="1871"/>
                      <a:pt x="3028" y="331"/>
                      <a:pt x="2721" y="27"/>
                    </a:cubicBezTo>
                    <a:cubicBezTo>
                      <a:pt x="2703" y="9"/>
                      <a:pt x="2669" y="1"/>
                      <a:pt x="2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5;p42"/>
              <p:cNvSpPr/>
              <p:nvPr/>
            </p:nvSpPr>
            <p:spPr>
              <a:xfrm flipH="1">
                <a:off x="3070768" y="2294007"/>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6;p42"/>
              <p:cNvSpPr/>
              <p:nvPr/>
            </p:nvSpPr>
            <p:spPr>
              <a:xfrm flipH="1">
                <a:off x="2334903" y="1953464"/>
                <a:ext cx="133269" cy="7126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03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7;p42"/>
              <p:cNvSpPr/>
              <p:nvPr/>
            </p:nvSpPr>
            <p:spPr>
              <a:xfrm flipH="1">
                <a:off x="2669445" y="1936332"/>
                <a:ext cx="206052" cy="82397"/>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03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8;p42"/>
              <p:cNvSpPr/>
              <p:nvPr/>
            </p:nvSpPr>
            <p:spPr>
              <a:xfrm flipH="1">
                <a:off x="2390844" y="2104972"/>
                <a:ext cx="50173" cy="25407"/>
              </a:xfrm>
              <a:custGeom>
                <a:avLst/>
                <a:gdLst/>
                <a:ahLst/>
                <a:cxnLst/>
                <a:rect l="l" t="t" r="r" b="b"/>
                <a:pathLst>
                  <a:path w="861" h="436" extrusionOk="0">
                    <a:moveTo>
                      <a:pt x="1" y="1"/>
                    </a:moveTo>
                    <a:cubicBezTo>
                      <a:pt x="1" y="240"/>
                      <a:pt x="192" y="435"/>
                      <a:pt x="431" y="435"/>
                    </a:cubicBezTo>
                    <a:cubicBezTo>
                      <a:pt x="669" y="435"/>
                      <a:pt x="861" y="240"/>
                      <a:pt x="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69;p42"/>
              <p:cNvSpPr/>
              <p:nvPr/>
            </p:nvSpPr>
            <p:spPr>
              <a:xfrm flipH="1">
                <a:off x="2717054" y="2104972"/>
                <a:ext cx="68878" cy="34672"/>
              </a:xfrm>
              <a:custGeom>
                <a:avLst/>
                <a:gdLst/>
                <a:ahLst/>
                <a:cxnLst/>
                <a:rect l="l" t="t" r="r" b="b"/>
                <a:pathLst>
                  <a:path w="1182" h="595" extrusionOk="0">
                    <a:moveTo>
                      <a:pt x="1" y="1"/>
                    </a:moveTo>
                    <a:cubicBezTo>
                      <a:pt x="1" y="329"/>
                      <a:pt x="263" y="595"/>
                      <a:pt x="590" y="595"/>
                    </a:cubicBezTo>
                    <a:cubicBezTo>
                      <a:pt x="915" y="595"/>
                      <a:pt x="1181" y="329"/>
                      <a:pt x="1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70;p42"/>
              <p:cNvSpPr/>
              <p:nvPr/>
            </p:nvSpPr>
            <p:spPr>
              <a:xfrm flipH="1">
                <a:off x="2600101" y="2254499"/>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71;p42"/>
              <p:cNvSpPr/>
              <p:nvPr/>
            </p:nvSpPr>
            <p:spPr>
              <a:xfrm flipH="1">
                <a:off x="2383094" y="2104797"/>
                <a:ext cx="106056" cy="699"/>
              </a:xfrm>
              <a:custGeom>
                <a:avLst/>
                <a:gdLst/>
                <a:ahLst/>
                <a:cxnLst/>
                <a:rect l="l" t="t" r="r" b="b"/>
                <a:pathLst>
                  <a:path w="1820" h="12" extrusionOk="0">
                    <a:moveTo>
                      <a:pt x="0" y="1"/>
                    </a:moveTo>
                    <a:lnTo>
                      <a:pt x="0" y="11"/>
                    </a:lnTo>
                    <a:lnTo>
                      <a:pt x="1820" y="11"/>
                    </a:lnTo>
                    <a:lnTo>
                      <a:pt x="1820" y="1"/>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72;p42"/>
              <p:cNvSpPr/>
              <p:nvPr/>
            </p:nvSpPr>
            <p:spPr>
              <a:xfrm flipH="1">
                <a:off x="2706331" y="2104622"/>
                <a:ext cx="145856" cy="1049"/>
              </a:xfrm>
              <a:custGeom>
                <a:avLst/>
                <a:gdLst/>
                <a:ahLst/>
                <a:cxnLst/>
                <a:rect l="l" t="t" r="r" b="b"/>
                <a:pathLst>
                  <a:path w="2503" h="18" extrusionOk="0">
                    <a:moveTo>
                      <a:pt x="0" y="0"/>
                    </a:moveTo>
                    <a:lnTo>
                      <a:pt x="0" y="18"/>
                    </a:lnTo>
                    <a:lnTo>
                      <a:pt x="2502" y="18"/>
                    </a:lnTo>
                    <a:lnTo>
                      <a:pt x="2502" y="0"/>
                    </a:lnTo>
                    <a:close/>
                  </a:path>
                </a:pathLst>
              </a:custGeom>
              <a:solidFill>
                <a:srgbClr val="DD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73;p42"/>
              <p:cNvSpPr/>
              <p:nvPr/>
            </p:nvSpPr>
            <p:spPr>
              <a:xfrm flipH="1">
                <a:off x="2265325" y="2010163"/>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74;p42"/>
              <p:cNvSpPr/>
              <p:nvPr/>
            </p:nvSpPr>
            <p:spPr>
              <a:xfrm flipH="1">
                <a:off x="2317071" y="2006725"/>
                <a:ext cx="186006" cy="198418"/>
              </a:xfrm>
              <a:custGeom>
                <a:avLst/>
                <a:gdLst/>
                <a:ahLst/>
                <a:cxnLst/>
                <a:rect l="l" t="t" r="r" b="b"/>
                <a:pathLst>
                  <a:path w="3192" h="3405" extrusionOk="0">
                    <a:moveTo>
                      <a:pt x="2059" y="1684"/>
                    </a:moveTo>
                    <a:lnTo>
                      <a:pt x="2059" y="1694"/>
                    </a:lnTo>
                    <a:lnTo>
                      <a:pt x="1926" y="1694"/>
                    </a:lnTo>
                    <a:cubicBezTo>
                      <a:pt x="1922" y="1929"/>
                      <a:pt x="1731" y="2121"/>
                      <a:pt x="1496" y="2121"/>
                    </a:cubicBezTo>
                    <a:cubicBezTo>
                      <a:pt x="1260" y="2121"/>
                      <a:pt x="1069" y="1929"/>
                      <a:pt x="1066" y="1694"/>
                    </a:cubicBezTo>
                    <a:lnTo>
                      <a:pt x="239" y="1694"/>
                    </a:lnTo>
                    <a:lnTo>
                      <a:pt x="239" y="1684"/>
                    </a:lnTo>
                    <a:close/>
                    <a:moveTo>
                      <a:pt x="185" y="1"/>
                    </a:moveTo>
                    <a:cubicBezTo>
                      <a:pt x="92" y="141"/>
                      <a:pt x="1" y="885"/>
                      <a:pt x="110" y="2418"/>
                    </a:cubicBezTo>
                    <a:cubicBezTo>
                      <a:pt x="137" y="2804"/>
                      <a:pt x="215" y="3125"/>
                      <a:pt x="349" y="3387"/>
                    </a:cubicBezTo>
                    <a:cubicBezTo>
                      <a:pt x="795" y="3336"/>
                      <a:pt x="1192" y="3258"/>
                      <a:pt x="1666" y="3258"/>
                    </a:cubicBezTo>
                    <a:cubicBezTo>
                      <a:pt x="1991" y="3258"/>
                      <a:pt x="2356" y="3295"/>
                      <a:pt x="2796" y="3404"/>
                    </a:cubicBezTo>
                    <a:cubicBezTo>
                      <a:pt x="2796" y="3404"/>
                      <a:pt x="3192" y="2196"/>
                      <a:pt x="3175" y="708"/>
                    </a:cubicBezTo>
                    <a:cubicBezTo>
                      <a:pt x="3124" y="612"/>
                      <a:pt x="3056" y="530"/>
                      <a:pt x="2963" y="469"/>
                    </a:cubicBezTo>
                    <a:cubicBezTo>
                      <a:pt x="2946" y="458"/>
                      <a:pt x="2957" y="434"/>
                      <a:pt x="2974" y="434"/>
                    </a:cubicBezTo>
                    <a:cubicBezTo>
                      <a:pt x="2977" y="434"/>
                      <a:pt x="2980" y="434"/>
                      <a:pt x="2984" y="438"/>
                    </a:cubicBezTo>
                    <a:cubicBezTo>
                      <a:pt x="3062" y="489"/>
                      <a:pt x="3124" y="554"/>
                      <a:pt x="3175" y="633"/>
                    </a:cubicBezTo>
                    <a:cubicBezTo>
                      <a:pt x="3168" y="445"/>
                      <a:pt x="3158" y="253"/>
                      <a:pt x="3141" y="59"/>
                    </a:cubicBezTo>
                    <a:cubicBezTo>
                      <a:pt x="3018" y="59"/>
                      <a:pt x="2885" y="56"/>
                      <a:pt x="2749" y="53"/>
                    </a:cubicBezTo>
                    <a:cubicBezTo>
                      <a:pt x="2745" y="56"/>
                      <a:pt x="2745" y="62"/>
                      <a:pt x="2745" y="69"/>
                    </a:cubicBezTo>
                    <a:cubicBezTo>
                      <a:pt x="2697" y="240"/>
                      <a:pt x="2544" y="308"/>
                      <a:pt x="2345" y="308"/>
                    </a:cubicBezTo>
                    <a:cubicBezTo>
                      <a:pt x="2076" y="308"/>
                      <a:pt x="1721" y="185"/>
                      <a:pt x="1417" y="18"/>
                    </a:cubicBezTo>
                    <a:cubicBezTo>
                      <a:pt x="929" y="7"/>
                      <a:pt x="478" y="1"/>
                      <a:pt x="185" y="1"/>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75;p42"/>
              <p:cNvSpPr/>
              <p:nvPr/>
            </p:nvSpPr>
            <p:spPr>
              <a:xfrm flipH="1">
                <a:off x="2311652" y="2196518"/>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76;p42"/>
              <p:cNvSpPr/>
              <p:nvPr/>
            </p:nvSpPr>
            <p:spPr>
              <a:xfrm flipH="1">
                <a:off x="2342886" y="2007774"/>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rgbClr val="03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77;p42"/>
              <p:cNvSpPr/>
              <p:nvPr/>
            </p:nvSpPr>
            <p:spPr>
              <a:xfrm flipH="1">
                <a:off x="2390844" y="2105438"/>
                <a:ext cx="50173" cy="24941"/>
              </a:xfrm>
              <a:custGeom>
                <a:avLst/>
                <a:gdLst/>
                <a:ahLst/>
                <a:cxnLst/>
                <a:rect l="l" t="t" r="r" b="b"/>
                <a:pathLst>
                  <a:path w="861" h="428" extrusionOk="0">
                    <a:moveTo>
                      <a:pt x="1" y="0"/>
                    </a:moveTo>
                    <a:cubicBezTo>
                      <a:pt x="4" y="235"/>
                      <a:pt x="195" y="427"/>
                      <a:pt x="431" y="427"/>
                    </a:cubicBezTo>
                    <a:cubicBezTo>
                      <a:pt x="666" y="427"/>
                      <a:pt x="857" y="235"/>
                      <a:pt x="8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78;p42"/>
              <p:cNvSpPr/>
              <p:nvPr/>
            </p:nvSpPr>
            <p:spPr>
              <a:xfrm flipH="1">
                <a:off x="2383094" y="2104797"/>
                <a:ext cx="106056" cy="699"/>
              </a:xfrm>
              <a:custGeom>
                <a:avLst/>
                <a:gdLst/>
                <a:ahLst/>
                <a:cxnLst/>
                <a:rect l="l" t="t" r="r" b="b"/>
                <a:pathLst>
                  <a:path w="1820" h="12" extrusionOk="0">
                    <a:moveTo>
                      <a:pt x="0" y="1"/>
                    </a:moveTo>
                    <a:lnTo>
                      <a:pt x="0" y="11"/>
                    </a:lnTo>
                    <a:lnTo>
                      <a:pt x="1820" y="11"/>
                    </a:lnTo>
                    <a:lnTo>
                      <a:pt x="1820" y="1"/>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79;p42"/>
              <p:cNvSpPr/>
              <p:nvPr/>
            </p:nvSpPr>
            <p:spPr>
              <a:xfrm flipH="1">
                <a:off x="2581395" y="1988252"/>
                <a:ext cx="346547" cy="270792"/>
              </a:xfrm>
              <a:custGeom>
                <a:avLst/>
                <a:gdLst/>
                <a:ahLst/>
                <a:cxnLst/>
                <a:rect l="l" t="t" r="r" b="b"/>
                <a:pathLst>
                  <a:path w="5947" h="4647" extrusionOk="0">
                    <a:moveTo>
                      <a:pt x="4697" y="605"/>
                    </a:moveTo>
                    <a:cubicBezTo>
                      <a:pt x="4700" y="605"/>
                      <a:pt x="4704" y="605"/>
                      <a:pt x="4707" y="608"/>
                    </a:cubicBezTo>
                    <a:cubicBezTo>
                      <a:pt x="4871" y="718"/>
                      <a:pt x="4967" y="895"/>
                      <a:pt x="5022" y="1079"/>
                    </a:cubicBezTo>
                    <a:cubicBezTo>
                      <a:pt x="5096" y="1353"/>
                      <a:pt x="5100" y="1646"/>
                      <a:pt x="5083" y="1926"/>
                    </a:cubicBezTo>
                    <a:cubicBezTo>
                      <a:pt x="5083" y="1939"/>
                      <a:pt x="5072" y="1943"/>
                      <a:pt x="5062" y="1943"/>
                    </a:cubicBezTo>
                    <a:cubicBezTo>
                      <a:pt x="5052" y="1943"/>
                      <a:pt x="5045" y="1939"/>
                      <a:pt x="5045" y="1926"/>
                    </a:cubicBezTo>
                    <a:cubicBezTo>
                      <a:pt x="5059" y="1660"/>
                      <a:pt x="5059" y="1383"/>
                      <a:pt x="4994" y="1123"/>
                    </a:cubicBezTo>
                    <a:cubicBezTo>
                      <a:pt x="4943" y="936"/>
                      <a:pt x="4854" y="751"/>
                      <a:pt x="4686" y="642"/>
                    </a:cubicBezTo>
                    <a:cubicBezTo>
                      <a:pt x="4673" y="628"/>
                      <a:pt x="4683" y="605"/>
                      <a:pt x="4697" y="605"/>
                    </a:cubicBezTo>
                    <a:close/>
                    <a:moveTo>
                      <a:pt x="5103" y="2523"/>
                    </a:moveTo>
                    <a:cubicBezTo>
                      <a:pt x="5127" y="2523"/>
                      <a:pt x="5127" y="2561"/>
                      <a:pt x="5103" y="2561"/>
                    </a:cubicBezTo>
                    <a:cubicBezTo>
                      <a:pt x="5080" y="2561"/>
                      <a:pt x="5080" y="2523"/>
                      <a:pt x="5103" y="2523"/>
                    </a:cubicBezTo>
                    <a:close/>
                    <a:moveTo>
                      <a:pt x="3802" y="1997"/>
                    </a:moveTo>
                    <a:lnTo>
                      <a:pt x="3802" y="2015"/>
                    </a:lnTo>
                    <a:lnTo>
                      <a:pt x="3618" y="2015"/>
                    </a:lnTo>
                    <a:cubicBezTo>
                      <a:pt x="3615" y="2336"/>
                      <a:pt x="3352" y="2598"/>
                      <a:pt x="3027" y="2598"/>
                    </a:cubicBezTo>
                    <a:cubicBezTo>
                      <a:pt x="2704" y="2598"/>
                      <a:pt x="2441" y="2336"/>
                      <a:pt x="2438" y="2015"/>
                    </a:cubicBezTo>
                    <a:lnTo>
                      <a:pt x="1300" y="2015"/>
                    </a:lnTo>
                    <a:lnTo>
                      <a:pt x="1300" y="1997"/>
                    </a:lnTo>
                    <a:close/>
                    <a:moveTo>
                      <a:pt x="475" y="1"/>
                    </a:moveTo>
                    <a:cubicBezTo>
                      <a:pt x="290" y="1"/>
                      <a:pt x="0" y="154"/>
                      <a:pt x="0" y="574"/>
                    </a:cubicBezTo>
                    <a:lnTo>
                      <a:pt x="0" y="2229"/>
                    </a:lnTo>
                    <a:cubicBezTo>
                      <a:pt x="0" y="3431"/>
                      <a:pt x="338" y="4291"/>
                      <a:pt x="1754" y="4646"/>
                    </a:cubicBezTo>
                    <a:cubicBezTo>
                      <a:pt x="2827" y="4486"/>
                      <a:pt x="4124" y="4200"/>
                      <a:pt x="5192" y="3995"/>
                    </a:cubicBezTo>
                    <a:cubicBezTo>
                      <a:pt x="5946" y="2909"/>
                      <a:pt x="5833" y="1127"/>
                      <a:pt x="5797" y="513"/>
                    </a:cubicBezTo>
                    <a:cubicBezTo>
                      <a:pt x="5792" y="420"/>
                      <a:pt x="5786" y="356"/>
                      <a:pt x="5786" y="318"/>
                    </a:cubicBezTo>
                    <a:cubicBezTo>
                      <a:pt x="5786" y="165"/>
                      <a:pt x="5697" y="72"/>
                      <a:pt x="5575" y="21"/>
                    </a:cubicBezTo>
                    <a:cubicBezTo>
                      <a:pt x="5496" y="4"/>
                      <a:pt x="5411" y="1"/>
                      <a:pt x="5329" y="1"/>
                    </a:cubicBezTo>
                    <a:lnTo>
                      <a:pt x="3372" y="1"/>
                    </a:lnTo>
                    <a:cubicBezTo>
                      <a:pt x="2737" y="288"/>
                      <a:pt x="1871" y="523"/>
                      <a:pt x="1478" y="523"/>
                    </a:cubicBezTo>
                    <a:cubicBezTo>
                      <a:pt x="1365" y="523"/>
                      <a:pt x="1294" y="502"/>
                      <a:pt x="1273" y="465"/>
                    </a:cubicBezTo>
                    <a:cubicBezTo>
                      <a:pt x="1188" y="304"/>
                      <a:pt x="1212" y="148"/>
                      <a:pt x="1307" y="1"/>
                    </a:cubicBezTo>
                    <a:close/>
                  </a:path>
                </a:pathLst>
              </a:custGeom>
              <a:solidFill>
                <a:srgbClr val="D1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80;p42"/>
              <p:cNvSpPr/>
              <p:nvPr/>
            </p:nvSpPr>
            <p:spPr>
              <a:xfrm flipH="1">
                <a:off x="2625391" y="2220992"/>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1;p42"/>
              <p:cNvSpPr/>
              <p:nvPr/>
            </p:nvSpPr>
            <p:spPr>
              <a:xfrm flipH="1">
                <a:off x="2731389" y="1988252"/>
                <a:ext cx="127325" cy="30477"/>
              </a:xfrm>
              <a:custGeom>
                <a:avLst/>
                <a:gdLst/>
                <a:ahLst/>
                <a:cxnLst/>
                <a:rect l="l" t="t" r="r" b="b"/>
                <a:pathLst>
                  <a:path w="2185" h="523" extrusionOk="0">
                    <a:moveTo>
                      <a:pt x="119" y="1"/>
                    </a:moveTo>
                    <a:cubicBezTo>
                      <a:pt x="24" y="148"/>
                      <a:pt x="0" y="304"/>
                      <a:pt x="85" y="465"/>
                    </a:cubicBezTo>
                    <a:cubicBezTo>
                      <a:pt x="106" y="502"/>
                      <a:pt x="177" y="523"/>
                      <a:pt x="290" y="523"/>
                    </a:cubicBezTo>
                    <a:cubicBezTo>
                      <a:pt x="683" y="523"/>
                      <a:pt x="1549" y="288"/>
                      <a:pt x="2184" y="1"/>
                    </a:cubicBezTo>
                    <a:close/>
                  </a:path>
                </a:pathLst>
              </a:custGeom>
              <a:solidFill>
                <a:srgbClr val="03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82;p42"/>
              <p:cNvSpPr/>
              <p:nvPr/>
            </p:nvSpPr>
            <p:spPr>
              <a:xfrm flipH="1">
                <a:off x="2717054" y="2105613"/>
                <a:ext cx="68878" cy="34031"/>
              </a:xfrm>
              <a:custGeom>
                <a:avLst/>
                <a:gdLst/>
                <a:ahLst/>
                <a:cxnLst/>
                <a:rect l="l" t="t" r="r" b="b"/>
                <a:pathLst>
                  <a:path w="1182" h="584" extrusionOk="0">
                    <a:moveTo>
                      <a:pt x="1" y="1"/>
                    </a:moveTo>
                    <a:cubicBezTo>
                      <a:pt x="4" y="322"/>
                      <a:pt x="267" y="584"/>
                      <a:pt x="590" y="584"/>
                    </a:cubicBezTo>
                    <a:cubicBezTo>
                      <a:pt x="915" y="584"/>
                      <a:pt x="1178" y="322"/>
                      <a:pt x="1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83;p42"/>
              <p:cNvSpPr/>
              <p:nvPr/>
            </p:nvSpPr>
            <p:spPr>
              <a:xfrm flipH="1">
                <a:off x="2682440" y="2254441"/>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84;p42"/>
              <p:cNvSpPr/>
              <p:nvPr/>
            </p:nvSpPr>
            <p:spPr>
              <a:xfrm flipH="1">
                <a:off x="2706331" y="2104622"/>
                <a:ext cx="145856" cy="1049"/>
              </a:xfrm>
              <a:custGeom>
                <a:avLst/>
                <a:gdLst/>
                <a:ahLst/>
                <a:cxnLst/>
                <a:rect l="l" t="t" r="r" b="b"/>
                <a:pathLst>
                  <a:path w="2503" h="18" extrusionOk="0">
                    <a:moveTo>
                      <a:pt x="0" y="0"/>
                    </a:moveTo>
                    <a:lnTo>
                      <a:pt x="0" y="18"/>
                    </a:lnTo>
                    <a:lnTo>
                      <a:pt x="2502" y="18"/>
                    </a:lnTo>
                    <a:lnTo>
                      <a:pt x="2502" y="0"/>
                    </a:lnTo>
                    <a:close/>
                  </a:path>
                </a:pathLst>
              </a:custGeom>
              <a:solidFill>
                <a:srgbClr val="BF83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85;p42"/>
              <p:cNvSpPr/>
              <p:nvPr/>
            </p:nvSpPr>
            <p:spPr>
              <a:xfrm flipH="1">
                <a:off x="2245454" y="1984873"/>
                <a:ext cx="285069" cy="296257"/>
              </a:xfrm>
              <a:custGeom>
                <a:avLst/>
                <a:gdLst/>
                <a:ahLst/>
                <a:cxnLst/>
                <a:rect l="l" t="t" r="r" b="b"/>
                <a:pathLst>
                  <a:path w="4892" h="5084" extrusionOk="0">
                    <a:moveTo>
                      <a:pt x="529" y="338"/>
                    </a:moveTo>
                    <a:cubicBezTo>
                      <a:pt x="1041" y="338"/>
                      <a:pt x="2008" y="362"/>
                      <a:pt x="2861" y="382"/>
                    </a:cubicBezTo>
                    <a:cubicBezTo>
                      <a:pt x="3533" y="400"/>
                      <a:pt x="4113" y="417"/>
                      <a:pt x="4343" y="417"/>
                    </a:cubicBezTo>
                    <a:cubicBezTo>
                      <a:pt x="4384" y="417"/>
                      <a:pt x="4404" y="431"/>
                      <a:pt x="4417" y="444"/>
                    </a:cubicBezTo>
                    <a:cubicBezTo>
                      <a:pt x="4551" y="591"/>
                      <a:pt x="4516" y="1168"/>
                      <a:pt x="4489" y="1629"/>
                    </a:cubicBezTo>
                    <a:cubicBezTo>
                      <a:pt x="4472" y="1865"/>
                      <a:pt x="4458" y="2110"/>
                      <a:pt x="4458" y="2339"/>
                    </a:cubicBezTo>
                    <a:cubicBezTo>
                      <a:pt x="4458" y="2585"/>
                      <a:pt x="4407" y="4725"/>
                      <a:pt x="2602" y="4749"/>
                    </a:cubicBezTo>
                    <a:cubicBezTo>
                      <a:pt x="2583" y="4749"/>
                      <a:pt x="2564" y="4750"/>
                      <a:pt x="2546" y="4750"/>
                    </a:cubicBezTo>
                    <a:cubicBezTo>
                      <a:pt x="1194" y="4750"/>
                      <a:pt x="545" y="4158"/>
                      <a:pt x="451" y="2840"/>
                    </a:cubicBezTo>
                    <a:cubicBezTo>
                      <a:pt x="341" y="1257"/>
                      <a:pt x="437" y="482"/>
                      <a:pt x="529" y="338"/>
                    </a:cubicBezTo>
                    <a:close/>
                    <a:moveTo>
                      <a:pt x="499" y="1"/>
                    </a:moveTo>
                    <a:cubicBezTo>
                      <a:pt x="444" y="1"/>
                      <a:pt x="369" y="18"/>
                      <a:pt x="297" y="96"/>
                    </a:cubicBezTo>
                    <a:cubicBezTo>
                      <a:pt x="1" y="420"/>
                      <a:pt x="58" y="1970"/>
                      <a:pt x="124" y="2865"/>
                    </a:cubicBezTo>
                    <a:cubicBezTo>
                      <a:pt x="229" y="4356"/>
                      <a:pt x="1021" y="5083"/>
                      <a:pt x="2550" y="5083"/>
                    </a:cubicBezTo>
                    <a:lnTo>
                      <a:pt x="2608" y="5083"/>
                    </a:lnTo>
                    <a:cubicBezTo>
                      <a:pt x="4216" y="5066"/>
                      <a:pt x="4789" y="3592"/>
                      <a:pt x="4789" y="2339"/>
                    </a:cubicBezTo>
                    <a:cubicBezTo>
                      <a:pt x="4789" y="2120"/>
                      <a:pt x="4803" y="1882"/>
                      <a:pt x="4817" y="1649"/>
                    </a:cubicBezTo>
                    <a:cubicBezTo>
                      <a:pt x="4858" y="1014"/>
                      <a:pt x="4892" y="468"/>
                      <a:pt x="4657" y="215"/>
                    </a:cubicBezTo>
                    <a:cubicBezTo>
                      <a:pt x="4578" y="127"/>
                      <a:pt x="4469" y="79"/>
                      <a:pt x="4343" y="79"/>
                    </a:cubicBezTo>
                    <a:cubicBezTo>
                      <a:pt x="4117" y="79"/>
                      <a:pt x="3540" y="65"/>
                      <a:pt x="2868" y="48"/>
                    </a:cubicBezTo>
                    <a:cubicBezTo>
                      <a:pt x="1994" y="28"/>
                      <a:pt x="1004" y="1"/>
                      <a:pt x="499" y="1"/>
                    </a:cubicBez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86;p42"/>
              <p:cNvSpPr/>
              <p:nvPr/>
            </p:nvSpPr>
            <p:spPr>
              <a:xfrm flipH="1">
                <a:off x="2562282" y="1967974"/>
                <a:ext cx="397710" cy="321897"/>
              </a:xfrm>
              <a:custGeom>
                <a:avLst/>
                <a:gdLst/>
                <a:ahLst/>
                <a:cxnLst/>
                <a:rect l="l" t="t" r="r" b="b"/>
                <a:pathLst>
                  <a:path w="6825" h="5524" extrusionOk="0">
                    <a:moveTo>
                      <a:pt x="5725" y="304"/>
                    </a:moveTo>
                    <a:cubicBezTo>
                      <a:pt x="6005" y="304"/>
                      <a:pt x="6336" y="365"/>
                      <a:pt x="6336" y="666"/>
                    </a:cubicBezTo>
                    <a:cubicBezTo>
                      <a:pt x="6336" y="704"/>
                      <a:pt x="6342" y="768"/>
                      <a:pt x="6347" y="861"/>
                    </a:cubicBezTo>
                    <a:cubicBezTo>
                      <a:pt x="6388" y="1526"/>
                      <a:pt x="6514" y="3557"/>
                      <a:pt x="5537" y="4595"/>
                    </a:cubicBezTo>
                    <a:cubicBezTo>
                      <a:pt x="5148" y="5011"/>
                      <a:pt x="4612" y="5224"/>
                      <a:pt x="3950" y="5224"/>
                    </a:cubicBezTo>
                    <a:cubicBezTo>
                      <a:pt x="912" y="5224"/>
                      <a:pt x="300" y="4209"/>
                      <a:pt x="300" y="2574"/>
                    </a:cubicBezTo>
                    <a:lnTo>
                      <a:pt x="300" y="891"/>
                    </a:lnTo>
                    <a:cubicBezTo>
                      <a:pt x="300" y="461"/>
                      <a:pt x="594" y="304"/>
                      <a:pt x="782" y="304"/>
                    </a:cubicBezTo>
                    <a:close/>
                    <a:moveTo>
                      <a:pt x="782" y="1"/>
                    </a:moveTo>
                    <a:cubicBezTo>
                      <a:pt x="458" y="1"/>
                      <a:pt x="1" y="277"/>
                      <a:pt x="1" y="891"/>
                    </a:cubicBezTo>
                    <a:lnTo>
                      <a:pt x="1" y="2574"/>
                    </a:lnTo>
                    <a:cubicBezTo>
                      <a:pt x="1" y="4671"/>
                      <a:pt x="1144" y="5523"/>
                      <a:pt x="3950" y="5523"/>
                    </a:cubicBezTo>
                    <a:cubicBezTo>
                      <a:pt x="4701" y="5523"/>
                      <a:pt x="5309" y="5281"/>
                      <a:pt x="5759" y="4803"/>
                    </a:cubicBezTo>
                    <a:cubicBezTo>
                      <a:pt x="6824" y="3667"/>
                      <a:pt x="6691" y="1540"/>
                      <a:pt x="6646" y="840"/>
                    </a:cubicBezTo>
                    <a:cubicBezTo>
                      <a:pt x="6643" y="758"/>
                      <a:pt x="6640" y="700"/>
                      <a:pt x="6640" y="666"/>
                    </a:cubicBezTo>
                    <a:cubicBezTo>
                      <a:pt x="6640" y="250"/>
                      <a:pt x="6298" y="1"/>
                      <a:pt x="5725" y="1"/>
                    </a:cubicBez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7;p42"/>
              <p:cNvSpPr/>
              <p:nvPr/>
            </p:nvSpPr>
            <p:spPr>
              <a:xfrm flipH="1">
                <a:off x="2242657" y="1987670"/>
                <a:ext cx="279941" cy="286118"/>
              </a:xfrm>
              <a:custGeom>
                <a:avLst/>
                <a:gdLst/>
                <a:ahLst/>
                <a:cxnLst/>
                <a:rect l="l" t="t" r="r" b="b"/>
                <a:pathLst>
                  <a:path w="4804" h="4910" extrusionOk="0">
                    <a:moveTo>
                      <a:pt x="520" y="328"/>
                    </a:moveTo>
                    <a:cubicBezTo>
                      <a:pt x="1021" y="328"/>
                      <a:pt x="1970" y="352"/>
                      <a:pt x="2810" y="372"/>
                    </a:cubicBezTo>
                    <a:cubicBezTo>
                      <a:pt x="3469" y="389"/>
                      <a:pt x="4043" y="403"/>
                      <a:pt x="4268" y="403"/>
                    </a:cubicBezTo>
                    <a:cubicBezTo>
                      <a:pt x="4305" y="403"/>
                      <a:pt x="4326" y="413"/>
                      <a:pt x="4339" y="430"/>
                    </a:cubicBezTo>
                    <a:cubicBezTo>
                      <a:pt x="4473" y="570"/>
                      <a:pt x="4435" y="1127"/>
                      <a:pt x="4407" y="1574"/>
                    </a:cubicBezTo>
                    <a:cubicBezTo>
                      <a:pt x="4394" y="1803"/>
                      <a:pt x="4380" y="2039"/>
                      <a:pt x="4380" y="2260"/>
                    </a:cubicBezTo>
                    <a:cubicBezTo>
                      <a:pt x="4380" y="2496"/>
                      <a:pt x="4330" y="4564"/>
                      <a:pt x="2558" y="4585"/>
                    </a:cubicBezTo>
                    <a:cubicBezTo>
                      <a:pt x="2538" y="4585"/>
                      <a:pt x="2518" y="4585"/>
                      <a:pt x="2498" y="4585"/>
                    </a:cubicBezTo>
                    <a:cubicBezTo>
                      <a:pt x="1173" y="4585"/>
                      <a:pt x="535" y="4013"/>
                      <a:pt x="445" y="2745"/>
                    </a:cubicBezTo>
                    <a:cubicBezTo>
                      <a:pt x="336" y="1212"/>
                      <a:pt x="427" y="468"/>
                      <a:pt x="520" y="328"/>
                    </a:cubicBezTo>
                    <a:close/>
                    <a:moveTo>
                      <a:pt x="489" y="0"/>
                    </a:moveTo>
                    <a:cubicBezTo>
                      <a:pt x="438" y="0"/>
                      <a:pt x="363" y="17"/>
                      <a:pt x="295" y="93"/>
                    </a:cubicBezTo>
                    <a:cubicBezTo>
                      <a:pt x="1" y="407"/>
                      <a:pt x="59" y="1905"/>
                      <a:pt x="120" y="2769"/>
                    </a:cubicBezTo>
                    <a:cubicBezTo>
                      <a:pt x="223" y="4210"/>
                      <a:pt x="1004" y="4909"/>
                      <a:pt x="2507" y="4909"/>
                    </a:cubicBezTo>
                    <a:lnTo>
                      <a:pt x="2561" y="4909"/>
                    </a:lnTo>
                    <a:cubicBezTo>
                      <a:pt x="4141" y="4892"/>
                      <a:pt x="4705" y="3472"/>
                      <a:pt x="4705" y="2260"/>
                    </a:cubicBezTo>
                    <a:cubicBezTo>
                      <a:pt x="4705" y="2048"/>
                      <a:pt x="4719" y="1817"/>
                      <a:pt x="4732" y="1595"/>
                    </a:cubicBezTo>
                    <a:cubicBezTo>
                      <a:pt x="4770" y="980"/>
                      <a:pt x="4804" y="451"/>
                      <a:pt x="4575" y="208"/>
                    </a:cubicBezTo>
                    <a:cubicBezTo>
                      <a:pt x="4497" y="123"/>
                      <a:pt x="4387" y="79"/>
                      <a:pt x="4268" y="79"/>
                    </a:cubicBezTo>
                    <a:cubicBezTo>
                      <a:pt x="4046" y="79"/>
                      <a:pt x="3476" y="62"/>
                      <a:pt x="2817" y="48"/>
                    </a:cubicBezTo>
                    <a:cubicBezTo>
                      <a:pt x="1960" y="27"/>
                      <a:pt x="987" y="0"/>
                      <a:pt x="489"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88;p42"/>
              <p:cNvSpPr/>
              <p:nvPr/>
            </p:nvSpPr>
            <p:spPr>
              <a:xfrm flipH="1">
                <a:off x="2554590" y="1970945"/>
                <a:ext cx="390484" cy="316128"/>
              </a:xfrm>
              <a:custGeom>
                <a:avLst/>
                <a:gdLst/>
                <a:ahLst/>
                <a:cxnLst/>
                <a:rect l="l" t="t" r="r" b="b"/>
                <a:pathLst>
                  <a:path w="6701" h="5425" extrusionOk="0">
                    <a:moveTo>
                      <a:pt x="5623" y="298"/>
                    </a:moveTo>
                    <a:cubicBezTo>
                      <a:pt x="5899" y="298"/>
                      <a:pt x="6223" y="359"/>
                      <a:pt x="6223" y="653"/>
                    </a:cubicBezTo>
                    <a:cubicBezTo>
                      <a:pt x="6223" y="690"/>
                      <a:pt x="6227" y="755"/>
                      <a:pt x="6234" y="843"/>
                    </a:cubicBezTo>
                    <a:cubicBezTo>
                      <a:pt x="6275" y="1499"/>
                      <a:pt x="6398" y="3493"/>
                      <a:pt x="5438" y="4513"/>
                    </a:cubicBezTo>
                    <a:cubicBezTo>
                      <a:pt x="5056" y="4919"/>
                      <a:pt x="4530" y="5127"/>
                      <a:pt x="3879" y="5127"/>
                    </a:cubicBezTo>
                    <a:cubicBezTo>
                      <a:pt x="895" y="5127"/>
                      <a:pt x="294" y="4131"/>
                      <a:pt x="294" y="2526"/>
                    </a:cubicBezTo>
                    <a:lnTo>
                      <a:pt x="294" y="871"/>
                    </a:lnTo>
                    <a:cubicBezTo>
                      <a:pt x="294" y="451"/>
                      <a:pt x="584" y="298"/>
                      <a:pt x="769" y="298"/>
                    </a:cubicBezTo>
                    <a:close/>
                    <a:moveTo>
                      <a:pt x="769" y="0"/>
                    </a:moveTo>
                    <a:cubicBezTo>
                      <a:pt x="447" y="0"/>
                      <a:pt x="0" y="270"/>
                      <a:pt x="0" y="871"/>
                    </a:cubicBezTo>
                    <a:lnTo>
                      <a:pt x="0" y="2526"/>
                    </a:lnTo>
                    <a:cubicBezTo>
                      <a:pt x="0" y="4585"/>
                      <a:pt x="1123" y="5425"/>
                      <a:pt x="3879" y="5425"/>
                    </a:cubicBezTo>
                    <a:cubicBezTo>
                      <a:pt x="4616" y="5425"/>
                      <a:pt x="5213" y="5186"/>
                      <a:pt x="5656" y="4715"/>
                    </a:cubicBezTo>
                    <a:cubicBezTo>
                      <a:pt x="6701" y="3602"/>
                      <a:pt x="6571" y="1510"/>
                      <a:pt x="6530" y="823"/>
                    </a:cubicBezTo>
                    <a:cubicBezTo>
                      <a:pt x="6524" y="744"/>
                      <a:pt x="6521" y="687"/>
                      <a:pt x="6521" y="653"/>
                    </a:cubicBezTo>
                    <a:cubicBezTo>
                      <a:pt x="6521" y="243"/>
                      <a:pt x="6186" y="0"/>
                      <a:pt x="5623" y="0"/>
                    </a:cubicBez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89;p42"/>
              <p:cNvSpPr/>
              <p:nvPr/>
            </p:nvSpPr>
            <p:spPr>
              <a:xfrm flipH="1">
                <a:off x="2460480" y="2092851"/>
                <a:ext cx="85777" cy="108678"/>
              </a:xfrm>
              <a:custGeom>
                <a:avLst/>
                <a:gdLst/>
                <a:ahLst/>
                <a:cxnLst/>
                <a:rect l="l" t="t" r="r" b="b"/>
                <a:pathLst>
                  <a:path w="1472" h="1865" extrusionOk="0">
                    <a:moveTo>
                      <a:pt x="14" y="1"/>
                    </a:moveTo>
                    <a:lnTo>
                      <a:pt x="14" y="1"/>
                    </a:lnTo>
                    <a:cubicBezTo>
                      <a:pt x="0" y="72"/>
                      <a:pt x="57" y="1213"/>
                      <a:pt x="115" y="1213"/>
                    </a:cubicBezTo>
                    <a:cubicBezTo>
                      <a:pt x="115" y="1213"/>
                      <a:pt x="116" y="1213"/>
                      <a:pt x="117" y="1213"/>
                    </a:cubicBezTo>
                    <a:cubicBezTo>
                      <a:pt x="132" y="1206"/>
                      <a:pt x="198" y="1165"/>
                      <a:pt x="290" y="1117"/>
                    </a:cubicBezTo>
                    <a:lnTo>
                      <a:pt x="290" y="1117"/>
                    </a:lnTo>
                    <a:lnTo>
                      <a:pt x="14" y="1"/>
                    </a:lnTo>
                    <a:close/>
                    <a:moveTo>
                      <a:pt x="844" y="950"/>
                    </a:moveTo>
                    <a:cubicBezTo>
                      <a:pt x="651" y="950"/>
                      <a:pt x="437" y="1042"/>
                      <a:pt x="290" y="1117"/>
                    </a:cubicBezTo>
                    <a:lnTo>
                      <a:pt x="290" y="1117"/>
                    </a:lnTo>
                    <a:lnTo>
                      <a:pt x="475" y="1865"/>
                    </a:lnTo>
                    <a:cubicBezTo>
                      <a:pt x="475" y="1865"/>
                      <a:pt x="1472" y="1571"/>
                      <a:pt x="1196" y="1131"/>
                    </a:cubicBezTo>
                    <a:cubicBezTo>
                      <a:pt x="1110" y="997"/>
                      <a:pt x="983" y="950"/>
                      <a:pt x="844" y="950"/>
                    </a:cubicBezTo>
                    <a:close/>
                  </a:path>
                </a:pathLst>
              </a:custGeom>
              <a:solidFill>
                <a:srgbClr val="E39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90;p42"/>
              <p:cNvSpPr/>
              <p:nvPr/>
            </p:nvSpPr>
            <p:spPr>
              <a:xfrm flipH="1">
                <a:off x="2473416" y="2092851"/>
                <a:ext cx="72433" cy="108853"/>
              </a:xfrm>
              <a:custGeom>
                <a:avLst/>
                <a:gdLst/>
                <a:ahLst/>
                <a:cxnLst/>
                <a:rect l="l" t="t" r="r" b="b"/>
                <a:pathLst>
                  <a:path w="1243" h="1868" extrusionOk="0">
                    <a:moveTo>
                      <a:pt x="1" y="1"/>
                    </a:moveTo>
                    <a:lnTo>
                      <a:pt x="1" y="45"/>
                    </a:lnTo>
                    <a:cubicBezTo>
                      <a:pt x="1" y="158"/>
                      <a:pt x="10" y="451"/>
                      <a:pt x="31" y="714"/>
                    </a:cubicBezTo>
                    <a:cubicBezTo>
                      <a:pt x="42" y="848"/>
                      <a:pt x="51" y="971"/>
                      <a:pt x="62" y="1063"/>
                    </a:cubicBezTo>
                    <a:cubicBezTo>
                      <a:pt x="69" y="1107"/>
                      <a:pt x="75" y="1148"/>
                      <a:pt x="83" y="1172"/>
                    </a:cubicBezTo>
                    <a:cubicBezTo>
                      <a:pt x="86" y="1186"/>
                      <a:pt x="89" y="1196"/>
                      <a:pt x="92" y="1203"/>
                    </a:cubicBezTo>
                    <a:cubicBezTo>
                      <a:pt x="92" y="1209"/>
                      <a:pt x="96" y="1209"/>
                      <a:pt x="96" y="1213"/>
                    </a:cubicBezTo>
                    <a:cubicBezTo>
                      <a:pt x="100" y="1217"/>
                      <a:pt x="103" y="1217"/>
                      <a:pt x="106" y="1217"/>
                    </a:cubicBezTo>
                    <a:lnTo>
                      <a:pt x="110" y="1217"/>
                    </a:lnTo>
                    <a:cubicBezTo>
                      <a:pt x="116" y="1217"/>
                      <a:pt x="127" y="1209"/>
                      <a:pt x="141" y="1199"/>
                    </a:cubicBezTo>
                    <a:cubicBezTo>
                      <a:pt x="192" y="1172"/>
                      <a:pt x="297" y="1110"/>
                      <a:pt x="423" y="1056"/>
                    </a:cubicBezTo>
                    <a:cubicBezTo>
                      <a:pt x="550" y="1001"/>
                      <a:pt x="700" y="954"/>
                      <a:pt x="837" y="954"/>
                    </a:cubicBezTo>
                    <a:cubicBezTo>
                      <a:pt x="973" y="954"/>
                      <a:pt x="1099" y="1001"/>
                      <a:pt x="1181" y="1135"/>
                    </a:cubicBezTo>
                    <a:cubicBezTo>
                      <a:pt x="1216" y="1189"/>
                      <a:pt x="1233" y="1237"/>
                      <a:pt x="1233" y="1288"/>
                    </a:cubicBezTo>
                    <a:cubicBezTo>
                      <a:pt x="1233" y="1373"/>
                      <a:pt x="1185" y="1452"/>
                      <a:pt x="1113" y="1524"/>
                    </a:cubicBezTo>
                    <a:cubicBezTo>
                      <a:pt x="1008" y="1626"/>
                      <a:pt x="844" y="1712"/>
                      <a:pt x="710" y="1770"/>
                    </a:cubicBezTo>
                    <a:cubicBezTo>
                      <a:pt x="642" y="1797"/>
                      <a:pt x="581" y="1820"/>
                      <a:pt x="540" y="1834"/>
                    </a:cubicBezTo>
                    <a:cubicBezTo>
                      <a:pt x="516" y="1844"/>
                      <a:pt x="499" y="1848"/>
                      <a:pt x="485" y="1852"/>
                    </a:cubicBezTo>
                    <a:cubicBezTo>
                      <a:pt x="475" y="1858"/>
                      <a:pt x="468" y="1858"/>
                      <a:pt x="468" y="1858"/>
                    </a:cubicBezTo>
                    <a:lnTo>
                      <a:pt x="472" y="1868"/>
                    </a:lnTo>
                    <a:cubicBezTo>
                      <a:pt x="472" y="1868"/>
                      <a:pt x="663" y="1814"/>
                      <a:pt x="853" y="1712"/>
                    </a:cubicBezTo>
                    <a:cubicBezTo>
                      <a:pt x="953" y="1660"/>
                      <a:pt x="1048" y="1602"/>
                      <a:pt x="1120" y="1530"/>
                    </a:cubicBezTo>
                    <a:cubicBezTo>
                      <a:pt x="1192" y="1458"/>
                      <a:pt x="1243" y="1376"/>
                      <a:pt x="1243" y="1288"/>
                    </a:cubicBezTo>
                    <a:cubicBezTo>
                      <a:pt x="1243" y="1237"/>
                      <a:pt x="1226" y="1182"/>
                      <a:pt x="1192" y="1127"/>
                    </a:cubicBezTo>
                    <a:cubicBezTo>
                      <a:pt x="1107" y="991"/>
                      <a:pt x="976" y="943"/>
                      <a:pt x="837" y="943"/>
                    </a:cubicBezTo>
                    <a:cubicBezTo>
                      <a:pt x="677" y="943"/>
                      <a:pt x="505" y="1008"/>
                      <a:pt x="366" y="1069"/>
                    </a:cubicBezTo>
                    <a:cubicBezTo>
                      <a:pt x="297" y="1104"/>
                      <a:pt x="236" y="1135"/>
                      <a:pt x="192" y="1162"/>
                    </a:cubicBezTo>
                    <a:cubicBezTo>
                      <a:pt x="168" y="1172"/>
                      <a:pt x="151" y="1182"/>
                      <a:pt x="137" y="1192"/>
                    </a:cubicBezTo>
                    <a:cubicBezTo>
                      <a:pt x="120" y="1199"/>
                      <a:pt x="110" y="1206"/>
                      <a:pt x="106" y="1206"/>
                    </a:cubicBezTo>
                    <a:cubicBezTo>
                      <a:pt x="103" y="1206"/>
                      <a:pt x="100" y="1199"/>
                      <a:pt x="100" y="1192"/>
                    </a:cubicBezTo>
                    <a:cubicBezTo>
                      <a:pt x="86" y="1159"/>
                      <a:pt x="75" y="1083"/>
                      <a:pt x="65" y="987"/>
                    </a:cubicBezTo>
                    <a:cubicBezTo>
                      <a:pt x="34" y="694"/>
                      <a:pt x="10" y="202"/>
                      <a:pt x="10" y="45"/>
                    </a:cubicBezTo>
                    <a:lnTo>
                      <a:pt x="10" y="4"/>
                    </a:lnTo>
                    <a:lnTo>
                      <a:pt x="1" y="1"/>
                    </a:lnTo>
                    <a:close/>
                  </a:path>
                </a:pathLst>
              </a:custGeom>
              <a:solidFill>
                <a:srgbClr val="B26E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91;p42"/>
              <p:cNvSpPr/>
              <p:nvPr/>
            </p:nvSpPr>
            <p:spPr>
              <a:xfrm flipH="1">
                <a:off x="2946822" y="2104447"/>
                <a:ext cx="129132" cy="109436"/>
              </a:xfrm>
              <a:custGeom>
                <a:avLst/>
                <a:gdLst/>
                <a:ahLst/>
                <a:cxnLst/>
                <a:rect l="l" t="t" r="r" b="b"/>
                <a:pathLst>
                  <a:path w="2216" h="1878" extrusionOk="0">
                    <a:moveTo>
                      <a:pt x="2062" y="0"/>
                    </a:moveTo>
                    <a:lnTo>
                      <a:pt x="1" y="1382"/>
                    </a:lnTo>
                    <a:lnTo>
                      <a:pt x="236" y="1878"/>
                    </a:lnTo>
                    <a:lnTo>
                      <a:pt x="2216" y="260"/>
                    </a:lnTo>
                    <a:lnTo>
                      <a:pt x="2062" y="0"/>
                    </a:ln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92;p42"/>
              <p:cNvSpPr/>
              <p:nvPr/>
            </p:nvSpPr>
            <p:spPr>
              <a:xfrm flipH="1">
                <a:off x="2517937" y="2111207"/>
                <a:ext cx="55184" cy="1457"/>
              </a:xfrm>
              <a:custGeom>
                <a:avLst/>
                <a:gdLst/>
                <a:ahLst/>
                <a:cxnLst/>
                <a:rect l="l" t="t" r="r" b="b"/>
                <a:pathLst>
                  <a:path w="947" h="25" extrusionOk="0">
                    <a:moveTo>
                      <a:pt x="1" y="0"/>
                    </a:moveTo>
                    <a:lnTo>
                      <a:pt x="1" y="24"/>
                    </a:lnTo>
                    <a:lnTo>
                      <a:pt x="946" y="24"/>
                    </a:lnTo>
                    <a:lnTo>
                      <a:pt x="946" y="0"/>
                    </a:lnTo>
                    <a:close/>
                  </a:path>
                </a:pathLst>
              </a:custGeom>
              <a:solidFill>
                <a:srgbClr val="D6B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93;p42"/>
              <p:cNvSpPr/>
              <p:nvPr/>
            </p:nvSpPr>
            <p:spPr>
              <a:xfrm flipH="1">
                <a:off x="2507389" y="2102058"/>
                <a:ext cx="65731" cy="2214"/>
              </a:xfrm>
              <a:custGeom>
                <a:avLst/>
                <a:gdLst/>
                <a:ahLst/>
                <a:cxnLst/>
                <a:rect l="l" t="t" r="r" b="b"/>
                <a:pathLst>
                  <a:path w="1128" h="38" extrusionOk="0">
                    <a:moveTo>
                      <a:pt x="1" y="0"/>
                    </a:moveTo>
                    <a:lnTo>
                      <a:pt x="1" y="38"/>
                    </a:lnTo>
                    <a:lnTo>
                      <a:pt x="1127" y="38"/>
                    </a:lnTo>
                    <a:lnTo>
                      <a:pt x="1127" y="0"/>
                    </a:lnTo>
                    <a:close/>
                  </a:path>
                </a:pathLst>
              </a:custGeom>
              <a:solidFill>
                <a:srgbClr val="FAE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94;p42"/>
              <p:cNvSpPr/>
              <p:nvPr/>
            </p:nvSpPr>
            <p:spPr>
              <a:xfrm flipH="1">
                <a:off x="2254778" y="2007074"/>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95;p42"/>
              <p:cNvSpPr/>
              <p:nvPr/>
            </p:nvSpPr>
            <p:spPr>
              <a:xfrm flipH="1">
                <a:off x="2253379" y="2035803"/>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6;p42"/>
              <p:cNvSpPr/>
              <p:nvPr/>
            </p:nvSpPr>
            <p:spPr>
              <a:xfrm flipH="1">
                <a:off x="2522890" y="2097746"/>
                <a:ext cx="30302" cy="991"/>
              </a:xfrm>
              <a:custGeom>
                <a:avLst/>
                <a:gdLst/>
                <a:ahLst/>
                <a:cxnLst/>
                <a:rect l="l" t="t" r="r" b="b"/>
                <a:pathLst>
                  <a:path w="520" h="17" extrusionOk="0">
                    <a:moveTo>
                      <a:pt x="150" y="1"/>
                    </a:moveTo>
                    <a:cubicBezTo>
                      <a:pt x="103" y="1"/>
                      <a:pt x="55" y="1"/>
                      <a:pt x="7" y="2"/>
                    </a:cubicBezTo>
                    <a:cubicBezTo>
                      <a:pt x="0" y="2"/>
                      <a:pt x="0" y="13"/>
                      <a:pt x="7" y="13"/>
                    </a:cubicBezTo>
                    <a:cubicBezTo>
                      <a:pt x="76" y="11"/>
                      <a:pt x="145" y="11"/>
                      <a:pt x="215" y="11"/>
                    </a:cubicBezTo>
                    <a:cubicBezTo>
                      <a:pt x="313" y="11"/>
                      <a:pt x="412" y="12"/>
                      <a:pt x="513" y="16"/>
                    </a:cubicBezTo>
                    <a:cubicBezTo>
                      <a:pt x="519" y="16"/>
                      <a:pt x="519" y="6"/>
                      <a:pt x="513" y="6"/>
                    </a:cubicBezTo>
                    <a:cubicBezTo>
                      <a:pt x="390" y="3"/>
                      <a:pt x="27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7;p42"/>
              <p:cNvSpPr/>
              <p:nvPr/>
            </p:nvSpPr>
            <p:spPr>
              <a:xfrm flipH="1">
                <a:off x="2571839" y="1986038"/>
                <a:ext cx="13519" cy="24183"/>
              </a:xfrm>
              <a:custGeom>
                <a:avLst/>
                <a:gdLst/>
                <a:ahLst/>
                <a:cxnLst/>
                <a:rect l="l" t="t" r="r" b="b"/>
                <a:pathLst>
                  <a:path w="232" h="415" extrusionOk="0">
                    <a:moveTo>
                      <a:pt x="7" y="0"/>
                    </a:moveTo>
                    <a:cubicBezTo>
                      <a:pt x="4" y="0"/>
                      <a:pt x="0" y="5"/>
                      <a:pt x="3" y="8"/>
                    </a:cubicBezTo>
                    <a:cubicBezTo>
                      <a:pt x="108" y="117"/>
                      <a:pt x="221" y="244"/>
                      <a:pt x="187" y="411"/>
                    </a:cubicBezTo>
                    <a:cubicBezTo>
                      <a:pt x="187" y="413"/>
                      <a:pt x="190" y="415"/>
                      <a:pt x="193" y="415"/>
                    </a:cubicBezTo>
                    <a:cubicBezTo>
                      <a:pt x="195" y="415"/>
                      <a:pt x="197" y="414"/>
                      <a:pt x="197" y="411"/>
                    </a:cubicBezTo>
                    <a:cubicBezTo>
                      <a:pt x="231" y="244"/>
                      <a:pt x="118" y="113"/>
                      <a:pt x="9" y="1"/>
                    </a:cubicBezTo>
                    <a:cubicBezTo>
                      <a:pt x="9" y="1"/>
                      <a:pt x="8" y="0"/>
                      <a:pt x="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98;p42"/>
              <p:cNvSpPr/>
              <p:nvPr/>
            </p:nvSpPr>
            <p:spPr>
              <a:xfrm flipH="1">
                <a:off x="2573412" y="2020885"/>
                <a:ext cx="874" cy="641"/>
              </a:xfrm>
              <a:custGeom>
                <a:avLst/>
                <a:gdLst/>
                <a:ahLst/>
                <a:cxnLst/>
                <a:rect l="l" t="t" r="r" b="b"/>
                <a:pathLst>
                  <a:path w="15" h="11" extrusionOk="0">
                    <a:moveTo>
                      <a:pt x="7" y="0"/>
                    </a:moveTo>
                    <a:cubicBezTo>
                      <a:pt x="0" y="0"/>
                      <a:pt x="0" y="10"/>
                      <a:pt x="7" y="10"/>
                    </a:cubicBezTo>
                    <a:cubicBezTo>
                      <a:pt x="14" y="10"/>
                      <a:pt x="14" y="0"/>
                      <a:pt x="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99;p42"/>
              <p:cNvSpPr/>
              <p:nvPr/>
            </p:nvSpPr>
            <p:spPr>
              <a:xfrm flipH="1">
                <a:off x="2306524" y="2043553"/>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0;p42"/>
              <p:cNvSpPr/>
              <p:nvPr/>
            </p:nvSpPr>
            <p:spPr>
              <a:xfrm flipH="1">
                <a:off x="2318004" y="2032015"/>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1;p42"/>
              <p:cNvSpPr/>
              <p:nvPr/>
            </p:nvSpPr>
            <p:spPr>
              <a:xfrm flipH="1">
                <a:off x="2304718" y="2143840"/>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2;p42"/>
              <p:cNvSpPr/>
              <p:nvPr/>
            </p:nvSpPr>
            <p:spPr>
              <a:xfrm flipH="1">
                <a:off x="2630694" y="2023449"/>
                <a:ext cx="24941" cy="78027"/>
              </a:xfrm>
              <a:custGeom>
                <a:avLst/>
                <a:gdLst/>
                <a:ahLst/>
                <a:cxnLst/>
                <a:rect l="l" t="t" r="r" b="b"/>
                <a:pathLst>
                  <a:path w="428" h="1339" extrusionOk="0">
                    <a:moveTo>
                      <a:pt x="24" y="1"/>
                    </a:moveTo>
                    <a:cubicBezTo>
                      <a:pt x="10" y="1"/>
                      <a:pt x="0" y="24"/>
                      <a:pt x="13" y="38"/>
                    </a:cubicBezTo>
                    <a:cubicBezTo>
                      <a:pt x="181" y="147"/>
                      <a:pt x="270" y="332"/>
                      <a:pt x="321" y="519"/>
                    </a:cubicBezTo>
                    <a:cubicBezTo>
                      <a:pt x="386" y="779"/>
                      <a:pt x="386" y="1056"/>
                      <a:pt x="372" y="1322"/>
                    </a:cubicBezTo>
                    <a:cubicBezTo>
                      <a:pt x="372" y="1335"/>
                      <a:pt x="379" y="1339"/>
                      <a:pt x="389" y="1339"/>
                    </a:cubicBezTo>
                    <a:cubicBezTo>
                      <a:pt x="399" y="1339"/>
                      <a:pt x="410" y="1335"/>
                      <a:pt x="410" y="1322"/>
                    </a:cubicBezTo>
                    <a:cubicBezTo>
                      <a:pt x="427" y="1042"/>
                      <a:pt x="423" y="749"/>
                      <a:pt x="349" y="475"/>
                    </a:cubicBezTo>
                    <a:cubicBezTo>
                      <a:pt x="294" y="291"/>
                      <a:pt x="198" y="114"/>
                      <a:pt x="34" y="4"/>
                    </a:cubicBezTo>
                    <a:cubicBezTo>
                      <a:pt x="31" y="1"/>
                      <a:pt x="27" y="1"/>
                      <a:pt x="24" y="1"/>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3;p42"/>
              <p:cNvSpPr/>
              <p:nvPr/>
            </p:nvSpPr>
            <p:spPr>
              <a:xfrm flipH="1">
                <a:off x="2629120" y="2135274"/>
                <a:ext cx="2855" cy="2273"/>
              </a:xfrm>
              <a:custGeom>
                <a:avLst/>
                <a:gdLst/>
                <a:ahLst/>
                <a:cxnLst/>
                <a:rect l="l" t="t" r="r" b="b"/>
                <a:pathLst>
                  <a:path w="49" h="39" extrusionOk="0">
                    <a:moveTo>
                      <a:pt x="24" y="0"/>
                    </a:moveTo>
                    <a:cubicBezTo>
                      <a:pt x="1" y="0"/>
                      <a:pt x="1" y="38"/>
                      <a:pt x="24" y="38"/>
                    </a:cubicBezTo>
                    <a:cubicBezTo>
                      <a:pt x="48" y="38"/>
                      <a:pt x="48" y="0"/>
                      <a:pt x="24" y="0"/>
                    </a:cubicBezTo>
                    <a:close/>
                  </a:path>
                </a:pathLst>
              </a:custGeom>
              <a:solidFill>
                <a:srgbClr val="EBD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4;p42"/>
              <p:cNvSpPr/>
              <p:nvPr/>
            </p:nvSpPr>
            <p:spPr>
              <a:xfrm flipH="1">
                <a:off x="3075896" y="2137430"/>
                <a:ext cx="159608" cy="47609"/>
              </a:xfrm>
              <a:custGeom>
                <a:avLst/>
                <a:gdLst/>
                <a:ahLst/>
                <a:cxnLst/>
                <a:rect l="l" t="t" r="r" b="b"/>
                <a:pathLst>
                  <a:path w="2739" h="817" extrusionOk="0">
                    <a:moveTo>
                      <a:pt x="509" y="1"/>
                    </a:moveTo>
                    <a:cubicBezTo>
                      <a:pt x="347" y="1"/>
                      <a:pt x="177" y="12"/>
                      <a:pt x="1" y="38"/>
                    </a:cubicBezTo>
                    <a:lnTo>
                      <a:pt x="130" y="598"/>
                    </a:lnTo>
                    <a:cubicBezTo>
                      <a:pt x="130" y="598"/>
                      <a:pt x="596" y="409"/>
                      <a:pt x="1237" y="409"/>
                    </a:cubicBezTo>
                    <a:cubicBezTo>
                      <a:pt x="1685" y="409"/>
                      <a:pt x="2219" y="502"/>
                      <a:pt x="2739" y="816"/>
                    </a:cubicBezTo>
                    <a:cubicBezTo>
                      <a:pt x="2739" y="816"/>
                      <a:pt x="1881" y="1"/>
                      <a:pt x="509" y="1"/>
                    </a:cubicBezTo>
                    <a:close/>
                  </a:path>
                </a:pathLst>
              </a:custGeom>
              <a:solidFill>
                <a:srgbClr val="A57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5;p42"/>
              <p:cNvSpPr/>
              <p:nvPr/>
            </p:nvSpPr>
            <p:spPr>
              <a:xfrm flipH="1">
                <a:off x="3176998" y="3230503"/>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6;p42"/>
              <p:cNvSpPr/>
              <p:nvPr/>
            </p:nvSpPr>
            <p:spPr>
              <a:xfrm flipH="1">
                <a:off x="3152524" y="3015419"/>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07;p42"/>
              <p:cNvSpPr/>
              <p:nvPr/>
            </p:nvSpPr>
            <p:spPr>
              <a:xfrm flipH="1">
                <a:off x="3148153" y="3065475"/>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08;p42"/>
              <p:cNvSpPr/>
              <p:nvPr/>
            </p:nvSpPr>
            <p:spPr>
              <a:xfrm flipH="1">
                <a:off x="2398944" y="1814659"/>
                <a:ext cx="105998" cy="100170"/>
              </a:xfrm>
              <a:custGeom>
                <a:avLst/>
                <a:gdLst/>
                <a:ahLst/>
                <a:cxnLst/>
                <a:rect l="l" t="t" r="r" b="b"/>
                <a:pathLst>
                  <a:path w="1819" h="1719" extrusionOk="0">
                    <a:moveTo>
                      <a:pt x="31" y="1"/>
                    </a:moveTo>
                    <a:cubicBezTo>
                      <a:pt x="12" y="1"/>
                      <a:pt x="1" y="28"/>
                      <a:pt x="19" y="37"/>
                    </a:cubicBezTo>
                    <a:cubicBezTo>
                      <a:pt x="742" y="406"/>
                      <a:pt x="1552" y="863"/>
                      <a:pt x="1777" y="1706"/>
                    </a:cubicBezTo>
                    <a:cubicBezTo>
                      <a:pt x="1780" y="1714"/>
                      <a:pt x="1787" y="1718"/>
                      <a:pt x="1795" y="1718"/>
                    </a:cubicBezTo>
                    <a:cubicBezTo>
                      <a:pt x="1807" y="1718"/>
                      <a:pt x="1818" y="1710"/>
                      <a:pt x="1815" y="1696"/>
                    </a:cubicBezTo>
                    <a:cubicBezTo>
                      <a:pt x="1585" y="842"/>
                      <a:pt x="770" y="379"/>
                      <a:pt x="39" y="3"/>
                    </a:cubicBezTo>
                    <a:cubicBezTo>
                      <a:pt x="36" y="1"/>
                      <a:pt x="33" y="1"/>
                      <a:pt x="31" y="1"/>
                    </a:cubicBezTo>
                    <a:close/>
                  </a:path>
                </a:pathLst>
              </a:custGeom>
              <a:solidFill>
                <a:srgbClr val="E2B5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09;p42"/>
              <p:cNvSpPr/>
              <p:nvPr/>
            </p:nvSpPr>
            <p:spPr>
              <a:xfrm flipH="1">
                <a:off x="2542411" y="1779812"/>
                <a:ext cx="2855" cy="2214"/>
              </a:xfrm>
              <a:custGeom>
                <a:avLst/>
                <a:gdLst/>
                <a:ahLst/>
                <a:cxnLst/>
                <a:rect l="l" t="t" r="r" b="b"/>
                <a:pathLst>
                  <a:path w="49" h="38" extrusionOk="0">
                    <a:moveTo>
                      <a:pt x="24" y="0"/>
                    </a:moveTo>
                    <a:cubicBezTo>
                      <a:pt x="0" y="0"/>
                      <a:pt x="0" y="38"/>
                      <a:pt x="24" y="38"/>
                    </a:cubicBezTo>
                    <a:cubicBezTo>
                      <a:pt x="49" y="38"/>
                      <a:pt x="49" y="0"/>
                      <a:pt x="24" y="0"/>
                    </a:cubicBezTo>
                    <a:close/>
                  </a:path>
                </a:pathLst>
              </a:custGeom>
              <a:solidFill>
                <a:srgbClr val="E2B5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10;p42"/>
              <p:cNvSpPr/>
              <p:nvPr/>
            </p:nvSpPr>
            <p:spPr>
              <a:xfrm flipH="1">
                <a:off x="2286536" y="2935644"/>
                <a:ext cx="81873" cy="296898"/>
              </a:xfrm>
              <a:custGeom>
                <a:avLst/>
                <a:gdLst/>
                <a:ahLst/>
                <a:cxnLst/>
                <a:rect l="l" t="t" r="r" b="b"/>
                <a:pathLst>
                  <a:path w="1405" h="5095" extrusionOk="0">
                    <a:moveTo>
                      <a:pt x="26" y="0"/>
                    </a:moveTo>
                    <a:cubicBezTo>
                      <a:pt x="14" y="0"/>
                      <a:pt x="1" y="11"/>
                      <a:pt x="7" y="26"/>
                    </a:cubicBezTo>
                    <a:cubicBezTo>
                      <a:pt x="424" y="1319"/>
                      <a:pt x="792" y="2630"/>
                      <a:pt x="1106" y="3951"/>
                    </a:cubicBezTo>
                    <a:cubicBezTo>
                      <a:pt x="1195" y="4327"/>
                      <a:pt x="1281" y="4702"/>
                      <a:pt x="1362" y="5081"/>
                    </a:cubicBezTo>
                    <a:cubicBezTo>
                      <a:pt x="1364" y="5090"/>
                      <a:pt x="1371" y="5095"/>
                      <a:pt x="1378" y="5095"/>
                    </a:cubicBezTo>
                    <a:cubicBezTo>
                      <a:pt x="1390" y="5095"/>
                      <a:pt x="1404" y="5084"/>
                      <a:pt x="1400" y="5068"/>
                    </a:cubicBezTo>
                    <a:cubicBezTo>
                      <a:pt x="1117" y="3740"/>
                      <a:pt x="778" y="2422"/>
                      <a:pt x="389" y="1118"/>
                    </a:cubicBezTo>
                    <a:cubicBezTo>
                      <a:pt x="280" y="749"/>
                      <a:pt x="164" y="381"/>
                      <a:pt x="45" y="15"/>
                    </a:cubicBezTo>
                    <a:cubicBezTo>
                      <a:pt x="42" y="5"/>
                      <a:pt x="34" y="0"/>
                      <a:pt x="26" y="0"/>
                    </a:cubicBezTo>
                    <a:close/>
                  </a:path>
                </a:pathLst>
              </a:custGeom>
              <a:solidFill>
                <a:srgbClr val="DB8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11;p42"/>
              <p:cNvSpPr/>
              <p:nvPr/>
            </p:nvSpPr>
            <p:spPr>
              <a:xfrm flipH="1">
                <a:off x="2327968" y="2354028"/>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12;p42"/>
              <p:cNvSpPr/>
              <p:nvPr/>
            </p:nvSpPr>
            <p:spPr>
              <a:xfrm flipH="1">
                <a:off x="2290790" y="2722542"/>
                <a:ext cx="48541" cy="47900"/>
              </a:xfrm>
              <a:custGeom>
                <a:avLst/>
                <a:gdLst/>
                <a:ahLst/>
                <a:cxnLst/>
                <a:rect l="l" t="t" r="r" b="b"/>
                <a:pathLst>
                  <a:path w="833" h="822" extrusionOk="0">
                    <a:moveTo>
                      <a:pt x="622" y="0"/>
                    </a:moveTo>
                    <a:cubicBezTo>
                      <a:pt x="611" y="0"/>
                      <a:pt x="597" y="13"/>
                      <a:pt x="604" y="30"/>
                    </a:cubicBezTo>
                    <a:cubicBezTo>
                      <a:pt x="689" y="221"/>
                      <a:pt x="795" y="508"/>
                      <a:pt x="614" y="679"/>
                    </a:cubicBezTo>
                    <a:cubicBezTo>
                      <a:pt x="529" y="760"/>
                      <a:pt x="412" y="784"/>
                      <a:pt x="294" y="784"/>
                    </a:cubicBezTo>
                    <a:cubicBezTo>
                      <a:pt x="204" y="784"/>
                      <a:pt x="113" y="770"/>
                      <a:pt x="34" y="757"/>
                    </a:cubicBezTo>
                    <a:cubicBezTo>
                      <a:pt x="33" y="757"/>
                      <a:pt x="32" y="757"/>
                      <a:pt x="31" y="757"/>
                    </a:cubicBezTo>
                    <a:cubicBezTo>
                      <a:pt x="9" y="757"/>
                      <a:pt x="1" y="791"/>
                      <a:pt x="24" y="795"/>
                    </a:cubicBezTo>
                    <a:cubicBezTo>
                      <a:pt x="105" y="808"/>
                      <a:pt x="197" y="822"/>
                      <a:pt x="288" y="822"/>
                    </a:cubicBezTo>
                    <a:cubicBezTo>
                      <a:pt x="424" y="822"/>
                      <a:pt x="558" y="792"/>
                      <a:pt x="652" y="692"/>
                    </a:cubicBezTo>
                    <a:cubicBezTo>
                      <a:pt x="832" y="504"/>
                      <a:pt x="727" y="217"/>
                      <a:pt x="635" y="9"/>
                    </a:cubicBezTo>
                    <a:cubicBezTo>
                      <a:pt x="633" y="3"/>
                      <a:pt x="628" y="0"/>
                      <a:pt x="622" y="0"/>
                    </a:cubicBezTo>
                    <a:close/>
                  </a:path>
                </a:pathLst>
              </a:custGeom>
              <a:solidFill>
                <a:srgbClr val="2B5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13;p42"/>
              <p:cNvSpPr/>
              <p:nvPr/>
            </p:nvSpPr>
            <p:spPr>
              <a:xfrm flipH="1">
                <a:off x="2454653" y="2790080"/>
                <a:ext cx="184607" cy="57107"/>
              </a:xfrm>
              <a:custGeom>
                <a:avLst/>
                <a:gdLst/>
                <a:ahLst/>
                <a:cxnLst/>
                <a:rect l="l" t="t" r="r" b="b"/>
                <a:pathLst>
                  <a:path w="3168" h="980" extrusionOk="0">
                    <a:moveTo>
                      <a:pt x="3146" y="1"/>
                    </a:moveTo>
                    <a:cubicBezTo>
                      <a:pt x="3139" y="1"/>
                      <a:pt x="3132" y="5"/>
                      <a:pt x="3129" y="14"/>
                    </a:cubicBezTo>
                    <a:cubicBezTo>
                      <a:pt x="3003" y="404"/>
                      <a:pt x="2696" y="717"/>
                      <a:pt x="2313" y="861"/>
                    </a:cubicBezTo>
                    <a:cubicBezTo>
                      <a:pt x="2160" y="918"/>
                      <a:pt x="2004" y="941"/>
                      <a:pt x="1846" y="941"/>
                    </a:cubicBezTo>
                    <a:cubicBezTo>
                      <a:pt x="1788" y="941"/>
                      <a:pt x="1730" y="938"/>
                      <a:pt x="1672" y="933"/>
                    </a:cubicBezTo>
                    <a:cubicBezTo>
                      <a:pt x="1405" y="912"/>
                      <a:pt x="1142" y="865"/>
                      <a:pt x="887" y="813"/>
                    </a:cubicBezTo>
                    <a:cubicBezTo>
                      <a:pt x="597" y="755"/>
                      <a:pt x="313" y="684"/>
                      <a:pt x="33" y="599"/>
                    </a:cubicBezTo>
                    <a:cubicBezTo>
                      <a:pt x="31" y="598"/>
                      <a:pt x="29" y="598"/>
                      <a:pt x="27" y="598"/>
                    </a:cubicBezTo>
                    <a:cubicBezTo>
                      <a:pt x="8" y="598"/>
                      <a:pt x="1" y="629"/>
                      <a:pt x="23" y="635"/>
                    </a:cubicBezTo>
                    <a:cubicBezTo>
                      <a:pt x="545" y="793"/>
                      <a:pt x="1088" y="912"/>
                      <a:pt x="1631" y="967"/>
                    </a:cubicBezTo>
                    <a:cubicBezTo>
                      <a:pt x="1703" y="975"/>
                      <a:pt x="1776" y="979"/>
                      <a:pt x="1848" y="979"/>
                    </a:cubicBezTo>
                    <a:cubicBezTo>
                      <a:pt x="2004" y="979"/>
                      <a:pt x="2157" y="959"/>
                      <a:pt x="2307" y="906"/>
                    </a:cubicBezTo>
                    <a:cubicBezTo>
                      <a:pt x="2494" y="837"/>
                      <a:pt x="2665" y="728"/>
                      <a:pt x="2809" y="591"/>
                    </a:cubicBezTo>
                    <a:cubicBezTo>
                      <a:pt x="2973" y="435"/>
                      <a:pt x="3096" y="240"/>
                      <a:pt x="3164" y="25"/>
                    </a:cubicBezTo>
                    <a:cubicBezTo>
                      <a:pt x="3167" y="10"/>
                      <a:pt x="3157" y="1"/>
                      <a:pt x="3146" y="1"/>
                    </a:cubicBezTo>
                    <a:close/>
                  </a:path>
                </a:pathLst>
              </a:custGeom>
              <a:solidFill>
                <a:srgbClr val="2B5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14;p42"/>
              <p:cNvSpPr/>
              <p:nvPr/>
            </p:nvSpPr>
            <p:spPr>
              <a:xfrm rot="10800000" flipH="1">
                <a:off x="1763789" y="1537450"/>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15;p42"/>
              <p:cNvSpPr/>
              <p:nvPr/>
            </p:nvSpPr>
            <p:spPr>
              <a:xfrm flipH="1">
                <a:off x="3691588" y="2990725"/>
                <a:ext cx="62400" cy="62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16;p42"/>
              <p:cNvSpPr/>
              <p:nvPr/>
            </p:nvSpPr>
            <p:spPr>
              <a:xfrm flipH="1">
                <a:off x="2239863" y="2199450"/>
                <a:ext cx="62400" cy="62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17;p42"/>
              <p:cNvSpPr/>
              <p:nvPr/>
            </p:nvSpPr>
            <p:spPr>
              <a:xfrm flipH="1">
                <a:off x="3561113" y="3020813"/>
                <a:ext cx="32400" cy="32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18;p42"/>
              <p:cNvSpPr/>
              <p:nvPr/>
            </p:nvSpPr>
            <p:spPr>
              <a:xfrm flipH="1">
                <a:off x="3239338" y="2432263"/>
                <a:ext cx="32400" cy="32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19;p42"/>
              <p:cNvSpPr/>
              <p:nvPr/>
            </p:nvSpPr>
            <p:spPr>
              <a:xfrm flipH="1">
                <a:off x="3467413" y="2506200"/>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20;p42"/>
              <p:cNvSpPr/>
              <p:nvPr/>
            </p:nvSpPr>
            <p:spPr>
              <a:xfrm flipH="1">
                <a:off x="3581538" y="2288625"/>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21;p42"/>
              <p:cNvSpPr/>
              <p:nvPr/>
            </p:nvSpPr>
            <p:spPr>
              <a:xfrm flipH="1">
                <a:off x="2627713" y="2877150"/>
                <a:ext cx="62400" cy="62400"/>
              </a:xfrm>
              <a:prstGeom prst="ellipse">
                <a:avLst/>
              </a:prstGeom>
              <a:gradFill>
                <a:gsLst>
                  <a:gs pos="0">
                    <a:srgbClr val="645CA7"/>
                  </a:gs>
                  <a:gs pos="100000">
                    <a:srgbClr val="D77EA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22;p42"/>
              <p:cNvSpPr/>
              <p:nvPr/>
            </p:nvSpPr>
            <p:spPr>
              <a:xfrm flipH="1">
                <a:off x="3953438" y="2521188"/>
                <a:ext cx="32400" cy="32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23;p42"/>
              <p:cNvSpPr/>
              <p:nvPr/>
            </p:nvSpPr>
            <p:spPr>
              <a:xfrm flipH="1">
                <a:off x="2524388" y="2568588"/>
                <a:ext cx="32400" cy="32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24;p42"/>
              <p:cNvSpPr/>
              <p:nvPr/>
            </p:nvSpPr>
            <p:spPr>
              <a:xfrm flipH="1">
                <a:off x="2161391" y="1931292"/>
                <a:ext cx="1926775" cy="1422570"/>
              </a:xfrm>
              <a:custGeom>
                <a:avLst/>
                <a:gdLst/>
                <a:ahLst/>
                <a:cxnLst/>
                <a:rect l="l" t="t" r="r" b="b"/>
                <a:pathLst>
                  <a:path w="21098" h="15577" extrusionOk="0">
                    <a:moveTo>
                      <a:pt x="1074" y="0"/>
                    </a:moveTo>
                    <a:lnTo>
                      <a:pt x="295" y="468"/>
                    </a:lnTo>
                    <a:cubicBezTo>
                      <a:pt x="295" y="468"/>
                      <a:pt x="1" y="7414"/>
                      <a:pt x="7135" y="7414"/>
                    </a:cubicBezTo>
                    <a:cubicBezTo>
                      <a:pt x="7482" y="7414"/>
                      <a:pt x="7848" y="7398"/>
                      <a:pt x="8232" y="7363"/>
                    </a:cubicBezTo>
                    <a:lnTo>
                      <a:pt x="8232" y="7363"/>
                    </a:lnTo>
                    <a:cubicBezTo>
                      <a:pt x="8232" y="7363"/>
                      <a:pt x="5712" y="12159"/>
                      <a:pt x="5712" y="15576"/>
                    </a:cubicBezTo>
                    <a:lnTo>
                      <a:pt x="20920" y="15576"/>
                    </a:lnTo>
                    <a:cubicBezTo>
                      <a:pt x="20988" y="15576"/>
                      <a:pt x="21097" y="6957"/>
                      <a:pt x="14482" y="5557"/>
                    </a:cubicBezTo>
                    <a:lnTo>
                      <a:pt x="11772" y="4957"/>
                    </a:lnTo>
                    <a:cubicBezTo>
                      <a:pt x="7423" y="4909"/>
                      <a:pt x="2688" y="3618"/>
                      <a:pt x="1074" y="0"/>
                    </a:cubicBezTo>
                    <a:close/>
                  </a:path>
                </a:pathLst>
              </a:custGeom>
              <a:solidFill>
                <a:srgbClr val="D77E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25;p42"/>
              <p:cNvSpPr/>
              <p:nvPr/>
            </p:nvSpPr>
            <p:spPr>
              <a:xfrm flipH="1">
                <a:off x="3268067" y="1922930"/>
                <a:ext cx="848135" cy="764390"/>
              </a:xfrm>
              <a:custGeom>
                <a:avLst/>
                <a:gdLst/>
                <a:ahLst/>
                <a:cxnLst/>
                <a:rect l="l" t="t" r="r" b="b"/>
                <a:pathLst>
                  <a:path w="9287" h="8370" extrusionOk="0">
                    <a:moveTo>
                      <a:pt x="612" y="1"/>
                    </a:moveTo>
                    <a:lnTo>
                      <a:pt x="612" y="1"/>
                    </a:lnTo>
                    <a:cubicBezTo>
                      <a:pt x="0" y="7151"/>
                      <a:pt x="3401" y="8369"/>
                      <a:pt x="5790" y="8369"/>
                    </a:cubicBezTo>
                    <a:cubicBezTo>
                      <a:pt x="7025" y="8369"/>
                      <a:pt x="7989" y="8044"/>
                      <a:pt x="7989" y="8044"/>
                    </a:cubicBezTo>
                    <a:lnTo>
                      <a:pt x="9287" y="6344"/>
                    </a:lnTo>
                    <a:lnTo>
                      <a:pt x="9287" y="6344"/>
                    </a:lnTo>
                    <a:cubicBezTo>
                      <a:pt x="9287" y="6344"/>
                      <a:pt x="8997" y="6403"/>
                      <a:pt x="8381" y="6403"/>
                    </a:cubicBezTo>
                    <a:cubicBezTo>
                      <a:pt x="7628" y="6403"/>
                      <a:pt x="6387" y="6314"/>
                      <a:pt x="4592" y="5920"/>
                    </a:cubicBezTo>
                    <a:cubicBezTo>
                      <a:pt x="1329" y="5203"/>
                      <a:pt x="612" y="1"/>
                      <a:pt x="612" y="1"/>
                    </a:cubicBezTo>
                    <a:close/>
                  </a:path>
                </a:pathLst>
              </a:custGeom>
              <a:solidFill>
                <a:srgbClr val="E06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26;p42"/>
              <p:cNvSpPr/>
              <p:nvPr/>
            </p:nvSpPr>
            <p:spPr>
              <a:xfrm flipH="1">
                <a:off x="2124589" y="2249285"/>
                <a:ext cx="646398" cy="284021"/>
              </a:xfrm>
              <a:custGeom>
                <a:avLst/>
                <a:gdLst/>
                <a:ahLst/>
                <a:cxnLst/>
                <a:rect l="l" t="t" r="r" b="b"/>
                <a:pathLst>
                  <a:path w="7078" h="3110" extrusionOk="0">
                    <a:moveTo>
                      <a:pt x="6767" y="0"/>
                    </a:moveTo>
                    <a:cubicBezTo>
                      <a:pt x="6709" y="79"/>
                      <a:pt x="6647" y="153"/>
                      <a:pt x="6583" y="215"/>
                    </a:cubicBezTo>
                    <a:cubicBezTo>
                      <a:pt x="5094" y="1676"/>
                      <a:pt x="1267" y="1704"/>
                      <a:pt x="554" y="1830"/>
                    </a:cubicBezTo>
                    <a:cubicBezTo>
                      <a:pt x="489" y="1840"/>
                      <a:pt x="56" y="2007"/>
                      <a:pt x="1" y="2025"/>
                    </a:cubicBezTo>
                    <a:cubicBezTo>
                      <a:pt x="653" y="2151"/>
                      <a:pt x="1946" y="3014"/>
                      <a:pt x="3909" y="3096"/>
                    </a:cubicBezTo>
                    <a:cubicBezTo>
                      <a:pt x="4130" y="3105"/>
                      <a:pt x="4338" y="3109"/>
                      <a:pt x="4534" y="3109"/>
                    </a:cubicBezTo>
                    <a:cubicBezTo>
                      <a:pt x="6275" y="3109"/>
                      <a:pt x="7078" y="2792"/>
                      <a:pt x="7078" y="2792"/>
                    </a:cubicBezTo>
                    <a:lnTo>
                      <a:pt x="6767" y="0"/>
                    </a:ln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27;p42"/>
              <p:cNvSpPr/>
              <p:nvPr/>
            </p:nvSpPr>
            <p:spPr>
              <a:xfrm flipH="1">
                <a:off x="2003034" y="1275944"/>
                <a:ext cx="1577183" cy="1192887"/>
              </a:xfrm>
              <a:custGeom>
                <a:avLst/>
                <a:gdLst/>
                <a:ahLst/>
                <a:cxnLst/>
                <a:rect l="l" t="t" r="r" b="b"/>
                <a:pathLst>
                  <a:path w="17270" h="13062" extrusionOk="0">
                    <a:moveTo>
                      <a:pt x="7914" y="0"/>
                    </a:moveTo>
                    <a:cubicBezTo>
                      <a:pt x="5704" y="0"/>
                      <a:pt x="4311" y="1144"/>
                      <a:pt x="3414" y="3015"/>
                    </a:cubicBezTo>
                    <a:cubicBezTo>
                      <a:pt x="3393" y="3063"/>
                      <a:pt x="3373" y="3110"/>
                      <a:pt x="3352" y="3159"/>
                    </a:cubicBezTo>
                    <a:cubicBezTo>
                      <a:pt x="3029" y="3957"/>
                      <a:pt x="3049" y="4930"/>
                      <a:pt x="2140" y="5281"/>
                    </a:cubicBezTo>
                    <a:cubicBezTo>
                      <a:pt x="1178" y="5657"/>
                      <a:pt x="1" y="7893"/>
                      <a:pt x="2639" y="9631"/>
                    </a:cubicBezTo>
                    <a:cubicBezTo>
                      <a:pt x="5277" y="11372"/>
                      <a:pt x="6179" y="12023"/>
                      <a:pt x="6179" y="12023"/>
                    </a:cubicBezTo>
                    <a:lnTo>
                      <a:pt x="6169" y="12139"/>
                    </a:lnTo>
                    <a:cubicBezTo>
                      <a:pt x="6155" y="12294"/>
                      <a:pt x="6220" y="12440"/>
                      <a:pt x="6347" y="12529"/>
                    </a:cubicBezTo>
                    <a:cubicBezTo>
                      <a:pt x="6561" y="12686"/>
                      <a:pt x="6954" y="12908"/>
                      <a:pt x="7514" y="12986"/>
                    </a:cubicBezTo>
                    <a:cubicBezTo>
                      <a:pt x="7910" y="13041"/>
                      <a:pt x="8231" y="13058"/>
                      <a:pt x="8466" y="13061"/>
                    </a:cubicBezTo>
                    <a:cubicBezTo>
                      <a:pt x="8469" y="13061"/>
                      <a:pt x="8472" y="13061"/>
                      <a:pt x="8475" y="13061"/>
                    </a:cubicBezTo>
                    <a:cubicBezTo>
                      <a:pt x="8666" y="13061"/>
                      <a:pt x="8836" y="12956"/>
                      <a:pt x="8937" y="12795"/>
                    </a:cubicBezTo>
                    <a:cubicBezTo>
                      <a:pt x="8985" y="12724"/>
                      <a:pt x="9080" y="12645"/>
                      <a:pt x="9265" y="12590"/>
                    </a:cubicBezTo>
                    <a:cubicBezTo>
                      <a:pt x="9316" y="12576"/>
                      <a:pt x="9374" y="12563"/>
                      <a:pt x="9439" y="12549"/>
                    </a:cubicBezTo>
                    <a:cubicBezTo>
                      <a:pt x="10156" y="12426"/>
                      <a:pt x="13955" y="12334"/>
                      <a:pt x="15444" y="10873"/>
                    </a:cubicBezTo>
                    <a:cubicBezTo>
                      <a:pt x="15508" y="10811"/>
                      <a:pt x="15570" y="10737"/>
                      <a:pt x="15628" y="10658"/>
                    </a:cubicBezTo>
                    <a:cubicBezTo>
                      <a:pt x="16972" y="8900"/>
                      <a:pt x="17270" y="3264"/>
                      <a:pt x="12453" y="1151"/>
                    </a:cubicBezTo>
                    <a:cubicBezTo>
                      <a:pt x="10646" y="359"/>
                      <a:pt x="9152" y="0"/>
                      <a:pt x="7914" y="0"/>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28;p42"/>
              <p:cNvSpPr/>
              <p:nvPr/>
            </p:nvSpPr>
            <p:spPr>
              <a:xfrm flipH="1">
                <a:off x="2279567" y="2324993"/>
                <a:ext cx="745121" cy="152878"/>
              </a:xfrm>
              <a:custGeom>
                <a:avLst/>
                <a:gdLst/>
                <a:ahLst/>
                <a:cxnLst/>
                <a:rect l="l" t="t" r="r" b="b"/>
                <a:pathLst>
                  <a:path w="8159" h="1674" extrusionOk="0">
                    <a:moveTo>
                      <a:pt x="8159" y="0"/>
                    </a:moveTo>
                    <a:lnTo>
                      <a:pt x="8159" y="0"/>
                    </a:lnTo>
                    <a:cubicBezTo>
                      <a:pt x="7571" y="424"/>
                      <a:pt x="3694" y="741"/>
                      <a:pt x="3117" y="847"/>
                    </a:cubicBezTo>
                    <a:cubicBezTo>
                      <a:pt x="2544" y="950"/>
                      <a:pt x="2816" y="1281"/>
                      <a:pt x="1864" y="1363"/>
                    </a:cubicBezTo>
                    <a:cubicBezTo>
                      <a:pt x="1816" y="1367"/>
                      <a:pt x="1768" y="1369"/>
                      <a:pt x="1720" y="1369"/>
                    </a:cubicBezTo>
                    <a:cubicBezTo>
                      <a:pt x="828" y="1369"/>
                      <a:pt x="32" y="652"/>
                      <a:pt x="1" y="643"/>
                    </a:cubicBezTo>
                    <a:lnTo>
                      <a:pt x="1" y="643"/>
                    </a:lnTo>
                    <a:lnTo>
                      <a:pt x="18" y="799"/>
                    </a:lnTo>
                    <a:cubicBezTo>
                      <a:pt x="31" y="1483"/>
                      <a:pt x="898" y="1673"/>
                      <a:pt x="1704" y="1673"/>
                    </a:cubicBezTo>
                    <a:cubicBezTo>
                      <a:pt x="2338" y="1673"/>
                      <a:pt x="2935" y="1556"/>
                      <a:pt x="3049" y="1468"/>
                    </a:cubicBezTo>
                    <a:cubicBezTo>
                      <a:pt x="3311" y="1267"/>
                      <a:pt x="4786" y="1314"/>
                      <a:pt x="6350" y="1079"/>
                    </a:cubicBezTo>
                    <a:cubicBezTo>
                      <a:pt x="7910" y="847"/>
                      <a:pt x="8159" y="0"/>
                      <a:pt x="8159"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29;p42"/>
              <p:cNvSpPr/>
              <p:nvPr/>
            </p:nvSpPr>
            <p:spPr>
              <a:xfrm flipH="1">
                <a:off x="2606537" y="1234301"/>
                <a:ext cx="709295" cy="480332"/>
              </a:xfrm>
              <a:custGeom>
                <a:avLst/>
                <a:gdLst/>
                <a:ahLst/>
                <a:cxnLst/>
                <a:rect l="l" t="t" r="r" b="b"/>
                <a:pathLst>
                  <a:path w="8046" h="4802" extrusionOk="0">
                    <a:moveTo>
                      <a:pt x="4926" y="0"/>
                    </a:moveTo>
                    <a:cubicBezTo>
                      <a:pt x="4504" y="0"/>
                      <a:pt x="4028" y="50"/>
                      <a:pt x="3492" y="167"/>
                    </a:cubicBezTo>
                    <a:cubicBezTo>
                      <a:pt x="631" y="792"/>
                      <a:pt x="0" y="4233"/>
                      <a:pt x="631" y="4721"/>
                    </a:cubicBezTo>
                    <a:cubicBezTo>
                      <a:pt x="703" y="4776"/>
                      <a:pt x="799" y="4801"/>
                      <a:pt x="916" y="4801"/>
                    </a:cubicBezTo>
                    <a:cubicBezTo>
                      <a:pt x="1827" y="4801"/>
                      <a:pt x="3955" y="3240"/>
                      <a:pt x="4929" y="2250"/>
                    </a:cubicBezTo>
                    <a:cubicBezTo>
                      <a:pt x="5620" y="1546"/>
                      <a:pt x="6280" y="1341"/>
                      <a:pt x="6813" y="1341"/>
                    </a:cubicBezTo>
                    <a:cubicBezTo>
                      <a:pt x="7551" y="1341"/>
                      <a:pt x="8046" y="1734"/>
                      <a:pt x="8046" y="1734"/>
                    </a:cubicBezTo>
                    <a:cubicBezTo>
                      <a:pt x="8046" y="1734"/>
                      <a:pt x="7414" y="0"/>
                      <a:pt x="4926" y="0"/>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30;p42"/>
              <p:cNvSpPr/>
              <p:nvPr/>
            </p:nvSpPr>
            <p:spPr>
              <a:xfrm flipH="1">
                <a:off x="3048341" y="1713116"/>
                <a:ext cx="272605" cy="140914"/>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31;p42"/>
              <p:cNvSpPr/>
              <p:nvPr/>
            </p:nvSpPr>
            <p:spPr>
              <a:xfrm flipH="1">
                <a:off x="2783590" y="1827546"/>
                <a:ext cx="174065" cy="83562"/>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32;p42"/>
              <p:cNvSpPr/>
              <p:nvPr/>
            </p:nvSpPr>
            <p:spPr>
              <a:xfrm flipH="1">
                <a:off x="2392080" y="1861063"/>
                <a:ext cx="284386" cy="170595"/>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33;p42"/>
              <p:cNvSpPr/>
              <p:nvPr/>
            </p:nvSpPr>
            <p:spPr>
              <a:xfrm flipH="1">
                <a:off x="1850247" y="1203341"/>
                <a:ext cx="1933259" cy="1323939"/>
              </a:xfrm>
              <a:custGeom>
                <a:avLst/>
                <a:gdLst/>
                <a:ahLst/>
                <a:cxnLst/>
                <a:rect l="l" t="t" r="r" b="b"/>
                <a:pathLst>
                  <a:path w="21169" h="14497" extrusionOk="0">
                    <a:moveTo>
                      <a:pt x="10036" y="1"/>
                    </a:moveTo>
                    <a:cubicBezTo>
                      <a:pt x="9537" y="1"/>
                      <a:pt x="8998" y="79"/>
                      <a:pt x="8432" y="277"/>
                    </a:cubicBezTo>
                    <a:cubicBezTo>
                      <a:pt x="6476" y="959"/>
                      <a:pt x="5353" y="3503"/>
                      <a:pt x="4653" y="4830"/>
                    </a:cubicBezTo>
                    <a:cubicBezTo>
                      <a:pt x="3769" y="6503"/>
                      <a:pt x="1850" y="7776"/>
                      <a:pt x="322" y="7961"/>
                    </a:cubicBezTo>
                    <a:cubicBezTo>
                      <a:pt x="322" y="7961"/>
                      <a:pt x="1" y="12228"/>
                      <a:pt x="8395" y="12934"/>
                    </a:cubicBezTo>
                    <a:lnTo>
                      <a:pt x="8405" y="12818"/>
                    </a:lnTo>
                    <a:cubicBezTo>
                      <a:pt x="8405" y="12818"/>
                      <a:pt x="7503" y="12167"/>
                      <a:pt x="4865" y="10426"/>
                    </a:cubicBezTo>
                    <a:cubicBezTo>
                      <a:pt x="2227" y="8688"/>
                      <a:pt x="3404" y="6452"/>
                      <a:pt x="4366" y="6076"/>
                    </a:cubicBezTo>
                    <a:cubicBezTo>
                      <a:pt x="4919" y="5865"/>
                      <a:pt x="5128" y="5421"/>
                      <a:pt x="5278" y="4926"/>
                    </a:cubicBezTo>
                    <a:cubicBezTo>
                      <a:pt x="7023" y="4810"/>
                      <a:pt x="9515" y="1537"/>
                      <a:pt x="10712" y="1400"/>
                    </a:cubicBezTo>
                    <a:cubicBezTo>
                      <a:pt x="10842" y="1385"/>
                      <a:pt x="10963" y="1378"/>
                      <a:pt x="11075" y="1378"/>
                    </a:cubicBezTo>
                    <a:cubicBezTo>
                      <a:pt x="12210" y="1378"/>
                      <a:pt x="12433" y="2082"/>
                      <a:pt x="12433" y="2082"/>
                    </a:cubicBezTo>
                    <a:lnTo>
                      <a:pt x="12453" y="2082"/>
                    </a:lnTo>
                    <a:cubicBezTo>
                      <a:pt x="12487" y="2080"/>
                      <a:pt x="12520" y="2079"/>
                      <a:pt x="12553" y="2079"/>
                    </a:cubicBezTo>
                    <a:cubicBezTo>
                      <a:pt x="13236" y="2079"/>
                      <a:pt x="13872" y="2506"/>
                      <a:pt x="14266" y="3066"/>
                    </a:cubicBezTo>
                    <a:cubicBezTo>
                      <a:pt x="14679" y="3653"/>
                      <a:pt x="14867" y="4370"/>
                      <a:pt x="14993" y="5076"/>
                    </a:cubicBezTo>
                    <a:cubicBezTo>
                      <a:pt x="15119" y="5783"/>
                      <a:pt x="15195" y="6507"/>
                      <a:pt x="15427" y="7186"/>
                    </a:cubicBezTo>
                    <a:cubicBezTo>
                      <a:pt x="15737" y="8101"/>
                      <a:pt x="16359" y="8923"/>
                      <a:pt x="17161" y="9453"/>
                    </a:cubicBezTo>
                    <a:cubicBezTo>
                      <a:pt x="16950" y="10101"/>
                      <a:pt x="16642" y="10781"/>
                      <a:pt x="16263" y="11484"/>
                    </a:cubicBezTo>
                    <a:cubicBezTo>
                      <a:pt x="14914" y="13988"/>
                      <a:pt x="18455" y="14496"/>
                      <a:pt x="19010" y="14496"/>
                    </a:cubicBezTo>
                    <a:cubicBezTo>
                      <a:pt x="19099" y="14496"/>
                      <a:pt x="19112" y="14484"/>
                      <a:pt x="19018" y="14464"/>
                    </a:cubicBezTo>
                    <a:cubicBezTo>
                      <a:pt x="18981" y="14457"/>
                      <a:pt x="18946" y="14447"/>
                      <a:pt x="18916" y="14436"/>
                    </a:cubicBezTo>
                    <a:cubicBezTo>
                      <a:pt x="18335" y="14263"/>
                      <a:pt x="18355" y="13781"/>
                      <a:pt x="18355" y="13781"/>
                    </a:cubicBezTo>
                    <a:lnTo>
                      <a:pt x="18355" y="13781"/>
                    </a:lnTo>
                    <a:cubicBezTo>
                      <a:pt x="18754" y="13975"/>
                      <a:pt x="19097" y="14048"/>
                      <a:pt x="19388" y="14048"/>
                    </a:cubicBezTo>
                    <a:cubicBezTo>
                      <a:pt x="20274" y="14048"/>
                      <a:pt x="20673" y="13368"/>
                      <a:pt x="20673" y="13368"/>
                    </a:cubicBezTo>
                    <a:lnTo>
                      <a:pt x="20673" y="13368"/>
                    </a:lnTo>
                    <a:cubicBezTo>
                      <a:pt x="20673" y="13368"/>
                      <a:pt x="20435" y="13513"/>
                      <a:pt x="20173" y="13513"/>
                    </a:cubicBezTo>
                    <a:cubicBezTo>
                      <a:pt x="19841" y="13513"/>
                      <a:pt x="19470" y="13281"/>
                      <a:pt x="19493" y="12228"/>
                    </a:cubicBezTo>
                    <a:cubicBezTo>
                      <a:pt x="19534" y="10344"/>
                      <a:pt x="21169" y="7838"/>
                      <a:pt x="19059" y="3656"/>
                    </a:cubicBezTo>
                    <a:cubicBezTo>
                      <a:pt x="17874" y="1311"/>
                      <a:pt x="16160" y="815"/>
                      <a:pt x="14867" y="815"/>
                    </a:cubicBezTo>
                    <a:cubicBezTo>
                      <a:pt x="13919" y="815"/>
                      <a:pt x="13197" y="1083"/>
                      <a:pt x="13080" y="1083"/>
                    </a:cubicBezTo>
                    <a:cubicBezTo>
                      <a:pt x="13072" y="1083"/>
                      <a:pt x="13067" y="1081"/>
                      <a:pt x="13065" y="1079"/>
                    </a:cubicBezTo>
                    <a:cubicBezTo>
                      <a:pt x="12812" y="811"/>
                      <a:pt x="11636" y="1"/>
                      <a:pt x="10036" y="1"/>
                    </a:cubicBezTo>
                    <a:close/>
                  </a:path>
                </a:pathLst>
              </a:custGeom>
              <a:solidFill>
                <a:srgbClr val="632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34;p42"/>
              <p:cNvSpPr/>
              <p:nvPr/>
            </p:nvSpPr>
            <p:spPr>
              <a:xfrm flipH="1">
                <a:off x="1931894" y="2052845"/>
                <a:ext cx="254523" cy="235162"/>
              </a:xfrm>
              <a:custGeom>
                <a:avLst/>
                <a:gdLst/>
                <a:ahLst/>
                <a:cxnLst/>
                <a:rect l="l" t="t" r="r" b="b"/>
                <a:pathLst>
                  <a:path w="2787" h="2575" extrusionOk="0">
                    <a:moveTo>
                      <a:pt x="1486" y="1"/>
                    </a:moveTo>
                    <a:cubicBezTo>
                      <a:pt x="1154" y="1"/>
                      <a:pt x="813" y="108"/>
                      <a:pt x="499" y="318"/>
                    </a:cubicBezTo>
                    <a:cubicBezTo>
                      <a:pt x="445" y="352"/>
                      <a:pt x="387" y="403"/>
                      <a:pt x="373" y="482"/>
                    </a:cubicBezTo>
                    <a:lnTo>
                      <a:pt x="355" y="546"/>
                    </a:lnTo>
                    <a:lnTo>
                      <a:pt x="89" y="1602"/>
                    </a:lnTo>
                    <a:cubicBezTo>
                      <a:pt x="1" y="1847"/>
                      <a:pt x="72" y="2141"/>
                      <a:pt x="212" y="2301"/>
                    </a:cubicBezTo>
                    <a:cubicBezTo>
                      <a:pt x="349" y="2465"/>
                      <a:pt x="540" y="2523"/>
                      <a:pt x="727" y="2550"/>
                    </a:cubicBezTo>
                    <a:cubicBezTo>
                      <a:pt x="830" y="2566"/>
                      <a:pt x="934" y="2574"/>
                      <a:pt x="1038" y="2574"/>
                    </a:cubicBezTo>
                    <a:cubicBezTo>
                      <a:pt x="1291" y="2574"/>
                      <a:pt x="1545" y="2528"/>
                      <a:pt x="1796" y="2441"/>
                    </a:cubicBezTo>
                    <a:cubicBezTo>
                      <a:pt x="1987" y="2373"/>
                      <a:pt x="2182" y="2274"/>
                      <a:pt x="2353" y="2114"/>
                    </a:cubicBezTo>
                    <a:cubicBezTo>
                      <a:pt x="2520" y="1950"/>
                      <a:pt x="2663" y="1718"/>
                      <a:pt x="2718" y="1452"/>
                    </a:cubicBezTo>
                    <a:cubicBezTo>
                      <a:pt x="2786" y="1117"/>
                      <a:pt x="2707" y="765"/>
                      <a:pt x="2554" y="526"/>
                    </a:cubicBezTo>
                    <a:cubicBezTo>
                      <a:pt x="2400" y="287"/>
                      <a:pt x="2175" y="151"/>
                      <a:pt x="1943" y="72"/>
                    </a:cubicBezTo>
                    <a:cubicBezTo>
                      <a:pt x="1795" y="24"/>
                      <a:pt x="1642" y="1"/>
                      <a:pt x="1486"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35;p42"/>
              <p:cNvSpPr/>
              <p:nvPr/>
            </p:nvSpPr>
            <p:spPr>
              <a:xfrm flipH="1">
                <a:off x="2531898" y="1908186"/>
                <a:ext cx="717358" cy="199362"/>
              </a:xfrm>
              <a:custGeom>
                <a:avLst/>
                <a:gdLst/>
                <a:ahLst/>
                <a:cxnLst/>
                <a:rect l="l" t="t" r="r" b="b"/>
                <a:pathLst>
                  <a:path w="7855" h="2183" extrusionOk="0">
                    <a:moveTo>
                      <a:pt x="105" y="0"/>
                    </a:moveTo>
                    <a:cubicBezTo>
                      <a:pt x="41" y="0"/>
                      <a:pt x="0" y="97"/>
                      <a:pt x="70" y="137"/>
                    </a:cubicBezTo>
                    <a:cubicBezTo>
                      <a:pt x="1377" y="881"/>
                      <a:pt x="2641" y="1612"/>
                      <a:pt x="4132" y="1902"/>
                    </a:cubicBezTo>
                    <a:cubicBezTo>
                      <a:pt x="5004" y="2074"/>
                      <a:pt x="5613" y="2182"/>
                      <a:pt x="6276" y="2182"/>
                    </a:cubicBezTo>
                    <a:cubicBezTo>
                      <a:pt x="6718" y="2182"/>
                      <a:pt x="7183" y="2134"/>
                      <a:pt x="7768" y="2025"/>
                    </a:cubicBezTo>
                    <a:cubicBezTo>
                      <a:pt x="7854" y="2008"/>
                      <a:pt x="7823" y="1883"/>
                      <a:pt x="7741" y="1883"/>
                    </a:cubicBezTo>
                    <a:cubicBezTo>
                      <a:pt x="7737" y="1883"/>
                      <a:pt x="7732" y="1884"/>
                      <a:pt x="7727" y="1885"/>
                    </a:cubicBezTo>
                    <a:cubicBezTo>
                      <a:pt x="7149" y="1992"/>
                      <a:pt x="6676" y="2040"/>
                      <a:pt x="6229" y="2040"/>
                    </a:cubicBezTo>
                    <a:cubicBezTo>
                      <a:pt x="5487" y="2040"/>
                      <a:pt x="4817" y="1908"/>
                      <a:pt x="3862" y="1697"/>
                    </a:cubicBezTo>
                    <a:cubicBezTo>
                      <a:pt x="2518" y="1400"/>
                      <a:pt x="1330" y="687"/>
                      <a:pt x="142" y="11"/>
                    </a:cubicBezTo>
                    <a:cubicBezTo>
                      <a:pt x="129" y="4"/>
                      <a:pt x="117" y="0"/>
                      <a:pt x="105" y="0"/>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6;p42"/>
              <p:cNvSpPr/>
              <p:nvPr/>
            </p:nvSpPr>
            <p:spPr>
              <a:xfrm flipH="1">
                <a:off x="2845691" y="2110928"/>
                <a:ext cx="114978" cy="32877"/>
              </a:xfrm>
              <a:custGeom>
                <a:avLst/>
                <a:gdLst/>
                <a:ahLst/>
                <a:cxnLst/>
                <a:rect l="l" t="t" r="r" b="b"/>
                <a:pathLst>
                  <a:path w="1259" h="360" extrusionOk="0">
                    <a:moveTo>
                      <a:pt x="106" y="1"/>
                    </a:moveTo>
                    <a:cubicBezTo>
                      <a:pt x="49" y="1"/>
                      <a:pt x="0" y="74"/>
                      <a:pt x="50" y="126"/>
                    </a:cubicBezTo>
                    <a:cubicBezTo>
                      <a:pt x="253" y="336"/>
                      <a:pt x="612" y="359"/>
                      <a:pt x="922" y="359"/>
                    </a:cubicBezTo>
                    <a:cubicBezTo>
                      <a:pt x="1009" y="359"/>
                      <a:pt x="1092" y="358"/>
                      <a:pt x="1167" y="358"/>
                    </a:cubicBezTo>
                    <a:cubicBezTo>
                      <a:pt x="1258" y="358"/>
                      <a:pt x="1258" y="211"/>
                      <a:pt x="1167" y="211"/>
                    </a:cubicBezTo>
                    <a:cubicBezTo>
                      <a:pt x="1088" y="211"/>
                      <a:pt x="996" y="214"/>
                      <a:pt x="899" y="214"/>
                    </a:cubicBezTo>
                    <a:cubicBezTo>
                      <a:pt x="629" y="214"/>
                      <a:pt x="319" y="192"/>
                      <a:pt x="157" y="23"/>
                    </a:cubicBezTo>
                    <a:cubicBezTo>
                      <a:pt x="141" y="8"/>
                      <a:pt x="123" y="1"/>
                      <a:pt x="106"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37;p42"/>
              <p:cNvSpPr/>
              <p:nvPr/>
            </p:nvSpPr>
            <p:spPr>
              <a:xfrm flipH="1">
                <a:off x="2377103" y="1750742"/>
                <a:ext cx="191143" cy="146942"/>
              </a:xfrm>
              <a:custGeom>
                <a:avLst/>
                <a:gdLst/>
                <a:ahLst/>
                <a:cxnLst/>
                <a:rect l="l" t="t" r="r" b="b"/>
                <a:pathLst>
                  <a:path w="2093" h="1609" extrusionOk="0">
                    <a:moveTo>
                      <a:pt x="714" y="0"/>
                    </a:moveTo>
                    <a:cubicBezTo>
                      <a:pt x="454" y="4"/>
                      <a:pt x="208" y="79"/>
                      <a:pt x="0" y="233"/>
                    </a:cubicBezTo>
                    <a:lnTo>
                      <a:pt x="3" y="267"/>
                    </a:lnTo>
                    <a:cubicBezTo>
                      <a:pt x="102" y="256"/>
                      <a:pt x="201" y="250"/>
                      <a:pt x="299" y="250"/>
                    </a:cubicBezTo>
                    <a:cubicBezTo>
                      <a:pt x="423" y="250"/>
                      <a:pt x="547" y="260"/>
                      <a:pt x="669" y="281"/>
                    </a:cubicBezTo>
                    <a:cubicBezTo>
                      <a:pt x="887" y="318"/>
                      <a:pt x="1095" y="397"/>
                      <a:pt x="1277" y="520"/>
                    </a:cubicBezTo>
                    <a:cubicBezTo>
                      <a:pt x="1458" y="643"/>
                      <a:pt x="1611" y="807"/>
                      <a:pt x="1734" y="991"/>
                    </a:cubicBezTo>
                    <a:cubicBezTo>
                      <a:pt x="1853" y="1175"/>
                      <a:pt x="1938" y="1387"/>
                      <a:pt x="1946" y="1609"/>
                    </a:cubicBezTo>
                    <a:lnTo>
                      <a:pt x="1979" y="1609"/>
                    </a:lnTo>
                    <a:cubicBezTo>
                      <a:pt x="2093" y="1373"/>
                      <a:pt x="2052" y="1086"/>
                      <a:pt x="1952" y="851"/>
                    </a:cubicBezTo>
                    <a:cubicBezTo>
                      <a:pt x="1853" y="612"/>
                      <a:pt x="1689" y="404"/>
                      <a:pt x="1472" y="243"/>
                    </a:cubicBezTo>
                    <a:cubicBezTo>
                      <a:pt x="1246" y="76"/>
                      <a:pt x="969" y="0"/>
                      <a:pt x="714" y="0"/>
                    </a:cubicBez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38;p42"/>
              <p:cNvSpPr/>
              <p:nvPr/>
            </p:nvSpPr>
            <p:spPr>
              <a:xfrm flipH="1">
                <a:off x="3036468" y="1609189"/>
                <a:ext cx="178997" cy="67124"/>
              </a:xfrm>
              <a:custGeom>
                <a:avLst/>
                <a:gdLst/>
                <a:ahLst/>
                <a:cxnLst/>
                <a:rect l="l" t="t" r="r" b="b"/>
                <a:pathLst>
                  <a:path w="1960" h="735" extrusionOk="0">
                    <a:moveTo>
                      <a:pt x="980" y="0"/>
                    </a:moveTo>
                    <a:cubicBezTo>
                      <a:pt x="795" y="0"/>
                      <a:pt x="620" y="35"/>
                      <a:pt x="458" y="104"/>
                    </a:cubicBezTo>
                    <a:cubicBezTo>
                      <a:pt x="290" y="172"/>
                      <a:pt x="79" y="291"/>
                      <a:pt x="0" y="503"/>
                    </a:cubicBezTo>
                    <a:lnTo>
                      <a:pt x="21" y="530"/>
                    </a:lnTo>
                    <a:cubicBezTo>
                      <a:pt x="161" y="438"/>
                      <a:pt x="335" y="403"/>
                      <a:pt x="502" y="376"/>
                    </a:cubicBezTo>
                    <a:cubicBezTo>
                      <a:pt x="636" y="355"/>
                      <a:pt x="771" y="342"/>
                      <a:pt x="906" y="342"/>
                    </a:cubicBezTo>
                    <a:cubicBezTo>
                      <a:pt x="943" y="342"/>
                      <a:pt x="980" y="343"/>
                      <a:pt x="1017" y="345"/>
                    </a:cubicBezTo>
                    <a:cubicBezTo>
                      <a:pt x="1359" y="353"/>
                      <a:pt x="1704" y="479"/>
                      <a:pt x="1932" y="734"/>
                    </a:cubicBezTo>
                    <a:lnTo>
                      <a:pt x="1959" y="714"/>
                    </a:lnTo>
                    <a:cubicBezTo>
                      <a:pt x="1939" y="496"/>
                      <a:pt x="1795" y="312"/>
                      <a:pt x="1622" y="195"/>
                    </a:cubicBezTo>
                    <a:cubicBezTo>
                      <a:pt x="1447" y="69"/>
                      <a:pt x="1236" y="11"/>
                      <a:pt x="1034" y="1"/>
                    </a:cubicBezTo>
                    <a:cubicBezTo>
                      <a:pt x="1016" y="1"/>
                      <a:pt x="998" y="0"/>
                      <a:pt x="980" y="0"/>
                    </a:cubicBezTo>
                    <a:close/>
                  </a:path>
                </a:pathLst>
              </a:custGeom>
              <a:solidFill>
                <a:srgbClr val="4220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39;p42"/>
              <p:cNvSpPr/>
              <p:nvPr/>
            </p:nvSpPr>
            <p:spPr>
              <a:xfrm flipH="1">
                <a:off x="2291988" y="2822896"/>
                <a:ext cx="93243" cy="2557"/>
              </a:xfrm>
              <a:custGeom>
                <a:avLst/>
                <a:gdLst/>
                <a:ahLst/>
                <a:cxnLst/>
                <a:rect l="l" t="t" r="r" b="b"/>
                <a:pathLst>
                  <a:path w="1021" h="28" extrusionOk="0">
                    <a:moveTo>
                      <a:pt x="510" y="1"/>
                    </a:moveTo>
                    <a:cubicBezTo>
                      <a:pt x="342" y="1"/>
                      <a:pt x="174" y="5"/>
                      <a:pt x="7" y="14"/>
                    </a:cubicBezTo>
                    <a:cubicBezTo>
                      <a:pt x="0" y="17"/>
                      <a:pt x="0" y="28"/>
                      <a:pt x="7" y="28"/>
                    </a:cubicBezTo>
                    <a:cubicBezTo>
                      <a:pt x="181" y="17"/>
                      <a:pt x="357" y="12"/>
                      <a:pt x="532" y="12"/>
                    </a:cubicBezTo>
                    <a:cubicBezTo>
                      <a:pt x="693" y="12"/>
                      <a:pt x="854" y="16"/>
                      <a:pt x="1013" y="24"/>
                    </a:cubicBezTo>
                    <a:cubicBezTo>
                      <a:pt x="1020" y="24"/>
                      <a:pt x="1020" y="14"/>
                      <a:pt x="1013" y="14"/>
                    </a:cubicBezTo>
                    <a:cubicBezTo>
                      <a:pt x="846" y="5"/>
                      <a:pt x="678" y="1"/>
                      <a:pt x="510"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40;p42"/>
              <p:cNvSpPr/>
              <p:nvPr/>
            </p:nvSpPr>
            <p:spPr>
              <a:xfrm flipH="1">
                <a:off x="3967343" y="1739783"/>
                <a:ext cx="142193" cy="243016"/>
              </a:xfrm>
              <a:custGeom>
                <a:avLst/>
                <a:gdLst/>
                <a:ahLst/>
                <a:cxnLst/>
                <a:rect l="l" t="t" r="r" b="b"/>
                <a:pathLst>
                  <a:path w="1557" h="2661" extrusionOk="0">
                    <a:moveTo>
                      <a:pt x="573" y="0"/>
                    </a:moveTo>
                    <a:cubicBezTo>
                      <a:pt x="545" y="0"/>
                      <a:pt x="517" y="5"/>
                      <a:pt x="489" y="15"/>
                    </a:cubicBezTo>
                    <a:cubicBezTo>
                      <a:pt x="341" y="62"/>
                      <a:pt x="270" y="226"/>
                      <a:pt x="328" y="366"/>
                    </a:cubicBezTo>
                    <a:lnTo>
                      <a:pt x="669" y="1193"/>
                    </a:lnTo>
                    <a:cubicBezTo>
                      <a:pt x="673" y="1203"/>
                      <a:pt x="679" y="1213"/>
                      <a:pt x="683" y="1223"/>
                    </a:cubicBezTo>
                    <a:lnTo>
                      <a:pt x="0" y="1746"/>
                    </a:lnTo>
                    <a:lnTo>
                      <a:pt x="697" y="2660"/>
                    </a:lnTo>
                    <a:lnTo>
                      <a:pt x="1045" y="2394"/>
                    </a:lnTo>
                    <a:cubicBezTo>
                      <a:pt x="1475" y="2066"/>
                      <a:pt x="1557" y="1455"/>
                      <a:pt x="1229" y="1025"/>
                    </a:cubicBezTo>
                    <a:cubicBezTo>
                      <a:pt x="1160" y="943"/>
                      <a:pt x="1103" y="848"/>
                      <a:pt x="1062" y="749"/>
                    </a:cubicBezTo>
                    <a:lnTo>
                      <a:pt x="823" y="172"/>
                    </a:lnTo>
                    <a:cubicBezTo>
                      <a:pt x="782" y="69"/>
                      <a:pt x="681" y="0"/>
                      <a:pt x="573" y="0"/>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41;p42"/>
              <p:cNvSpPr/>
              <p:nvPr/>
            </p:nvSpPr>
            <p:spPr>
              <a:xfrm flipH="1">
                <a:off x="2407605" y="2712342"/>
                <a:ext cx="202833" cy="629869"/>
              </a:xfrm>
              <a:custGeom>
                <a:avLst/>
                <a:gdLst/>
                <a:ahLst/>
                <a:cxnLst/>
                <a:rect l="l" t="t" r="r" b="b"/>
                <a:pathLst>
                  <a:path w="2221" h="6897" extrusionOk="0">
                    <a:moveTo>
                      <a:pt x="53" y="1"/>
                    </a:moveTo>
                    <a:cubicBezTo>
                      <a:pt x="34" y="1"/>
                      <a:pt x="17" y="4"/>
                      <a:pt x="1" y="11"/>
                    </a:cubicBezTo>
                    <a:cubicBezTo>
                      <a:pt x="1" y="11"/>
                      <a:pt x="1957" y="2899"/>
                      <a:pt x="971" y="6896"/>
                    </a:cubicBezTo>
                    <a:lnTo>
                      <a:pt x="1847" y="6896"/>
                    </a:lnTo>
                    <a:cubicBezTo>
                      <a:pt x="2042" y="5739"/>
                      <a:pt x="2220" y="4971"/>
                      <a:pt x="1762" y="2919"/>
                    </a:cubicBezTo>
                    <a:cubicBezTo>
                      <a:pt x="1433" y="1441"/>
                      <a:pt x="440" y="1"/>
                      <a:pt x="53" y="1"/>
                    </a:cubicBezTo>
                    <a:close/>
                  </a:path>
                </a:pathLst>
              </a:custGeom>
              <a:solidFill>
                <a:srgbClr val="E06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42;p42"/>
              <p:cNvSpPr/>
              <p:nvPr/>
            </p:nvSpPr>
            <p:spPr>
              <a:xfrm flipH="1">
                <a:off x="3027701" y="2373578"/>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43;p42"/>
              <p:cNvSpPr/>
              <p:nvPr/>
            </p:nvSpPr>
            <p:spPr>
              <a:xfrm flipH="1">
                <a:off x="4038394" y="1928917"/>
                <a:ext cx="75891" cy="46850"/>
              </a:xfrm>
              <a:custGeom>
                <a:avLst/>
                <a:gdLst/>
                <a:ahLst/>
                <a:cxnLst/>
                <a:rect l="l" t="t" r="r" b="b"/>
                <a:pathLst>
                  <a:path w="831" h="513" extrusionOk="0">
                    <a:moveTo>
                      <a:pt x="611" y="1"/>
                    </a:moveTo>
                    <a:cubicBezTo>
                      <a:pt x="592" y="1"/>
                      <a:pt x="573" y="4"/>
                      <a:pt x="554" y="9"/>
                    </a:cubicBezTo>
                    <a:lnTo>
                      <a:pt x="168" y="118"/>
                    </a:lnTo>
                    <a:cubicBezTo>
                      <a:pt x="62" y="149"/>
                      <a:pt x="1" y="261"/>
                      <a:pt x="32" y="367"/>
                    </a:cubicBezTo>
                    <a:cubicBezTo>
                      <a:pt x="57" y="455"/>
                      <a:pt x="138" y="512"/>
                      <a:pt x="225" y="512"/>
                    </a:cubicBezTo>
                    <a:cubicBezTo>
                      <a:pt x="243" y="512"/>
                      <a:pt x="262" y="509"/>
                      <a:pt x="281" y="504"/>
                    </a:cubicBezTo>
                    <a:lnTo>
                      <a:pt x="663" y="395"/>
                    </a:lnTo>
                    <a:cubicBezTo>
                      <a:pt x="769" y="361"/>
                      <a:pt x="831" y="252"/>
                      <a:pt x="799" y="146"/>
                    </a:cubicBezTo>
                    <a:cubicBezTo>
                      <a:pt x="775" y="56"/>
                      <a:pt x="696" y="1"/>
                      <a:pt x="611"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44;p42"/>
              <p:cNvSpPr/>
              <p:nvPr/>
            </p:nvSpPr>
            <p:spPr>
              <a:xfrm flipH="1">
                <a:off x="4043417" y="1891657"/>
                <a:ext cx="88585" cy="59635"/>
              </a:xfrm>
              <a:custGeom>
                <a:avLst/>
                <a:gdLst/>
                <a:ahLst/>
                <a:cxnLst/>
                <a:rect l="l" t="t" r="r" b="b"/>
                <a:pathLst>
                  <a:path w="970" h="653" extrusionOk="0">
                    <a:moveTo>
                      <a:pt x="696" y="1"/>
                    </a:moveTo>
                    <a:cubicBezTo>
                      <a:pt x="666" y="1"/>
                      <a:pt x="636" y="6"/>
                      <a:pt x="608" y="17"/>
                    </a:cubicBezTo>
                    <a:lnTo>
                      <a:pt x="185" y="185"/>
                    </a:lnTo>
                    <a:cubicBezTo>
                      <a:pt x="62" y="236"/>
                      <a:pt x="0" y="376"/>
                      <a:pt x="51" y="499"/>
                    </a:cubicBezTo>
                    <a:cubicBezTo>
                      <a:pt x="88" y="596"/>
                      <a:pt x="179" y="652"/>
                      <a:pt x="276" y="652"/>
                    </a:cubicBezTo>
                    <a:cubicBezTo>
                      <a:pt x="306" y="652"/>
                      <a:pt x="336" y="647"/>
                      <a:pt x="366" y="636"/>
                    </a:cubicBezTo>
                    <a:lnTo>
                      <a:pt x="785" y="468"/>
                    </a:lnTo>
                    <a:cubicBezTo>
                      <a:pt x="908" y="417"/>
                      <a:pt x="970" y="277"/>
                      <a:pt x="922" y="154"/>
                    </a:cubicBezTo>
                    <a:cubicBezTo>
                      <a:pt x="883" y="58"/>
                      <a:pt x="791" y="1"/>
                      <a:pt x="696"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45;p42"/>
              <p:cNvSpPr/>
              <p:nvPr/>
            </p:nvSpPr>
            <p:spPr>
              <a:xfrm flipH="1">
                <a:off x="1976095" y="2123804"/>
                <a:ext cx="152056" cy="92786"/>
              </a:xfrm>
              <a:custGeom>
                <a:avLst/>
                <a:gdLst/>
                <a:ahLst/>
                <a:cxnLst/>
                <a:rect l="l" t="t" r="r" b="b"/>
                <a:pathLst>
                  <a:path w="1665" h="1016" extrusionOk="0">
                    <a:moveTo>
                      <a:pt x="703" y="1"/>
                    </a:moveTo>
                    <a:cubicBezTo>
                      <a:pt x="278" y="1"/>
                      <a:pt x="1" y="384"/>
                      <a:pt x="1" y="384"/>
                    </a:cubicBezTo>
                    <a:lnTo>
                      <a:pt x="59" y="784"/>
                    </a:lnTo>
                    <a:cubicBezTo>
                      <a:pt x="273" y="949"/>
                      <a:pt x="497" y="1016"/>
                      <a:pt x="698" y="1016"/>
                    </a:cubicBezTo>
                    <a:cubicBezTo>
                      <a:pt x="1269" y="1016"/>
                      <a:pt x="1664" y="482"/>
                      <a:pt x="1165" y="152"/>
                    </a:cubicBezTo>
                    <a:cubicBezTo>
                      <a:pt x="998" y="42"/>
                      <a:pt x="842" y="1"/>
                      <a:pt x="703" y="1"/>
                    </a:cubicBezTo>
                    <a:close/>
                  </a:path>
                </a:pathLst>
              </a:custGeom>
              <a:solidFill>
                <a:srgbClr val="F99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46;p42"/>
              <p:cNvSpPr/>
              <p:nvPr/>
            </p:nvSpPr>
            <p:spPr>
              <a:xfrm flipH="1">
                <a:off x="3260580" y="1799418"/>
                <a:ext cx="188129" cy="115252"/>
              </a:xfrm>
              <a:custGeom>
                <a:avLst/>
                <a:gdLst/>
                <a:ahLst/>
                <a:cxnLst/>
                <a:rect l="l" t="t" r="r" b="b"/>
                <a:pathLst>
                  <a:path w="2060" h="1262" extrusionOk="0">
                    <a:moveTo>
                      <a:pt x="632" y="1"/>
                    </a:moveTo>
                    <a:cubicBezTo>
                      <a:pt x="382" y="1"/>
                      <a:pt x="187" y="83"/>
                      <a:pt x="120" y="242"/>
                    </a:cubicBezTo>
                    <a:cubicBezTo>
                      <a:pt x="1" y="515"/>
                      <a:pt x="315" y="912"/>
                      <a:pt x="820" y="1126"/>
                    </a:cubicBezTo>
                    <a:cubicBezTo>
                      <a:pt x="1032" y="1217"/>
                      <a:pt x="1243" y="1261"/>
                      <a:pt x="1426" y="1261"/>
                    </a:cubicBezTo>
                    <a:cubicBezTo>
                      <a:pt x="1677" y="1261"/>
                      <a:pt x="1874" y="1179"/>
                      <a:pt x="1943" y="1021"/>
                    </a:cubicBezTo>
                    <a:cubicBezTo>
                      <a:pt x="2060" y="748"/>
                      <a:pt x="1745" y="351"/>
                      <a:pt x="1244" y="137"/>
                    </a:cubicBezTo>
                    <a:cubicBezTo>
                      <a:pt x="1029" y="46"/>
                      <a:pt x="816" y="1"/>
                      <a:pt x="632"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47;p42"/>
              <p:cNvSpPr/>
              <p:nvPr/>
            </p:nvSpPr>
            <p:spPr>
              <a:xfrm flipH="1">
                <a:off x="2290801" y="2044443"/>
                <a:ext cx="183015" cy="120640"/>
              </a:xfrm>
              <a:custGeom>
                <a:avLst/>
                <a:gdLst/>
                <a:ahLst/>
                <a:cxnLst/>
                <a:rect l="l" t="t" r="r" b="b"/>
                <a:pathLst>
                  <a:path w="2004" h="1321" extrusionOk="0">
                    <a:moveTo>
                      <a:pt x="1081" y="1"/>
                    </a:moveTo>
                    <a:cubicBezTo>
                      <a:pt x="1036" y="1"/>
                      <a:pt x="989" y="3"/>
                      <a:pt x="942" y="7"/>
                    </a:cubicBezTo>
                    <a:cubicBezTo>
                      <a:pt x="406" y="58"/>
                      <a:pt x="0" y="393"/>
                      <a:pt x="38" y="755"/>
                    </a:cubicBezTo>
                    <a:cubicBezTo>
                      <a:pt x="69" y="1082"/>
                      <a:pt x="455" y="1321"/>
                      <a:pt x="927" y="1321"/>
                    </a:cubicBezTo>
                    <a:cubicBezTo>
                      <a:pt x="973" y="1321"/>
                      <a:pt x="1019" y="1319"/>
                      <a:pt x="1065" y="1314"/>
                    </a:cubicBezTo>
                    <a:cubicBezTo>
                      <a:pt x="1601" y="1263"/>
                      <a:pt x="2004" y="929"/>
                      <a:pt x="1970" y="567"/>
                    </a:cubicBezTo>
                    <a:cubicBezTo>
                      <a:pt x="1939" y="237"/>
                      <a:pt x="1553" y="1"/>
                      <a:pt x="1081" y="1"/>
                    </a:cubicBezTo>
                    <a:close/>
                  </a:path>
                </a:pathLst>
              </a:custGeom>
              <a:solidFill>
                <a:srgbClr val="EA8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48;p42"/>
              <p:cNvSpPr/>
              <p:nvPr/>
            </p:nvSpPr>
            <p:spPr>
              <a:xfrm flipH="1">
                <a:off x="2488885" y="2067822"/>
                <a:ext cx="30320" cy="48676"/>
              </a:xfrm>
              <a:custGeom>
                <a:avLst/>
                <a:gdLst/>
                <a:ahLst/>
                <a:cxnLst/>
                <a:rect l="l" t="t" r="r" b="b"/>
                <a:pathLst>
                  <a:path w="332" h="533" extrusionOk="0">
                    <a:moveTo>
                      <a:pt x="252" y="1"/>
                    </a:moveTo>
                    <a:cubicBezTo>
                      <a:pt x="219" y="1"/>
                      <a:pt x="186" y="20"/>
                      <a:pt x="180" y="62"/>
                    </a:cubicBezTo>
                    <a:cubicBezTo>
                      <a:pt x="163" y="191"/>
                      <a:pt x="115" y="308"/>
                      <a:pt x="40" y="413"/>
                    </a:cubicBezTo>
                    <a:cubicBezTo>
                      <a:pt x="0" y="470"/>
                      <a:pt x="52" y="533"/>
                      <a:pt x="104" y="533"/>
                    </a:cubicBezTo>
                    <a:cubicBezTo>
                      <a:pt x="124" y="533"/>
                      <a:pt x="144" y="524"/>
                      <a:pt x="159" y="502"/>
                    </a:cubicBezTo>
                    <a:cubicBezTo>
                      <a:pt x="248" y="376"/>
                      <a:pt x="303" y="232"/>
                      <a:pt x="327" y="79"/>
                    </a:cubicBezTo>
                    <a:cubicBezTo>
                      <a:pt x="332" y="29"/>
                      <a:pt x="292" y="1"/>
                      <a:pt x="252" y="1"/>
                    </a:cubicBezTo>
                    <a:close/>
                  </a:path>
                </a:pathLst>
              </a:custGeom>
              <a:solidFill>
                <a:srgbClr val="C68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549;p42"/>
            <p:cNvSpPr/>
            <p:nvPr/>
          </p:nvSpPr>
          <p:spPr>
            <a:xfrm flipH="1">
              <a:off x="3944381" y="1569605"/>
              <a:ext cx="85206" cy="66941"/>
            </a:xfrm>
            <a:custGeom>
              <a:avLst/>
              <a:gdLst/>
              <a:ahLst/>
              <a:cxnLst/>
              <a:rect l="l" t="t" r="r" b="b"/>
              <a:pathLst>
                <a:path w="933" h="733" extrusionOk="0">
                  <a:moveTo>
                    <a:pt x="655" y="1"/>
                  </a:moveTo>
                  <a:cubicBezTo>
                    <a:pt x="610" y="1"/>
                    <a:pt x="564" y="14"/>
                    <a:pt x="523" y="40"/>
                  </a:cubicBezTo>
                  <a:lnTo>
                    <a:pt x="144" y="289"/>
                  </a:lnTo>
                  <a:cubicBezTo>
                    <a:pt x="32" y="360"/>
                    <a:pt x="0" y="511"/>
                    <a:pt x="73" y="623"/>
                  </a:cubicBezTo>
                  <a:cubicBezTo>
                    <a:pt x="119" y="694"/>
                    <a:pt x="196" y="732"/>
                    <a:pt x="274" y="732"/>
                  </a:cubicBezTo>
                  <a:cubicBezTo>
                    <a:pt x="320" y="732"/>
                    <a:pt x="366" y="719"/>
                    <a:pt x="407" y="691"/>
                  </a:cubicBezTo>
                  <a:lnTo>
                    <a:pt x="789" y="445"/>
                  </a:lnTo>
                  <a:cubicBezTo>
                    <a:pt x="898" y="371"/>
                    <a:pt x="933" y="220"/>
                    <a:pt x="857" y="111"/>
                  </a:cubicBezTo>
                  <a:cubicBezTo>
                    <a:pt x="811" y="40"/>
                    <a:pt x="734" y="1"/>
                    <a:pt x="655"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50;p42"/>
            <p:cNvSpPr/>
            <p:nvPr/>
          </p:nvSpPr>
          <p:spPr>
            <a:xfrm flipH="1">
              <a:off x="3921915" y="1616546"/>
              <a:ext cx="88677" cy="59635"/>
            </a:xfrm>
            <a:custGeom>
              <a:avLst/>
              <a:gdLst/>
              <a:ahLst/>
              <a:cxnLst/>
              <a:rect l="l" t="t" r="r" b="b"/>
              <a:pathLst>
                <a:path w="971" h="653" extrusionOk="0">
                  <a:moveTo>
                    <a:pt x="694" y="1"/>
                  </a:moveTo>
                  <a:cubicBezTo>
                    <a:pt x="664" y="1"/>
                    <a:pt x="634" y="6"/>
                    <a:pt x="605" y="17"/>
                  </a:cubicBezTo>
                  <a:lnTo>
                    <a:pt x="185" y="188"/>
                  </a:lnTo>
                  <a:cubicBezTo>
                    <a:pt x="62" y="235"/>
                    <a:pt x="1" y="375"/>
                    <a:pt x="49" y="501"/>
                  </a:cubicBezTo>
                  <a:cubicBezTo>
                    <a:pt x="87" y="595"/>
                    <a:pt x="178" y="653"/>
                    <a:pt x="273" y="653"/>
                  </a:cubicBezTo>
                  <a:cubicBezTo>
                    <a:pt x="303" y="653"/>
                    <a:pt x="333" y="647"/>
                    <a:pt x="363" y="635"/>
                  </a:cubicBezTo>
                  <a:lnTo>
                    <a:pt x="786" y="468"/>
                  </a:lnTo>
                  <a:cubicBezTo>
                    <a:pt x="909" y="416"/>
                    <a:pt x="971" y="276"/>
                    <a:pt x="919" y="153"/>
                  </a:cubicBezTo>
                  <a:cubicBezTo>
                    <a:pt x="882" y="59"/>
                    <a:pt x="791" y="1"/>
                    <a:pt x="694" y="1"/>
                  </a:cubicBezTo>
                  <a:close/>
                </a:path>
              </a:pathLst>
            </a:custGeom>
            <a:solidFill>
              <a:srgbClr val="F9B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3749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280806ngochungcodoquockhan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
          <p:cNvGrpSpPr>
            <a:grpSpLocks/>
          </p:cNvGrpSpPr>
          <p:nvPr/>
        </p:nvGrpSpPr>
        <p:grpSpPr bwMode="auto">
          <a:xfrm>
            <a:off x="3429000" y="0"/>
            <a:ext cx="4876800" cy="2287191"/>
            <a:chOff x="144" y="2296"/>
            <a:chExt cx="2414" cy="1672"/>
          </a:xfrm>
        </p:grpSpPr>
        <p:pic>
          <p:nvPicPr>
            <p:cNvPr id="4" name="Picture 6" descr="BACHO1946"/>
            <p:cNvPicPr>
              <a:picLocks noChangeAspect="1" noChangeArrowheads="1"/>
            </p:cNvPicPr>
            <p:nvPr/>
          </p:nvPicPr>
          <p:blipFill>
            <a:blip r:embed="rId3"/>
            <a:srcRect/>
            <a:stretch>
              <a:fillRect/>
            </a:stretch>
          </p:blipFill>
          <p:spPr bwMode="auto">
            <a:xfrm flipH="1">
              <a:off x="1389" y="2296"/>
              <a:ext cx="1169" cy="1672"/>
            </a:xfrm>
            <a:prstGeom prst="ellipse">
              <a:avLst/>
            </a:prstGeom>
            <a:ln>
              <a:noFill/>
            </a:ln>
            <a:effectLst>
              <a:softEdge rad="112500"/>
            </a:effectLst>
          </p:spPr>
        </p:pic>
        <p:sp>
          <p:nvSpPr>
            <p:cNvPr id="23559" name="Text Box 7"/>
            <p:cNvSpPr txBox="1">
              <a:spLocks noChangeArrowheads="1"/>
            </p:cNvSpPr>
            <p:nvPr/>
          </p:nvSpPr>
          <p:spPr bwMode="auto">
            <a:xfrm>
              <a:off x="144" y="3024"/>
              <a:ext cx="1536"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spcBef>
                  <a:spcPct val="50000"/>
                </a:spcBef>
              </a:pPr>
              <a:endParaRPr lang="vi-VN">
                <a:solidFill>
                  <a:srgbClr val="FF0000"/>
                </a:solidFill>
              </a:endParaRPr>
            </a:p>
          </p:txBody>
        </p:sp>
      </p:grpSp>
      <p:sp>
        <p:nvSpPr>
          <p:cNvPr id="6" name="Rectangle 2"/>
          <p:cNvSpPr txBox="1">
            <a:spLocks noChangeArrowheads="1"/>
          </p:cNvSpPr>
          <p:nvPr/>
        </p:nvSpPr>
        <p:spPr>
          <a:xfrm>
            <a:off x="0" y="2228850"/>
            <a:ext cx="9144000" cy="2914650"/>
          </a:xfrm>
          <a:prstGeom prst="rect">
            <a:avLst/>
          </a:prstGeom>
        </p:spPr>
        <p:txBody>
          <a:bodyPr/>
          <a:lstStyle/>
          <a:p>
            <a:pPr algn="ctr" eaLnBrk="0" hangingPunct="0">
              <a:defRPr/>
            </a:pPr>
            <a:r>
              <a:rPr lang="en-US" sz="3600" kern="0" dirty="0">
                <a:solidFill>
                  <a:srgbClr val="FF0000"/>
                </a:solidFill>
                <a:latin typeface="Times New Roman" pitchFamily="18" charset="0"/>
                <a:ea typeface="+mj-ea"/>
                <a:cs typeface="Times New Roman" pitchFamily="18" charset="0"/>
              </a:rPr>
              <a:t>NỘI DUNG</a:t>
            </a:r>
            <a:r>
              <a:rPr lang="vi-VN" sz="3600" kern="0" dirty="0">
                <a:solidFill>
                  <a:srgbClr val="FF0000"/>
                </a:solidFill>
                <a:latin typeface="Times New Roman" pitchFamily="18" charset="0"/>
                <a:ea typeface="+mj-ea"/>
                <a:cs typeface="Times New Roman" pitchFamily="18" charset="0"/>
              </a:rPr>
              <a:t>:</a:t>
            </a:r>
            <a:endParaRPr lang="en-US" sz="3600" kern="0" dirty="0">
              <a:solidFill>
                <a:srgbClr val="FF0000"/>
              </a:solidFill>
              <a:latin typeface="Times New Roman" pitchFamily="18" charset="0"/>
              <a:ea typeface="+mj-ea"/>
              <a:cs typeface="Times New Roman" pitchFamily="18" charset="0"/>
            </a:endParaRPr>
          </a:p>
          <a:p>
            <a:pPr eaLnBrk="0" hangingPunct="0">
              <a:defRPr/>
            </a:pPr>
            <a:r>
              <a:rPr lang="vi-VN" sz="3600" b="0" kern="0" dirty="0">
                <a:solidFill>
                  <a:schemeClr val="tx2"/>
                </a:solidFill>
                <a:latin typeface="Times New Roman" pitchFamily="18" charset="0"/>
                <a:ea typeface="+mj-ea"/>
                <a:cs typeface="Times New Roman" pitchFamily="18" charset="0"/>
              </a:rPr>
              <a:t>  </a:t>
            </a:r>
            <a:r>
              <a:rPr lang="en-US" sz="2800" b="0" kern="0" dirty="0">
                <a:solidFill>
                  <a:schemeClr val="tx1"/>
                </a:solidFill>
                <a:latin typeface="Times New Roman" pitchFamily="18" charset="0"/>
                <a:ea typeface="+mj-ea"/>
                <a:cs typeface="Times New Roman" pitchFamily="18" charset="0"/>
              </a:rPr>
              <a:t>Ngày 19- 5-1959, Trung ương Đảng quyết </a:t>
            </a:r>
            <a:r>
              <a:rPr lang="en-US" sz="2800" b="0" kern="0" dirty="0" err="1">
                <a:solidFill>
                  <a:schemeClr val="tx1"/>
                </a:solidFill>
                <a:latin typeface="Times New Roman" pitchFamily="18" charset="0"/>
                <a:ea typeface="+mj-ea"/>
                <a:cs typeface="Times New Roman" pitchFamily="18" charset="0"/>
              </a:rPr>
              <a:t>định</a:t>
            </a:r>
            <a:r>
              <a:rPr lang="en-US" sz="2800" b="0" kern="0" dirty="0">
                <a:solidFill>
                  <a:schemeClr val="tx1"/>
                </a:solidFill>
                <a:latin typeface="Times New Roman" pitchFamily="18" charset="0"/>
                <a:ea typeface="+mj-ea"/>
                <a:cs typeface="Times New Roman" pitchFamily="18" charset="0"/>
              </a:rPr>
              <a:t> </a:t>
            </a:r>
            <a:r>
              <a:rPr lang="vi-VN" sz="2800" b="0" kern="0" dirty="0" smtClean="0">
                <a:solidFill>
                  <a:schemeClr val="tx1"/>
                </a:solidFill>
                <a:latin typeface="Times New Roman" pitchFamily="18" charset="0"/>
                <a:ea typeface="+mj-ea"/>
                <a:cs typeface="Times New Roman" pitchFamily="18" charset="0"/>
              </a:rPr>
              <a:t> </a:t>
            </a:r>
            <a:r>
              <a:rPr lang="en-US" sz="2800" b="0" kern="0" dirty="0">
                <a:solidFill>
                  <a:schemeClr val="tx1"/>
                </a:solidFill>
                <a:latin typeface="Times New Roman" pitchFamily="18" charset="0"/>
                <a:ea typeface="+mj-ea"/>
                <a:cs typeface="Times New Roman" pitchFamily="18" charset="0"/>
              </a:rPr>
              <a:t>mở đường Trường Sơn. Đây là con đường để </a:t>
            </a:r>
            <a:r>
              <a:rPr lang="vi-VN" sz="2800" b="0" kern="0" dirty="0">
                <a:solidFill>
                  <a:schemeClr val="tx1"/>
                </a:solidFill>
                <a:latin typeface="Times New Roman" pitchFamily="18" charset="0"/>
                <a:ea typeface="+mj-ea"/>
                <a:cs typeface="Times New Roman" pitchFamily="18" charset="0"/>
              </a:rPr>
              <a:t> </a:t>
            </a:r>
            <a:r>
              <a:rPr lang="en-US" sz="2800" b="0" kern="0" dirty="0">
                <a:solidFill>
                  <a:schemeClr val="tx1"/>
                </a:solidFill>
                <a:latin typeface="Times New Roman" pitchFamily="18" charset="0"/>
                <a:ea typeface="+mj-ea"/>
                <a:cs typeface="Times New Roman" pitchFamily="18" charset="0"/>
              </a:rPr>
              <a:t>miền Bắc chi viện sức người, vũ khí, lương </a:t>
            </a:r>
            <a:r>
              <a:rPr lang="vi-VN" sz="2800" b="0" kern="0" dirty="0">
                <a:solidFill>
                  <a:schemeClr val="tx1"/>
                </a:solidFill>
                <a:latin typeface="Times New Roman" pitchFamily="18" charset="0"/>
                <a:ea typeface="+mj-ea"/>
                <a:cs typeface="Times New Roman" pitchFamily="18" charset="0"/>
              </a:rPr>
              <a:t> </a:t>
            </a:r>
            <a:r>
              <a:rPr lang="en-US" sz="2800" b="0" kern="0" dirty="0">
                <a:solidFill>
                  <a:schemeClr val="tx1"/>
                </a:solidFill>
                <a:latin typeface="Times New Roman" pitchFamily="18" charset="0"/>
                <a:ea typeface="+mj-ea"/>
                <a:cs typeface="Times New Roman" pitchFamily="18" charset="0"/>
              </a:rPr>
              <a:t>thực,… cho chiến trường, góp phần to lớn vào sự nghiệp giải phóng miền Nam.</a:t>
            </a:r>
          </a:p>
        </p:txBody>
      </p:sp>
    </p:spTree>
    <p:extLst>
      <p:ext uri="{BB962C8B-B14F-4D97-AF65-F5344CB8AC3E}">
        <p14:creationId xmlns:p14="http://schemas.microsoft.com/office/powerpoint/2010/main" val="3190765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nodeType="afterGroup">
                            <p:stCondLst>
                              <p:cond delay="0"/>
                            </p:stCondLst>
                            <p:childTnLst>
                              <p:par>
                                <p:cTn id="10" presetID="2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59"/>
          <p:cNvSpPr txBox="1">
            <a:spLocks noGrp="1"/>
          </p:cNvSpPr>
          <p:nvPr>
            <p:ph type="subTitle" idx="1"/>
          </p:nvPr>
        </p:nvSpPr>
        <p:spPr>
          <a:xfrm flipH="1">
            <a:off x="5897899" y="2788050"/>
            <a:ext cx="2616900" cy="67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s" sz="1100">
                <a:solidFill>
                  <a:srgbClr val="645CA7"/>
                </a:solidFill>
              </a:rPr>
              <a:t>Does anyone have any questions?</a:t>
            </a:r>
            <a:endParaRPr sz="1100">
              <a:solidFill>
                <a:srgbClr val="645CA7"/>
              </a:solidFill>
            </a:endParaRPr>
          </a:p>
          <a:p>
            <a:pPr marL="0" lvl="0" indent="0" algn="ctr" rtl="0">
              <a:spcBef>
                <a:spcPts val="0"/>
              </a:spcBef>
              <a:spcAft>
                <a:spcPts val="0"/>
              </a:spcAft>
              <a:buClr>
                <a:schemeClr val="dk1"/>
              </a:buClr>
              <a:buSzPts val="1100"/>
              <a:buFont typeface="Arial"/>
              <a:buNone/>
            </a:pPr>
            <a:r>
              <a:rPr lang="es" sz="1100">
                <a:solidFill>
                  <a:srgbClr val="645CA7"/>
                </a:solidFill>
              </a:rPr>
              <a:t>addyouremail@freepik.com </a:t>
            </a:r>
            <a:endParaRPr sz="1100">
              <a:solidFill>
                <a:srgbClr val="645CA7"/>
              </a:solidFill>
            </a:endParaRPr>
          </a:p>
          <a:p>
            <a:pPr marL="0" lvl="0" indent="0" algn="ctr" rtl="0">
              <a:spcBef>
                <a:spcPts val="0"/>
              </a:spcBef>
              <a:spcAft>
                <a:spcPts val="0"/>
              </a:spcAft>
              <a:buClr>
                <a:schemeClr val="dk1"/>
              </a:buClr>
              <a:buSzPts val="1100"/>
              <a:buFont typeface="Arial"/>
              <a:buNone/>
            </a:pPr>
            <a:r>
              <a:rPr lang="es" sz="1100">
                <a:solidFill>
                  <a:srgbClr val="645CA7"/>
                </a:solidFill>
              </a:rPr>
              <a:t>+91  620 421 838 </a:t>
            </a:r>
            <a:endParaRPr sz="1100">
              <a:solidFill>
                <a:srgbClr val="645CA7"/>
              </a:solidFill>
            </a:endParaRPr>
          </a:p>
          <a:p>
            <a:pPr marL="0" lvl="0" indent="0" algn="ctr" rtl="0">
              <a:spcBef>
                <a:spcPts val="0"/>
              </a:spcBef>
              <a:spcAft>
                <a:spcPts val="0"/>
              </a:spcAft>
              <a:buNone/>
            </a:pPr>
            <a:r>
              <a:rPr lang="es" sz="1100">
                <a:solidFill>
                  <a:srgbClr val="645CA7"/>
                </a:solidFill>
              </a:rPr>
              <a:t>yourcompany.com</a:t>
            </a:r>
            <a:endParaRPr sz="1100">
              <a:solidFill>
                <a:srgbClr val="645CA7"/>
              </a:solidFill>
            </a:endParaRPr>
          </a:p>
        </p:txBody>
      </p:sp>
      <p:sp>
        <p:nvSpPr>
          <p:cNvPr id="1418" name="Google Shape;1418;p59"/>
          <p:cNvSpPr txBox="1">
            <a:spLocks noGrp="1"/>
          </p:cNvSpPr>
          <p:nvPr>
            <p:ph type="ctrTitle"/>
          </p:nvPr>
        </p:nvSpPr>
        <p:spPr>
          <a:xfrm flipH="1">
            <a:off x="3348275" y="2117550"/>
            <a:ext cx="7716300" cy="67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solidFill>
                  <a:srgbClr val="645CA7"/>
                </a:solidFill>
              </a:rPr>
              <a:t>THANKS</a:t>
            </a:r>
            <a:endParaRPr>
              <a:solidFill>
                <a:srgbClr val="645CA7"/>
              </a:solidFill>
            </a:endParaRPr>
          </a:p>
        </p:txBody>
      </p:sp>
      <p:grpSp>
        <p:nvGrpSpPr>
          <p:cNvPr id="1419" name="Google Shape;1419;p59"/>
          <p:cNvGrpSpPr/>
          <p:nvPr/>
        </p:nvGrpSpPr>
        <p:grpSpPr>
          <a:xfrm>
            <a:off x="6470261" y="3698364"/>
            <a:ext cx="225865" cy="225865"/>
            <a:chOff x="1190625" y="238125"/>
            <a:chExt cx="5228350" cy="5228350"/>
          </a:xfrm>
        </p:grpSpPr>
        <p:sp>
          <p:nvSpPr>
            <p:cNvPr id="1420" name="Google Shape;1420;p59"/>
            <p:cNvSpPr/>
            <p:nvPr/>
          </p:nvSpPr>
          <p:spPr>
            <a:xfrm>
              <a:off x="1190625" y="238125"/>
              <a:ext cx="4461225" cy="5228350"/>
            </a:xfrm>
            <a:custGeom>
              <a:avLst/>
              <a:gdLst/>
              <a:ahLst/>
              <a:cxnLst/>
              <a:rect l="l" t="t" r="r" b="b"/>
              <a:pathLst>
                <a:path w="178449" h="209134" extrusionOk="0">
                  <a:moveTo>
                    <a:pt x="12254" y="0"/>
                  </a:moveTo>
                  <a:cubicBezTo>
                    <a:pt x="5490" y="0"/>
                    <a:pt x="0" y="5490"/>
                    <a:pt x="0" y="12254"/>
                  </a:cubicBezTo>
                  <a:lnTo>
                    <a:pt x="0" y="196879"/>
                  </a:lnTo>
                  <a:cubicBezTo>
                    <a:pt x="0" y="203643"/>
                    <a:pt x="5490" y="209133"/>
                    <a:pt x="12254" y="209133"/>
                  </a:cubicBezTo>
                  <a:lnTo>
                    <a:pt x="112005" y="209133"/>
                  </a:lnTo>
                  <a:cubicBezTo>
                    <a:pt x="114260" y="209133"/>
                    <a:pt x="116098" y="207320"/>
                    <a:pt x="116098" y="205065"/>
                  </a:cubicBezTo>
                  <a:lnTo>
                    <a:pt x="116098" y="128352"/>
                  </a:lnTo>
                  <a:cubicBezTo>
                    <a:pt x="116098" y="126098"/>
                    <a:pt x="114260" y="124259"/>
                    <a:pt x="112005" y="124259"/>
                  </a:cubicBezTo>
                  <a:lnTo>
                    <a:pt x="90266" y="124259"/>
                  </a:lnTo>
                  <a:lnTo>
                    <a:pt x="90266" y="101001"/>
                  </a:lnTo>
                  <a:lnTo>
                    <a:pt x="112005" y="101001"/>
                  </a:lnTo>
                  <a:cubicBezTo>
                    <a:pt x="114260" y="101001"/>
                    <a:pt x="116098" y="99187"/>
                    <a:pt x="116098" y="96908"/>
                  </a:cubicBezTo>
                  <a:lnTo>
                    <a:pt x="116098" y="69629"/>
                  </a:lnTo>
                  <a:cubicBezTo>
                    <a:pt x="116098" y="52718"/>
                    <a:pt x="129847" y="38969"/>
                    <a:pt x="146759" y="38969"/>
                  </a:cubicBezTo>
                  <a:lnTo>
                    <a:pt x="170164" y="38969"/>
                  </a:lnTo>
                  <a:lnTo>
                    <a:pt x="170164" y="62228"/>
                  </a:lnTo>
                  <a:lnTo>
                    <a:pt x="146759" y="62228"/>
                  </a:lnTo>
                  <a:cubicBezTo>
                    <a:pt x="142739" y="62228"/>
                    <a:pt x="139357" y="65610"/>
                    <a:pt x="139357" y="69629"/>
                  </a:cubicBezTo>
                  <a:lnTo>
                    <a:pt x="139357" y="96908"/>
                  </a:lnTo>
                  <a:cubicBezTo>
                    <a:pt x="139357" y="99187"/>
                    <a:pt x="141195" y="101001"/>
                    <a:pt x="143450" y="101001"/>
                  </a:cubicBezTo>
                  <a:lnTo>
                    <a:pt x="169601" y="101001"/>
                  </a:lnTo>
                  <a:lnTo>
                    <a:pt x="166537" y="124259"/>
                  </a:lnTo>
                  <a:lnTo>
                    <a:pt x="143450" y="124259"/>
                  </a:lnTo>
                  <a:cubicBezTo>
                    <a:pt x="141195" y="124259"/>
                    <a:pt x="139357" y="126098"/>
                    <a:pt x="139357" y="128352"/>
                  </a:cubicBezTo>
                  <a:lnTo>
                    <a:pt x="139357" y="205065"/>
                  </a:lnTo>
                  <a:cubicBezTo>
                    <a:pt x="139357" y="207320"/>
                    <a:pt x="141195" y="209133"/>
                    <a:pt x="143450" y="209133"/>
                  </a:cubicBezTo>
                  <a:lnTo>
                    <a:pt x="156047" y="209133"/>
                  </a:lnTo>
                  <a:cubicBezTo>
                    <a:pt x="158302" y="209133"/>
                    <a:pt x="160116" y="207320"/>
                    <a:pt x="160116" y="205065"/>
                  </a:cubicBezTo>
                  <a:cubicBezTo>
                    <a:pt x="160116" y="202810"/>
                    <a:pt x="158302" y="200972"/>
                    <a:pt x="156047" y="200972"/>
                  </a:cubicBezTo>
                  <a:lnTo>
                    <a:pt x="147518" y="200972"/>
                  </a:lnTo>
                  <a:lnTo>
                    <a:pt x="147518" y="132445"/>
                  </a:lnTo>
                  <a:lnTo>
                    <a:pt x="170115" y="132445"/>
                  </a:lnTo>
                  <a:cubicBezTo>
                    <a:pt x="172174" y="132445"/>
                    <a:pt x="173890" y="130901"/>
                    <a:pt x="174159" y="128892"/>
                  </a:cubicBezTo>
                  <a:lnTo>
                    <a:pt x="178301" y="97447"/>
                  </a:lnTo>
                  <a:cubicBezTo>
                    <a:pt x="178448" y="96295"/>
                    <a:pt x="178105" y="95119"/>
                    <a:pt x="177321" y="94236"/>
                  </a:cubicBezTo>
                  <a:cubicBezTo>
                    <a:pt x="176537" y="93354"/>
                    <a:pt x="175434" y="92839"/>
                    <a:pt x="174257" y="92839"/>
                  </a:cubicBezTo>
                  <a:lnTo>
                    <a:pt x="147518" y="92839"/>
                  </a:lnTo>
                  <a:lnTo>
                    <a:pt x="147518" y="70414"/>
                  </a:lnTo>
                  <a:lnTo>
                    <a:pt x="174257" y="70414"/>
                  </a:lnTo>
                  <a:cubicBezTo>
                    <a:pt x="176512" y="70414"/>
                    <a:pt x="178326" y="68576"/>
                    <a:pt x="178326" y="66321"/>
                  </a:cubicBezTo>
                  <a:lnTo>
                    <a:pt x="178326" y="34900"/>
                  </a:lnTo>
                  <a:cubicBezTo>
                    <a:pt x="178326" y="32646"/>
                    <a:pt x="176512" y="30808"/>
                    <a:pt x="174257" y="30808"/>
                  </a:cubicBezTo>
                  <a:lnTo>
                    <a:pt x="146759" y="30808"/>
                  </a:lnTo>
                  <a:cubicBezTo>
                    <a:pt x="125338" y="30808"/>
                    <a:pt x="107937" y="48233"/>
                    <a:pt x="107937" y="69629"/>
                  </a:cubicBezTo>
                  <a:lnTo>
                    <a:pt x="107937" y="92839"/>
                  </a:lnTo>
                  <a:lnTo>
                    <a:pt x="86173" y="92839"/>
                  </a:lnTo>
                  <a:cubicBezTo>
                    <a:pt x="83918" y="92839"/>
                    <a:pt x="82080" y="94677"/>
                    <a:pt x="82080" y="96932"/>
                  </a:cubicBezTo>
                  <a:lnTo>
                    <a:pt x="82080" y="128352"/>
                  </a:lnTo>
                  <a:cubicBezTo>
                    <a:pt x="82080" y="130607"/>
                    <a:pt x="83918" y="132445"/>
                    <a:pt x="86173" y="132445"/>
                  </a:cubicBezTo>
                  <a:lnTo>
                    <a:pt x="107937" y="132445"/>
                  </a:lnTo>
                  <a:lnTo>
                    <a:pt x="107937" y="200972"/>
                  </a:lnTo>
                  <a:lnTo>
                    <a:pt x="12254" y="200972"/>
                  </a:lnTo>
                  <a:cubicBezTo>
                    <a:pt x="10000" y="200972"/>
                    <a:pt x="8161" y="199134"/>
                    <a:pt x="8161" y="196879"/>
                  </a:cubicBezTo>
                  <a:lnTo>
                    <a:pt x="8161" y="12254"/>
                  </a:lnTo>
                  <a:cubicBezTo>
                    <a:pt x="8161" y="10000"/>
                    <a:pt x="10000" y="8161"/>
                    <a:pt x="12254" y="8161"/>
                  </a:cubicBezTo>
                  <a:lnTo>
                    <a:pt x="20416" y="8161"/>
                  </a:lnTo>
                  <a:cubicBezTo>
                    <a:pt x="22671" y="8161"/>
                    <a:pt x="24509" y="6348"/>
                    <a:pt x="24509" y="4093"/>
                  </a:cubicBezTo>
                  <a:cubicBezTo>
                    <a:pt x="24509" y="1838"/>
                    <a:pt x="22671" y="0"/>
                    <a:pt x="20416"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9"/>
            <p:cNvSpPr/>
            <p:nvPr/>
          </p:nvSpPr>
          <p:spPr>
            <a:xfrm>
              <a:off x="2416050" y="238125"/>
              <a:ext cx="4002925" cy="5228350"/>
            </a:xfrm>
            <a:custGeom>
              <a:avLst/>
              <a:gdLst/>
              <a:ahLst/>
              <a:cxnLst/>
              <a:rect l="l" t="t" r="r" b="b"/>
              <a:pathLst>
                <a:path w="160117" h="209134" extrusionOk="0">
                  <a:moveTo>
                    <a:pt x="4094" y="0"/>
                  </a:moveTo>
                  <a:cubicBezTo>
                    <a:pt x="1839" y="0"/>
                    <a:pt x="1" y="1838"/>
                    <a:pt x="1" y="4093"/>
                  </a:cubicBezTo>
                  <a:cubicBezTo>
                    <a:pt x="1" y="6348"/>
                    <a:pt x="1839" y="8161"/>
                    <a:pt x="4094" y="8161"/>
                  </a:cubicBezTo>
                  <a:lnTo>
                    <a:pt x="147862" y="8161"/>
                  </a:lnTo>
                  <a:cubicBezTo>
                    <a:pt x="150117" y="8161"/>
                    <a:pt x="151955" y="10000"/>
                    <a:pt x="151955" y="12254"/>
                  </a:cubicBezTo>
                  <a:lnTo>
                    <a:pt x="151955" y="196879"/>
                  </a:lnTo>
                  <a:cubicBezTo>
                    <a:pt x="151955" y="199134"/>
                    <a:pt x="150117" y="200972"/>
                    <a:pt x="147862" y="200972"/>
                  </a:cubicBezTo>
                  <a:lnTo>
                    <a:pt x="139701" y="200972"/>
                  </a:lnTo>
                  <a:cubicBezTo>
                    <a:pt x="137446" y="200972"/>
                    <a:pt x="135608" y="202810"/>
                    <a:pt x="135608" y="205065"/>
                  </a:cubicBezTo>
                  <a:cubicBezTo>
                    <a:pt x="135608" y="207320"/>
                    <a:pt x="137446" y="209133"/>
                    <a:pt x="139701" y="209133"/>
                  </a:cubicBezTo>
                  <a:lnTo>
                    <a:pt x="147862" y="209133"/>
                  </a:lnTo>
                  <a:cubicBezTo>
                    <a:pt x="154626" y="209133"/>
                    <a:pt x="160116" y="203643"/>
                    <a:pt x="160116" y="196879"/>
                  </a:cubicBezTo>
                  <a:lnTo>
                    <a:pt x="160116" y="12254"/>
                  </a:lnTo>
                  <a:cubicBezTo>
                    <a:pt x="160116" y="5490"/>
                    <a:pt x="154626" y="0"/>
                    <a:pt x="147862"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9"/>
            <p:cNvSpPr/>
            <p:nvPr/>
          </p:nvSpPr>
          <p:spPr>
            <a:xfrm>
              <a:off x="5398150" y="5262400"/>
              <a:ext cx="204075" cy="204075"/>
            </a:xfrm>
            <a:custGeom>
              <a:avLst/>
              <a:gdLst/>
              <a:ahLst/>
              <a:cxnLst/>
              <a:rect l="l" t="t" r="r" b="b"/>
              <a:pathLst>
                <a:path w="8163" h="8163" extrusionOk="0">
                  <a:moveTo>
                    <a:pt x="4069" y="1"/>
                  </a:moveTo>
                  <a:cubicBezTo>
                    <a:pt x="1814" y="1"/>
                    <a:pt x="1" y="1839"/>
                    <a:pt x="1" y="4094"/>
                  </a:cubicBezTo>
                  <a:cubicBezTo>
                    <a:pt x="1" y="6349"/>
                    <a:pt x="1814" y="8162"/>
                    <a:pt x="4069" y="8162"/>
                  </a:cubicBezTo>
                  <a:cubicBezTo>
                    <a:pt x="6324" y="8162"/>
                    <a:pt x="8162" y="6349"/>
                    <a:pt x="8162" y="4094"/>
                  </a:cubicBezTo>
                  <a:cubicBezTo>
                    <a:pt x="8162" y="1839"/>
                    <a:pt x="6324" y="1"/>
                    <a:pt x="4069" y="1"/>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9"/>
            <p:cNvSpPr/>
            <p:nvPr/>
          </p:nvSpPr>
          <p:spPr>
            <a:xfrm>
              <a:off x="2007375" y="238125"/>
              <a:ext cx="204675" cy="204050"/>
            </a:xfrm>
            <a:custGeom>
              <a:avLst/>
              <a:gdLst/>
              <a:ahLst/>
              <a:cxnLst/>
              <a:rect l="l" t="t" r="r" b="b"/>
              <a:pathLst>
                <a:path w="8187" h="8162" extrusionOk="0">
                  <a:moveTo>
                    <a:pt x="4093" y="0"/>
                  </a:moveTo>
                  <a:cubicBezTo>
                    <a:pt x="1838" y="0"/>
                    <a:pt x="0" y="1838"/>
                    <a:pt x="0" y="4093"/>
                  </a:cubicBezTo>
                  <a:cubicBezTo>
                    <a:pt x="0" y="6348"/>
                    <a:pt x="1838" y="8161"/>
                    <a:pt x="4093" y="8161"/>
                  </a:cubicBezTo>
                  <a:cubicBezTo>
                    <a:pt x="6348" y="8161"/>
                    <a:pt x="8186" y="6348"/>
                    <a:pt x="8186" y="4093"/>
                  </a:cubicBezTo>
                  <a:cubicBezTo>
                    <a:pt x="8186" y="1838"/>
                    <a:pt x="6348" y="0"/>
                    <a:pt x="4093"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4" name="Google Shape;1424;p59"/>
          <p:cNvGrpSpPr/>
          <p:nvPr/>
        </p:nvGrpSpPr>
        <p:grpSpPr>
          <a:xfrm>
            <a:off x="7716732" y="3698518"/>
            <a:ext cx="225865" cy="225865"/>
            <a:chOff x="1190625" y="238125"/>
            <a:chExt cx="5228350" cy="5228350"/>
          </a:xfrm>
        </p:grpSpPr>
        <p:sp>
          <p:nvSpPr>
            <p:cNvPr id="1425" name="Google Shape;1425;p59"/>
            <p:cNvSpPr/>
            <p:nvPr/>
          </p:nvSpPr>
          <p:spPr>
            <a:xfrm>
              <a:off x="1190625" y="238125"/>
              <a:ext cx="5228350" cy="5228350"/>
            </a:xfrm>
            <a:custGeom>
              <a:avLst/>
              <a:gdLst/>
              <a:ahLst/>
              <a:cxnLst/>
              <a:rect l="l" t="t" r="r" b="b"/>
              <a:pathLst>
                <a:path w="209134" h="209134" extrusionOk="0">
                  <a:moveTo>
                    <a:pt x="53111" y="0"/>
                  </a:moveTo>
                  <a:cubicBezTo>
                    <a:pt x="23823" y="0"/>
                    <a:pt x="0" y="23823"/>
                    <a:pt x="0" y="53111"/>
                  </a:cubicBezTo>
                  <a:lnTo>
                    <a:pt x="0" y="156047"/>
                  </a:lnTo>
                  <a:cubicBezTo>
                    <a:pt x="0" y="185311"/>
                    <a:pt x="23823" y="209133"/>
                    <a:pt x="53111" y="209133"/>
                  </a:cubicBezTo>
                  <a:lnTo>
                    <a:pt x="156047" y="209133"/>
                  </a:lnTo>
                  <a:cubicBezTo>
                    <a:pt x="185311" y="209133"/>
                    <a:pt x="209133" y="185311"/>
                    <a:pt x="209133" y="156047"/>
                  </a:cubicBezTo>
                  <a:lnTo>
                    <a:pt x="209133" y="53111"/>
                  </a:lnTo>
                  <a:cubicBezTo>
                    <a:pt x="209133" y="23823"/>
                    <a:pt x="185311" y="0"/>
                    <a:pt x="156047" y="0"/>
                  </a:cubicBezTo>
                  <a:lnTo>
                    <a:pt x="96393" y="0"/>
                  </a:lnTo>
                  <a:cubicBezTo>
                    <a:pt x="94138" y="0"/>
                    <a:pt x="92325" y="1838"/>
                    <a:pt x="92325" y="4093"/>
                  </a:cubicBezTo>
                  <a:cubicBezTo>
                    <a:pt x="92325" y="6348"/>
                    <a:pt x="94138" y="8161"/>
                    <a:pt x="96393" y="8161"/>
                  </a:cubicBezTo>
                  <a:lnTo>
                    <a:pt x="156047" y="8161"/>
                  </a:lnTo>
                  <a:cubicBezTo>
                    <a:pt x="180826" y="8161"/>
                    <a:pt x="200972" y="28332"/>
                    <a:pt x="200972" y="53111"/>
                  </a:cubicBezTo>
                  <a:lnTo>
                    <a:pt x="200972" y="156047"/>
                  </a:lnTo>
                  <a:cubicBezTo>
                    <a:pt x="200972" y="180826"/>
                    <a:pt x="180826" y="200972"/>
                    <a:pt x="156047" y="200972"/>
                  </a:cubicBezTo>
                  <a:lnTo>
                    <a:pt x="53111" y="200972"/>
                  </a:lnTo>
                  <a:cubicBezTo>
                    <a:pt x="28332" y="200972"/>
                    <a:pt x="8161" y="180826"/>
                    <a:pt x="8161" y="156047"/>
                  </a:cubicBezTo>
                  <a:lnTo>
                    <a:pt x="8161" y="53111"/>
                  </a:lnTo>
                  <a:cubicBezTo>
                    <a:pt x="8161" y="28332"/>
                    <a:pt x="28332" y="8161"/>
                    <a:pt x="53111" y="8161"/>
                  </a:cubicBezTo>
                  <a:lnTo>
                    <a:pt x="63723" y="8161"/>
                  </a:lnTo>
                  <a:cubicBezTo>
                    <a:pt x="65978" y="8161"/>
                    <a:pt x="67816" y="6348"/>
                    <a:pt x="67816" y="4093"/>
                  </a:cubicBezTo>
                  <a:cubicBezTo>
                    <a:pt x="67816" y="1838"/>
                    <a:pt x="65978" y="0"/>
                    <a:pt x="63723"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9"/>
            <p:cNvSpPr/>
            <p:nvPr/>
          </p:nvSpPr>
          <p:spPr>
            <a:xfrm>
              <a:off x="1599300" y="646800"/>
              <a:ext cx="4411600" cy="4411600"/>
            </a:xfrm>
            <a:custGeom>
              <a:avLst/>
              <a:gdLst/>
              <a:ahLst/>
              <a:cxnLst/>
              <a:rect l="l" t="t" r="r" b="b"/>
              <a:pathLst>
                <a:path w="176464" h="176464" extrusionOk="0">
                  <a:moveTo>
                    <a:pt x="36764" y="0"/>
                  </a:moveTo>
                  <a:cubicBezTo>
                    <a:pt x="16495" y="0"/>
                    <a:pt x="0" y="16495"/>
                    <a:pt x="0" y="36764"/>
                  </a:cubicBezTo>
                  <a:lnTo>
                    <a:pt x="0" y="139700"/>
                  </a:lnTo>
                  <a:cubicBezTo>
                    <a:pt x="0" y="159969"/>
                    <a:pt x="16495" y="176464"/>
                    <a:pt x="36764" y="176464"/>
                  </a:cubicBezTo>
                  <a:lnTo>
                    <a:pt x="96393" y="176464"/>
                  </a:lnTo>
                  <a:cubicBezTo>
                    <a:pt x="98648" y="176464"/>
                    <a:pt x="100486" y="174625"/>
                    <a:pt x="100486" y="172371"/>
                  </a:cubicBezTo>
                  <a:cubicBezTo>
                    <a:pt x="100486" y="170116"/>
                    <a:pt x="98648" y="168278"/>
                    <a:pt x="96393" y="168278"/>
                  </a:cubicBezTo>
                  <a:lnTo>
                    <a:pt x="36764" y="168278"/>
                  </a:lnTo>
                  <a:cubicBezTo>
                    <a:pt x="20980" y="168278"/>
                    <a:pt x="8162" y="155459"/>
                    <a:pt x="8162" y="139700"/>
                  </a:cubicBezTo>
                  <a:lnTo>
                    <a:pt x="8162" y="36764"/>
                  </a:lnTo>
                  <a:cubicBezTo>
                    <a:pt x="8162" y="20980"/>
                    <a:pt x="20980" y="8162"/>
                    <a:pt x="36764" y="8162"/>
                  </a:cubicBezTo>
                  <a:lnTo>
                    <a:pt x="139700" y="8162"/>
                  </a:lnTo>
                  <a:cubicBezTo>
                    <a:pt x="155459" y="8162"/>
                    <a:pt x="168278" y="20980"/>
                    <a:pt x="168278" y="36764"/>
                  </a:cubicBezTo>
                  <a:lnTo>
                    <a:pt x="168278" y="139700"/>
                  </a:lnTo>
                  <a:cubicBezTo>
                    <a:pt x="168278" y="155459"/>
                    <a:pt x="155459" y="168278"/>
                    <a:pt x="139700" y="168278"/>
                  </a:cubicBezTo>
                  <a:lnTo>
                    <a:pt x="129064" y="168278"/>
                  </a:lnTo>
                  <a:cubicBezTo>
                    <a:pt x="126809" y="168278"/>
                    <a:pt x="124995" y="170116"/>
                    <a:pt x="124995" y="172371"/>
                  </a:cubicBezTo>
                  <a:cubicBezTo>
                    <a:pt x="124995" y="174625"/>
                    <a:pt x="126809" y="176464"/>
                    <a:pt x="129064" y="176464"/>
                  </a:cubicBezTo>
                  <a:lnTo>
                    <a:pt x="139700" y="176464"/>
                  </a:lnTo>
                  <a:cubicBezTo>
                    <a:pt x="159969" y="176464"/>
                    <a:pt x="176464" y="159969"/>
                    <a:pt x="176464" y="139700"/>
                  </a:cubicBezTo>
                  <a:lnTo>
                    <a:pt x="176464" y="36764"/>
                  </a:lnTo>
                  <a:cubicBezTo>
                    <a:pt x="176464" y="16495"/>
                    <a:pt x="159969" y="0"/>
                    <a:pt x="139700"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9"/>
            <p:cNvSpPr/>
            <p:nvPr/>
          </p:nvSpPr>
          <p:spPr>
            <a:xfrm>
              <a:off x="2681350" y="1728850"/>
              <a:ext cx="2246875" cy="2246875"/>
            </a:xfrm>
            <a:custGeom>
              <a:avLst/>
              <a:gdLst/>
              <a:ahLst/>
              <a:cxnLst/>
              <a:rect l="l" t="t" r="r" b="b"/>
              <a:pathLst>
                <a:path w="89875" h="89875" extrusionOk="0">
                  <a:moveTo>
                    <a:pt x="44950" y="8187"/>
                  </a:moveTo>
                  <a:cubicBezTo>
                    <a:pt x="65219" y="8187"/>
                    <a:pt x="81713" y="24681"/>
                    <a:pt x="81713" y="44950"/>
                  </a:cubicBezTo>
                  <a:cubicBezTo>
                    <a:pt x="81713" y="65219"/>
                    <a:pt x="65219" y="81713"/>
                    <a:pt x="44950" y="81713"/>
                  </a:cubicBezTo>
                  <a:cubicBezTo>
                    <a:pt x="24681" y="81713"/>
                    <a:pt x="8187" y="65219"/>
                    <a:pt x="8187" y="44950"/>
                  </a:cubicBezTo>
                  <a:cubicBezTo>
                    <a:pt x="8187" y="24681"/>
                    <a:pt x="24681" y="8187"/>
                    <a:pt x="44950" y="8187"/>
                  </a:cubicBezTo>
                  <a:close/>
                  <a:moveTo>
                    <a:pt x="44950" y="1"/>
                  </a:moveTo>
                  <a:cubicBezTo>
                    <a:pt x="20172" y="1"/>
                    <a:pt x="1" y="20172"/>
                    <a:pt x="1" y="44950"/>
                  </a:cubicBezTo>
                  <a:cubicBezTo>
                    <a:pt x="1" y="69728"/>
                    <a:pt x="20172" y="89875"/>
                    <a:pt x="44950" y="89875"/>
                  </a:cubicBezTo>
                  <a:cubicBezTo>
                    <a:pt x="69728" y="89875"/>
                    <a:pt x="89875" y="69728"/>
                    <a:pt x="89875" y="44950"/>
                  </a:cubicBezTo>
                  <a:cubicBezTo>
                    <a:pt x="89875" y="20172"/>
                    <a:pt x="69728" y="1"/>
                    <a:pt x="44950" y="1"/>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9"/>
            <p:cNvSpPr/>
            <p:nvPr/>
          </p:nvSpPr>
          <p:spPr>
            <a:xfrm>
              <a:off x="3090050" y="2137550"/>
              <a:ext cx="1429500" cy="1429500"/>
            </a:xfrm>
            <a:custGeom>
              <a:avLst/>
              <a:gdLst/>
              <a:ahLst/>
              <a:cxnLst/>
              <a:rect l="l" t="t" r="r" b="b"/>
              <a:pathLst>
                <a:path w="57180" h="57180" extrusionOk="0">
                  <a:moveTo>
                    <a:pt x="28602" y="8162"/>
                  </a:moveTo>
                  <a:cubicBezTo>
                    <a:pt x="39851" y="8162"/>
                    <a:pt x="49018" y="17328"/>
                    <a:pt x="49018" y="28602"/>
                  </a:cubicBezTo>
                  <a:cubicBezTo>
                    <a:pt x="49018" y="39851"/>
                    <a:pt x="39851" y="49018"/>
                    <a:pt x="28602" y="49018"/>
                  </a:cubicBezTo>
                  <a:cubicBezTo>
                    <a:pt x="17328" y="49018"/>
                    <a:pt x="8162" y="39851"/>
                    <a:pt x="8162" y="28602"/>
                  </a:cubicBezTo>
                  <a:cubicBezTo>
                    <a:pt x="8162" y="17328"/>
                    <a:pt x="17328" y="8162"/>
                    <a:pt x="28602" y="8162"/>
                  </a:cubicBezTo>
                  <a:close/>
                  <a:moveTo>
                    <a:pt x="28602" y="0"/>
                  </a:moveTo>
                  <a:cubicBezTo>
                    <a:pt x="12818" y="0"/>
                    <a:pt x="0" y="12818"/>
                    <a:pt x="0" y="28602"/>
                  </a:cubicBezTo>
                  <a:cubicBezTo>
                    <a:pt x="0" y="44361"/>
                    <a:pt x="12818" y="57179"/>
                    <a:pt x="28602" y="57179"/>
                  </a:cubicBezTo>
                  <a:cubicBezTo>
                    <a:pt x="44361" y="57179"/>
                    <a:pt x="57179" y="44361"/>
                    <a:pt x="57179" y="28602"/>
                  </a:cubicBezTo>
                  <a:cubicBezTo>
                    <a:pt x="57179" y="12818"/>
                    <a:pt x="44361" y="0"/>
                    <a:pt x="28602"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9"/>
            <p:cNvSpPr/>
            <p:nvPr/>
          </p:nvSpPr>
          <p:spPr>
            <a:xfrm>
              <a:off x="4683125" y="1157200"/>
              <a:ext cx="816775" cy="816775"/>
            </a:xfrm>
            <a:custGeom>
              <a:avLst/>
              <a:gdLst/>
              <a:ahLst/>
              <a:cxnLst/>
              <a:rect l="l" t="t" r="r" b="b"/>
              <a:pathLst>
                <a:path w="32671" h="32671" extrusionOk="0">
                  <a:moveTo>
                    <a:pt x="16347" y="8162"/>
                  </a:moveTo>
                  <a:cubicBezTo>
                    <a:pt x="20832" y="8162"/>
                    <a:pt x="24509" y="11838"/>
                    <a:pt x="24509" y="16348"/>
                  </a:cubicBezTo>
                  <a:cubicBezTo>
                    <a:pt x="24509" y="20857"/>
                    <a:pt x="20832" y="24509"/>
                    <a:pt x="16347" y="24509"/>
                  </a:cubicBezTo>
                  <a:cubicBezTo>
                    <a:pt x="11838" y="24509"/>
                    <a:pt x="8161" y="20857"/>
                    <a:pt x="8161" y="16348"/>
                  </a:cubicBezTo>
                  <a:cubicBezTo>
                    <a:pt x="8161" y="11838"/>
                    <a:pt x="11838" y="8162"/>
                    <a:pt x="16347" y="8162"/>
                  </a:cubicBezTo>
                  <a:close/>
                  <a:moveTo>
                    <a:pt x="16347" y="0"/>
                  </a:moveTo>
                  <a:cubicBezTo>
                    <a:pt x="7328" y="0"/>
                    <a:pt x="0" y="7328"/>
                    <a:pt x="0" y="16348"/>
                  </a:cubicBezTo>
                  <a:cubicBezTo>
                    <a:pt x="0" y="25342"/>
                    <a:pt x="7328" y="32670"/>
                    <a:pt x="16347" y="32670"/>
                  </a:cubicBezTo>
                  <a:cubicBezTo>
                    <a:pt x="25342" y="32670"/>
                    <a:pt x="32670" y="25342"/>
                    <a:pt x="32670" y="16348"/>
                  </a:cubicBezTo>
                  <a:cubicBezTo>
                    <a:pt x="32670" y="7328"/>
                    <a:pt x="25342" y="0"/>
                    <a:pt x="1634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9"/>
            <p:cNvSpPr/>
            <p:nvPr/>
          </p:nvSpPr>
          <p:spPr>
            <a:xfrm>
              <a:off x="3090050" y="238125"/>
              <a:ext cx="204050" cy="204050"/>
            </a:xfrm>
            <a:custGeom>
              <a:avLst/>
              <a:gdLst/>
              <a:ahLst/>
              <a:cxnLst/>
              <a:rect l="l" t="t" r="r" b="b"/>
              <a:pathLst>
                <a:path w="8162" h="8162" extrusionOk="0">
                  <a:moveTo>
                    <a:pt x="4093" y="0"/>
                  </a:moveTo>
                  <a:cubicBezTo>
                    <a:pt x="1838" y="0"/>
                    <a:pt x="0" y="1838"/>
                    <a:pt x="0" y="4093"/>
                  </a:cubicBezTo>
                  <a:cubicBezTo>
                    <a:pt x="0" y="6348"/>
                    <a:pt x="1838" y="8161"/>
                    <a:pt x="4093" y="8161"/>
                  </a:cubicBezTo>
                  <a:cubicBezTo>
                    <a:pt x="6348" y="8161"/>
                    <a:pt x="8162" y="6348"/>
                    <a:pt x="8162" y="4093"/>
                  </a:cubicBezTo>
                  <a:cubicBezTo>
                    <a:pt x="8162" y="1838"/>
                    <a:pt x="6348" y="0"/>
                    <a:pt x="4093"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9"/>
            <p:cNvSpPr/>
            <p:nvPr/>
          </p:nvSpPr>
          <p:spPr>
            <a:xfrm>
              <a:off x="4315475" y="4853725"/>
              <a:ext cx="204075" cy="204675"/>
            </a:xfrm>
            <a:custGeom>
              <a:avLst/>
              <a:gdLst/>
              <a:ahLst/>
              <a:cxnLst/>
              <a:rect l="l" t="t" r="r" b="b"/>
              <a:pathLst>
                <a:path w="8163" h="8187" extrusionOk="0">
                  <a:moveTo>
                    <a:pt x="4094" y="1"/>
                  </a:moveTo>
                  <a:cubicBezTo>
                    <a:pt x="1839" y="1"/>
                    <a:pt x="1" y="1839"/>
                    <a:pt x="1" y="4094"/>
                  </a:cubicBezTo>
                  <a:cubicBezTo>
                    <a:pt x="1" y="6348"/>
                    <a:pt x="1839" y="8187"/>
                    <a:pt x="4094" y="8187"/>
                  </a:cubicBezTo>
                  <a:cubicBezTo>
                    <a:pt x="6349" y="8187"/>
                    <a:pt x="8162" y="6348"/>
                    <a:pt x="8162" y="4094"/>
                  </a:cubicBezTo>
                  <a:cubicBezTo>
                    <a:pt x="8162" y="1839"/>
                    <a:pt x="6349" y="1"/>
                    <a:pt x="4094" y="1"/>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2" name="Google Shape;1432;p59"/>
          <p:cNvGrpSpPr/>
          <p:nvPr/>
        </p:nvGrpSpPr>
        <p:grpSpPr>
          <a:xfrm>
            <a:off x="7302055" y="3698533"/>
            <a:ext cx="224806" cy="225865"/>
            <a:chOff x="1204700" y="238125"/>
            <a:chExt cx="5203850" cy="5228350"/>
          </a:xfrm>
        </p:grpSpPr>
        <p:sp>
          <p:nvSpPr>
            <p:cNvPr id="1433" name="Google Shape;1433;p59"/>
            <p:cNvSpPr/>
            <p:nvPr/>
          </p:nvSpPr>
          <p:spPr>
            <a:xfrm>
              <a:off x="1204700" y="238125"/>
              <a:ext cx="5203850" cy="5228350"/>
            </a:xfrm>
            <a:custGeom>
              <a:avLst/>
              <a:gdLst/>
              <a:ahLst/>
              <a:cxnLst/>
              <a:rect l="l" t="t" r="r" b="b"/>
              <a:pathLst>
                <a:path w="208154" h="209134" extrusionOk="0">
                  <a:moveTo>
                    <a:pt x="104555" y="0"/>
                  </a:moveTo>
                  <a:cubicBezTo>
                    <a:pt x="82791" y="0"/>
                    <a:pt x="61959" y="6666"/>
                    <a:pt x="44313" y="19313"/>
                  </a:cubicBezTo>
                  <a:cubicBezTo>
                    <a:pt x="42474" y="20612"/>
                    <a:pt x="42058" y="23185"/>
                    <a:pt x="43381" y="24999"/>
                  </a:cubicBezTo>
                  <a:cubicBezTo>
                    <a:pt x="44171" y="26117"/>
                    <a:pt x="45433" y="26709"/>
                    <a:pt x="46708" y="26709"/>
                  </a:cubicBezTo>
                  <a:cubicBezTo>
                    <a:pt x="47530" y="26709"/>
                    <a:pt x="48357" y="26464"/>
                    <a:pt x="49067" y="25955"/>
                  </a:cubicBezTo>
                  <a:cubicBezTo>
                    <a:pt x="65317" y="14313"/>
                    <a:pt x="84507" y="8161"/>
                    <a:pt x="104555" y="8161"/>
                  </a:cubicBezTo>
                  <a:cubicBezTo>
                    <a:pt x="157175" y="8161"/>
                    <a:pt x="199992" y="50978"/>
                    <a:pt x="199992" y="103599"/>
                  </a:cubicBezTo>
                  <a:cubicBezTo>
                    <a:pt x="199992" y="156219"/>
                    <a:pt x="157175" y="199036"/>
                    <a:pt x="104555" y="199036"/>
                  </a:cubicBezTo>
                  <a:cubicBezTo>
                    <a:pt x="88526" y="199036"/>
                    <a:pt x="72669" y="194967"/>
                    <a:pt x="58724" y="187321"/>
                  </a:cubicBezTo>
                  <a:cubicBezTo>
                    <a:pt x="58113" y="186983"/>
                    <a:pt x="57438" y="186814"/>
                    <a:pt x="56756" y="186814"/>
                  </a:cubicBezTo>
                  <a:cubicBezTo>
                    <a:pt x="56398" y="186814"/>
                    <a:pt x="56038" y="186860"/>
                    <a:pt x="55685" y="186953"/>
                  </a:cubicBezTo>
                  <a:lnTo>
                    <a:pt x="10221" y="199232"/>
                  </a:lnTo>
                  <a:lnTo>
                    <a:pt x="22622" y="154993"/>
                  </a:lnTo>
                  <a:cubicBezTo>
                    <a:pt x="22916" y="153915"/>
                    <a:pt x="22769" y="152788"/>
                    <a:pt x="22206" y="151832"/>
                  </a:cubicBezTo>
                  <a:cubicBezTo>
                    <a:pt x="13652" y="137249"/>
                    <a:pt x="9142" y="120583"/>
                    <a:pt x="9142" y="103599"/>
                  </a:cubicBezTo>
                  <a:cubicBezTo>
                    <a:pt x="9142" y="83550"/>
                    <a:pt x="15270" y="64360"/>
                    <a:pt x="26911" y="48111"/>
                  </a:cubicBezTo>
                  <a:cubicBezTo>
                    <a:pt x="28235" y="46273"/>
                    <a:pt x="27794" y="43724"/>
                    <a:pt x="25980" y="42425"/>
                  </a:cubicBezTo>
                  <a:cubicBezTo>
                    <a:pt x="25255" y="41903"/>
                    <a:pt x="24419" y="41651"/>
                    <a:pt x="23591" y="41651"/>
                  </a:cubicBezTo>
                  <a:cubicBezTo>
                    <a:pt x="22321" y="41651"/>
                    <a:pt x="21071" y="42243"/>
                    <a:pt x="20269" y="43356"/>
                  </a:cubicBezTo>
                  <a:cubicBezTo>
                    <a:pt x="7647" y="61002"/>
                    <a:pt x="957" y="81835"/>
                    <a:pt x="957" y="103599"/>
                  </a:cubicBezTo>
                  <a:cubicBezTo>
                    <a:pt x="957" y="121441"/>
                    <a:pt x="5564" y="138989"/>
                    <a:pt x="14289" y="154430"/>
                  </a:cubicBezTo>
                  <a:lnTo>
                    <a:pt x="417" y="203962"/>
                  </a:lnTo>
                  <a:cubicBezTo>
                    <a:pt x="1" y="205359"/>
                    <a:pt x="393" y="206879"/>
                    <a:pt x="1447" y="207932"/>
                  </a:cubicBezTo>
                  <a:cubicBezTo>
                    <a:pt x="2206" y="208717"/>
                    <a:pt x="3260" y="209133"/>
                    <a:pt x="4339" y="209133"/>
                  </a:cubicBezTo>
                  <a:cubicBezTo>
                    <a:pt x="4706" y="209133"/>
                    <a:pt x="5050" y="209084"/>
                    <a:pt x="5393" y="209011"/>
                  </a:cubicBezTo>
                  <a:lnTo>
                    <a:pt x="56248" y="195261"/>
                  </a:lnTo>
                  <a:cubicBezTo>
                    <a:pt x="71052" y="203080"/>
                    <a:pt x="87718" y="207197"/>
                    <a:pt x="104555" y="207197"/>
                  </a:cubicBezTo>
                  <a:cubicBezTo>
                    <a:pt x="132226" y="207197"/>
                    <a:pt x="158254" y="196413"/>
                    <a:pt x="177812" y="176855"/>
                  </a:cubicBezTo>
                  <a:cubicBezTo>
                    <a:pt x="197370" y="157297"/>
                    <a:pt x="208154" y="131269"/>
                    <a:pt x="208154" y="103599"/>
                  </a:cubicBezTo>
                  <a:cubicBezTo>
                    <a:pt x="208154" y="75928"/>
                    <a:pt x="197370" y="49900"/>
                    <a:pt x="177812" y="30342"/>
                  </a:cubicBezTo>
                  <a:cubicBezTo>
                    <a:pt x="158254" y="10784"/>
                    <a:pt x="132226" y="0"/>
                    <a:pt x="104555"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9"/>
            <p:cNvSpPr/>
            <p:nvPr/>
          </p:nvSpPr>
          <p:spPr>
            <a:xfrm>
              <a:off x="1637275" y="646800"/>
              <a:ext cx="4362600" cy="4362575"/>
            </a:xfrm>
            <a:custGeom>
              <a:avLst/>
              <a:gdLst/>
              <a:ahLst/>
              <a:cxnLst/>
              <a:rect l="l" t="t" r="r" b="b"/>
              <a:pathLst>
                <a:path w="174504" h="174503" extrusionOk="0">
                  <a:moveTo>
                    <a:pt x="87252" y="0"/>
                  </a:moveTo>
                  <a:cubicBezTo>
                    <a:pt x="63944" y="0"/>
                    <a:pt x="42033" y="9069"/>
                    <a:pt x="25564" y="25538"/>
                  </a:cubicBezTo>
                  <a:cubicBezTo>
                    <a:pt x="9069" y="42033"/>
                    <a:pt x="1" y="63944"/>
                    <a:pt x="1" y="87252"/>
                  </a:cubicBezTo>
                  <a:cubicBezTo>
                    <a:pt x="1" y="102766"/>
                    <a:pt x="4118" y="118010"/>
                    <a:pt x="11937" y="131343"/>
                  </a:cubicBezTo>
                  <a:lnTo>
                    <a:pt x="14584" y="135828"/>
                  </a:lnTo>
                  <a:lnTo>
                    <a:pt x="6594" y="164332"/>
                  </a:lnTo>
                  <a:cubicBezTo>
                    <a:pt x="6202" y="165753"/>
                    <a:pt x="6594" y="167273"/>
                    <a:pt x="7623" y="168302"/>
                  </a:cubicBezTo>
                  <a:cubicBezTo>
                    <a:pt x="8396" y="169094"/>
                    <a:pt x="9446" y="169526"/>
                    <a:pt x="10523" y="169526"/>
                  </a:cubicBezTo>
                  <a:cubicBezTo>
                    <a:pt x="10880" y="169526"/>
                    <a:pt x="11240" y="169478"/>
                    <a:pt x="11594" y="169380"/>
                  </a:cubicBezTo>
                  <a:lnTo>
                    <a:pt x="41004" y="161415"/>
                  </a:lnTo>
                  <a:lnTo>
                    <a:pt x="45342" y="163792"/>
                  </a:lnTo>
                  <a:cubicBezTo>
                    <a:pt x="58111" y="170802"/>
                    <a:pt x="72596" y="174503"/>
                    <a:pt x="87252" y="174503"/>
                  </a:cubicBezTo>
                  <a:cubicBezTo>
                    <a:pt x="104580" y="174503"/>
                    <a:pt x="121295" y="169454"/>
                    <a:pt x="135632" y="159871"/>
                  </a:cubicBezTo>
                  <a:cubicBezTo>
                    <a:pt x="137520" y="158621"/>
                    <a:pt x="138034" y="156097"/>
                    <a:pt x="136784" y="154210"/>
                  </a:cubicBezTo>
                  <a:cubicBezTo>
                    <a:pt x="135985" y="153026"/>
                    <a:pt x="134694" y="152392"/>
                    <a:pt x="133377" y="152392"/>
                  </a:cubicBezTo>
                  <a:cubicBezTo>
                    <a:pt x="132594" y="152392"/>
                    <a:pt x="131802" y="152616"/>
                    <a:pt x="131098" y="153082"/>
                  </a:cubicBezTo>
                  <a:cubicBezTo>
                    <a:pt x="118109" y="161758"/>
                    <a:pt x="102938" y="166341"/>
                    <a:pt x="87252" y="166341"/>
                  </a:cubicBezTo>
                  <a:cubicBezTo>
                    <a:pt x="73968" y="166341"/>
                    <a:pt x="60832" y="162984"/>
                    <a:pt x="49264" y="156636"/>
                  </a:cubicBezTo>
                  <a:lnTo>
                    <a:pt x="43504" y="153474"/>
                  </a:lnTo>
                  <a:cubicBezTo>
                    <a:pt x="42893" y="153137"/>
                    <a:pt x="42218" y="152968"/>
                    <a:pt x="41536" y="152968"/>
                  </a:cubicBezTo>
                  <a:cubicBezTo>
                    <a:pt x="41178" y="152968"/>
                    <a:pt x="40819" y="153014"/>
                    <a:pt x="40465" y="153107"/>
                  </a:cubicBezTo>
                  <a:lnTo>
                    <a:pt x="16397" y="159626"/>
                  </a:lnTo>
                  <a:lnTo>
                    <a:pt x="16397" y="159626"/>
                  </a:lnTo>
                  <a:lnTo>
                    <a:pt x="22917" y="136367"/>
                  </a:lnTo>
                  <a:cubicBezTo>
                    <a:pt x="23211" y="135289"/>
                    <a:pt x="23064" y="134161"/>
                    <a:pt x="22500" y="133206"/>
                  </a:cubicBezTo>
                  <a:lnTo>
                    <a:pt x="18995" y="127201"/>
                  </a:lnTo>
                  <a:cubicBezTo>
                    <a:pt x="11912" y="115143"/>
                    <a:pt x="8162" y="101320"/>
                    <a:pt x="8162" y="87252"/>
                  </a:cubicBezTo>
                  <a:cubicBezTo>
                    <a:pt x="8162" y="43650"/>
                    <a:pt x="43651" y="8162"/>
                    <a:pt x="87252" y="8162"/>
                  </a:cubicBezTo>
                  <a:cubicBezTo>
                    <a:pt x="130878" y="8162"/>
                    <a:pt x="166342" y="43650"/>
                    <a:pt x="166342" y="87252"/>
                  </a:cubicBezTo>
                  <a:cubicBezTo>
                    <a:pt x="166342" y="102937"/>
                    <a:pt x="161759" y="118108"/>
                    <a:pt x="153083" y="131098"/>
                  </a:cubicBezTo>
                  <a:cubicBezTo>
                    <a:pt x="151833" y="132985"/>
                    <a:pt x="152347" y="135509"/>
                    <a:pt x="154210" y="136759"/>
                  </a:cubicBezTo>
                  <a:cubicBezTo>
                    <a:pt x="154914" y="137225"/>
                    <a:pt x="155706" y="137449"/>
                    <a:pt x="156488" y="137449"/>
                  </a:cubicBezTo>
                  <a:cubicBezTo>
                    <a:pt x="157803" y="137449"/>
                    <a:pt x="159088" y="136815"/>
                    <a:pt x="159872" y="135632"/>
                  </a:cubicBezTo>
                  <a:cubicBezTo>
                    <a:pt x="169455" y="121294"/>
                    <a:pt x="174503" y="104555"/>
                    <a:pt x="174503" y="87252"/>
                  </a:cubicBezTo>
                  <a:cubicBezTo>
                    <a:pt x="174503" y="63944"/>
                    <a:pt x="165435" y="42033"/>
                    <a:pt x="148965" y="25538"/>
                  </a:cubicBezTo>
                  <a:cubicBezTo>
                    <a:pt x="132471" y="9069"/>
                    <a:pt x="110560" y="0"/>
                    <a:pt x="87252"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9"/>
            <p:cNvSpPr/>
            <p:nvPr/>
          </p:nvSpPr>
          <p:spPr>
            <a:xfrm>
              <a:off x="2430750" y="1598375"/>
              <a:ext cx="2754200" cy="2533600"/>
            </a:xfrm>
            <a:custGeom>
              <a:avLst/>
              <a:gdLst/>
              <a:ahLst/>
              <a:cxnLst/>
              <a:rect l="l" t="t" r="r" b="b"/>
              <a:pathLst>
                <a:path w="110168" h="101344" extrusionOk="0">
                  <a:moveTo>
                    <a:pt x="22090" y="8171"/>
                  </a:moveTo>
                  <a:cubicBezTo>
                    <a:pt x="22803" y="8171"/>
                    <a:pt x="23739" y="8181"/>
                    <a:pt x="24951" y="8210"/>
                  </a:cubicBezTo>
                  <a:cubicBezTo>
                    <a:pt x="25931" y="8210"/>
                    <a:pt x="26397" y="8480"/>
                    <a:pt x="26544" y="8627"/>
                  </a:cubicBezTo>
                  <a:cubicBezTo>
                    <a:pt x="26740" y="9092"/>
                    <a:pt x="32499" y="22253"/>
                    <a:pt x="34656" y="27278"/>
                  </a:cubicBezTo>
                  <a:cubicBezTo>
                    <a:pt x="35735" y="29802"/>
                    <a:pt x="35073" y="30537"/>
                    <a:pt x="34754" y="30905"/>
                  </a:cubicBezTo>
                  <a:cubicBezTo>
                    <a:pt x="34705" y="30954"/>
                    <a:pt x="34656" y="31003"/>
                    <a:pt x="34607" y="31052"/>
                  </a:cubicBezTo>
                  <a:lnTo>
                    <a:pt x="34362" y="31346"/>
                  </a:lnTo>
                  <a:cubicBezTo>
                    <a:pt x="32009" y="34116"/>
                    <a:pt x="30343" y="35978"/>
                    <a:pt x="29436" y="36934"/>
                  </a:cubicBezTo>
                  <a:cubicBezTo>
                    <a:pt x="26421" y="40022"/>
                    <a:pt x="26715" y="44311"/>
                    <a:pt x="28259" y="46983"/>
                  </a:cubicBezTo>
                  <a:cubicBezTo>
                    <a:pt x="32181" y="53796"/>
                    <a:pt x="38994" y="61492"/>
                    <a:pt x="45587" y="66614"/>
                  </a:cubicBezTo>
                  <a:cubicBezTo>
                    <a:pt x="48332" y="68722"/>
                    <a:pt x="53650" y="72643"/>
                    <a:pt x="58822" y="75266"/>
                  </a:cubicBezTo>
                  <a:cubicBezTo>
                    <a:pt x="60442" y="76100"/>
                    <a:pt x="64290" y="78049"/>
                    <a:pt x="68033" y="78049"/>
                  </a:cubicBezTo>
                  <a:cubicBezTo>
                    <a:pt x="69897" y="78049"/>
                    <a:pt x="71734" y="77566"/>
                    <a:pt x="73257" y="76222"/>
                  </a:cubicBezTo>
                  <a:cubicBezTo>
                    <a:pt x="74532" y="75094"/>
                    <a:pt x="76321" y="72742"/>
                    <a:pt x="78723" y="69531"/>
                  </a:cubicBezTo>
                  <a:cubicBezTo>
                    <a:pt x="79409" y="68624"/>
                    <a:pt x="80267" y="67472"/>
                    <a:pt x="80586" y="67080"/>
                  </a:cubicBezTo>
                  <a:cubicBezTo>
                    <a:pt x="80806" y="66884"/>
                    <a:pt x="80978" y="66712"/>
                    <a:pt x="81125" y="66516"/>
                  </a:cubicBezTo>
                  <a:cubicBezTo>
                    <a:pt x="81574" y="66037"/>
                    <a:pt x="81877" y="65713"/>
                    <a:pt x="82420" y="65713"/>
                  </a:cubicBezTo>
                  <a:cubicBezTo>
                    <a:pt x="82765" y="65713"/>
                    <a:pt x="83207" y="65844"/>
                    <a:pt x="83845" y="66149"/>
                  </a:cubicBezTo>
                  <a:cubicBezTo>
                    <a:pt x="88772" y="68551"/>
                    <a:pt x="101050" y="74629"/>
                    <a:pt x="101492" y="74849"/>
                  </a:cubicBezTo>
                  <a:cubicBezTo>
                    <a:pt x="101639" y="74996"/>
                    <a:pt x="101859" y="75486"/>
                    <a:pt x="101835" y="76467"/>
                  </a:cubicBezTo>
                  <a:cubicBezTo>
                    <a:pt x="101761" y="79874"/>
                    <a:pt x="101614" y="81099"/>
                    <a:pt x="101590" y="81320"/>
                  </a:cubicBezTo>
                  <a:cubicBezTo>
                    <a:pt x="101565" y="81393"/>
                    <a:pt x="101590" y="81344"/>
                    <a:pt x="101565" y="81442"/>
                  </a:cubicBezTo>
                  <a:cubicBezTo>
                    <a:pt x="101516" y="81712"/>
                    <a:pt x="101001" y="84457"/>
                    <a:pt x="98771" y="87153"/>
                  </a:cubicBezTo>
                  <a:cubicBezTo>
                    <a:pt x="95585" y="90952"/>
                    <a:pt x="90487" y="92961"/>
                    <a:pt x="83625" y="93157"/>
                  </a:cubicBezTo>
                  <a:cubicBezTo>
                    <a:pt x="83327" y="93167"/>
                    <a:pt x="83029" y="93172"/>
                    <a:pt x="82729" y="93172"/>
                  </a:cubicBezTo>
                  <a:cubicBezTo>
                    <a:pt x="73756" y="93172"/>
                    <a:pt x="63662" y="88994"/>
                    <a:pt x="56690" y="85413"/>
                  </a:cubicBezTo>
                  <a:cubicBezTo>
                    <a:pt x="41984" y="77937"/>
                    <a:pt x="32499" y="69849"/>
                    <a:pt x="21617" y="55585"/>
                  </a:cubicBezTo>
                  <a:cubicBezTo>
                    <a:pt x="12647" y="43797"/>
                    <a:pt x="8383" y="33429"/>
                    <a:pt x="9290" y="25562"/>
                  </a:cubicBezTo>
                  <a:cubicBezTo>
                    <a:pt x="10981" y="10783"/>
                    <a:pt x="19093" y="8455"/>
                    <a:pt x="20196" y="8210"/>
                  </a:cubicBezTo>
                  <a:cubicBezTo>
                    <a:pt x="20419" y="8195"/>
                    <a:pt x="20987" y="8171"/>
                    <a:pt x="22090" y="8171"/>
                  </a:cubicBezTo>
                  <a:close/>
                  <a:moveTo>
                    <a:pt x="22665" y="1"/>
                  </a:moveTo>
                  <a:cubicBezTo>
                    <a:pt x="20305" y="1"/>
                    <a:pt x="19408" y="79"/>
                    <a:pt x="19142" y="98"/>
                  </a:cubicBezTo>
                  <a:cubicBezTo>
                    <a:pt x="19118" y="98"/>
                    <a:pt x="19093" y="122"/>
                    <a:pt x="19044" y="122"/>
                  </a:cubicBezTo>
                  <a:cubicBezTo>
                    <a:pt x="18431" y="220"/>
                    <a:pt x="3726" y="2597"/>
                    <a:pt x="1177" y="24631"/>
                  </a:cubicBezTo>
                  <a:cubicBezTo>
                    <a:pt x="1" y="34777"/>
                    <a:pt x="4706" y="46860"/>
                    <a:pt x="15123" y="60536"/>
                  </a:cubicBezTo>
                  <a:cubicBezTo>
                    <a:pt x="26666" y="75683"/>
                    <a:pt x="37279" y="84702"/>
                    <a:pt x="52964" y="92692"/>
                  </a:cubicBezTo>
                  <a:cubicBezTo>
                    <a:pt x="60783" y="96687"/>
                    <a:pt x="72204" y="101343"/>
                    <a:pt x="82816" y="101343"/>
                  </a:cubicBezTo>
                  <a:lnTo>
                    <a:pt x="83845" y="101343"/>
                  </a:lnTo>
                  <a:cubicBezTo>
                    <a:pt x="95781" y="100976"/>
                    <a:pt x="102153" y="96025"/>
                    <a:pt x="105413" y="91932"/>
                  </a:cubicBezTo>
                  <a:cubicBezTo>
                    <a:pt x="108844" y="87569"/>
                    <a:pt x="109579" y="83280"/>
                    <a:pt x="109678" y="82545"/>
                  </a:cubicBezTo>
                  <a:cubicBezTo>
                    <a:pt x="109751" y="82079"/>
                    <a:pt x="109898" y="80584"/>
                    <a:pt x="110021" y="76712"/>
                  </a:cubicBezTo>
                  <a:cubicBezTo>
                    <a:pt x="110168" y="71271"/>
                    <a:pt x="107055" y="68403"/>
                    <a:pt x="105045" y="67497"/>
                  </a:cubicBezTo>
                  <a:cubicBezTo>
                    <a:pt x="103893" y="66933"/>
                    <a:pt x="92203" y="61124"/>
                    <a:pt x="87399" y="58821"/>
                  </a:cubicBezTo>
                  <a:cubicBezTo>
                    <a:pt x="85957" y="58110"/>
                    <a:pt x="84213" y="57541"/>
                    <a:pt x="82343" y="57541"/>
                  </a:cubicBezTo>
                  <a:cubicBezTo>
                    <a:pt x="80017" y="57541"/>
                    <a:pt x="77497" y="58421"/>
                    <a:pt x="75120" y="61002"/>
                  </a:cubicBezTo>
                  <a:cubicBezTo>
                    <a:pt x="75096" y="61026"/>
                    <a:pt x="75096" y="61026"/>
                    <a:pt x="75071" y="61051"/>
                  </a:cubicBezTo>
                  <a:cubicBezTo>
                    <a:pt x="74483" y="61566"/>
                    <a:pt x="73919" y="62325"/>
                    <a:pt x="72179" y="64654"/>
                  </a:cubicBezTo>
                  <a:cubicBezTo>
                    <a:pt x="71101" y="66075"/>
                    <a:pt x="68968" y="68943"/>
                    <a:pt x="68062" y="69898"/>
                  </a:cubicBezTo>
                  <a:cubicBezTo>
                    <a:pt x="68014" y="69902"/>
                    <a:pt x="67964" y="69904"/>
                    <a:pt x="67911" y="69904"/>
                  </a:cubicBezTo>
                  <a:cubicBezTo>
                    <a:pt x="65810" y="69904"/>
                    <a:pt x="59482" y="67030"/>
                    <a:pt x="50611" y="60169"/>
                  </a:cubicBezTo>
                  <a:cubicBezTo>
                    <a:pt x="44852" y="55708"/>
                    <a:pt x="38725" y="48796"/>
                    <a:pt x="35342" y="42939"/>
                  </a:cubicBezTo>
                  <a:cubicBezTo>
                    <a:pt x="35318" y="42841"/>
                    <a:pt x="35293" y="42694"/>
                    <a:pt x="35293" y="42620"/>
                  </a:cubicBezTo>
                  <a:cubicBezTo>
                    <a:pt x="36690" y="41174"/>
                    <a:pt x="38994" y="38527"/>
                    <a:pt x="40587" y="36640"/>
                  </a:cubicBezTo>
                  <a:lnTo>
                    <a:pt x="40857" y="36321"/>
                  </a:lnTo>
                  <a:cubicBezTo>
                    <a:pt x="44509" y="32229"/>
                    <a:pt x="43602" y="27400"/>
                    <a:pt x="42180" y="24067"/>
                  </a:cubicBezTo>
                  <a:cubicBezTo>
                    <a:pt x="40073" y="19165"/>
                    <a:pt x="34583" y="6617"/>
                    <a:pt x="34068" y="5440"/>
                  </a:cubicBezTo>
                  <a:cubicBezTo>
                    <a:pt x="33259" y="3382"/>
                    <a:pt x="30563" y="147"/>
                    <a:pt x="25122" y="24"/>
                  </a:cubicBezTo>
                  <a:cubicBezTo>
                    <a:pt x="24165" y="7"/>
                    <a:pt x="23353" y="1"/>
                    <a:pt x="22665" y="1"/>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9"/>
            <p:cNvSpPr/>
            <p:nvPr/>
          </p:nvSpPr>
          <p:spPr>
            <a:xfrm>
              <a:off x="1946100" y="966975"/>
              <a:ext cx="226725" cy="204325"/>
            </a:xfrm>
            <a:custGeom>
              <a:avLst/>
              <a:gdLst/>
              <a:ahLst/>
              <a:cxnLst/>
              <a:rect l="l" t="t" r="r" b="b"/>
              <a:pathLst>
                <a:path w="9069" h="8173" extrusionOk="0">
                  <a:moveTo>
                    <a:pt x="4532" y="1"/>
                  </a:moveTo>
                  <a:cubicBezTo>
                    <a:pt x="3553" y="1"/>
                    <a:pt x="2572" y="352"/>
                    <a:pt x="1789" y="1065"/>
                  </a:cubicBezTo>
                  <a:cubicBezTo>
                    <a:pt x="123" y="2585"/>
                    <a:pt x="0" y="5158"/>
                    <a:pt x="1520" y="6825"/>
                  </a:cubicBezTo>
                  <a:cubicBezTo>
                    <a:pt x="2329" y="7707"/>
                    <a:pt x="3432" y="8173"/>
                    <a:pt x="4534" y="8173"/>
                  </a:cubicBezTo>
                  <a:cubicBezTo>
                    <a:pt x="5515" y="8173"/>
                    <a:pt x="6495" y="7805"/>
                    <a:pt x="7279" y="7094"/>
                  </a:cubicBezTo>
                  <a:cubicBezTo>
                    <a:pt x="8946" y="5575"/>
                    <a:pt x="9069" y="3002"/>
                    <a:pt x="7549" y="1335"/>
                  </a:cubicBezTo>
                  <a:cubicBezTo>
                    <a:pt x="6743" y="450"/>
                    <a:pt x="5639" y="1"/>
                    <a:pt x="4532" y="1"/>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9"/>
            <p:cNvSpPr/>
            <p:nvPr/>
          </p:nvSpPr>
          <p:spPr>
            <a:xfrm>
              <a:off x="5175750" y="4196075"/>
              <a:ext cx="226725" cy="204275"/>
            </a:xfrm>
            <a:custGeom>
              <a:avLst/>
              <a:gdLst/>
              <a:ahLst/>
              <a:cxnLst/>
              <a:rect l="l" t="t" r="r" b="b"/>
              <a:pathLst>
                <a:path w="9069" h="8171" extrusionOk="0">
                  <a:moveTo>
                    <a:pt x="4538" y="1"/>
                  </a:moveTo>
                  <a:cubicBezTo>
                    <a:pt x="3424" y="1"/>
                    <a:pt x="2316" y="456"/>
                    <a:pt x="1520" y="1357"/>
                  </a:cubicBezTo>
                  <a:lnTo>
                    <a:pt x="1495" y="1357"/>
                  </a:lnTo>
                  <a:cubicBezTo>
                    <a:pt x="0" y="3023"/>
                    <a:pt x="123" y="5597"/>
                    <a:pt x="1789" y="7116"/>
                  </a:cubicBezTo>
                  <a:cubicBezTo>
                    <a:pt x="2573" y="7827"/>
                    <a:pt x="3554" y="8170"/>
                    <a:pt x="4534" y="8170"/>
                  </a:cubicBezTo>
                  <a:cubicBezTo>
                    <a:pt x="5637" y="8170"/>
                    <a:pt x="6740" y="7729"/>
                    <a:pt x="7549" y="6847"/>
                  </a:cubicBezTo>
                  <a:cubicBezTo>
                    <a:pt x="9068" y="5180"/>
                    <a:pt x="8946" y="2582"/>
                    <a:pt x="7279" y="1063"/>
                  </a:cubicBezTo>
                  <a:cubicBezTo>
                    <a:pt x="6500" y="352"/>
                    <a:pt x="5517" y="1"/>
                    <a:pt x="4538" y="1"/>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59"/>
          <p:cNvGrpSpPr/>
          <p:nvPr/>
        </p:nvGrpSpPr>
        <p:grpSpPr>
          <a:xfrm>
            <a:off x="6886006" y="3719206"/>
            <a:ext cx="226209" cy="184493"/>
            <a:chOff x="1180800" y="717250"/>
            <a:chExt cx="5236325" cy="4270675"/>
          </a:xfrm>
        </p:grpSpPr>
        <p:sp>
          <p:nvSpPr>
            <p:cNvPr id="1439" name="Google Shape;1439;p59"/>
            <p:cNvSpPr/>
            <p:nvPr/>
          </p:nvSpPr>
          <p:spPr>
            <a:xfrm>
              <a:off x="1180800" y="904475"/>
              <a:ext cx="2879825" cy="4083450"/>
            </a:xfrm>
            <a:custGeom>
              <a:avLst/>
              <a:gdLst/>
              <a:ahLst/>
              <a:cxnLst/>
              <a:rect l="l" t="t" r="r" b="b"/>
              <a:pathLst>
                <a:path w="115193" h="163338" extrusionOk="0">
                  <a:moveTo>
                    <a:pt x="18003" y="0"/>
                  </a:moveTo>
                  <a:cubicBezTo>
                    <a:pt x="17902" y="0"/>
                    <a:pt x="17799" y="4"/>
                    <a:pt x="17696" y="12"/>
                  </a:cubicBezTo>
                  <a:cubicBezTo>
                    <a:pt x="16397" y="110"/>
                    <a:pt x="15221" y="820"/>
                    <a:pt x="14535" y="1948"/>
                  </a:cubicBezTo>
                  <a:cubicBezTo>
                    <a:pt x="14314" y="2291"/>
                    <a:pt x="9339" y="10501"/>
                    <a:pt x="8456" y="21947"/>
                  </a:cubicBezTo>
                  <a:cubicBezTo>
                    <a:pt x="7844" y="30010"/>
                    <a:pt x="9241" y="40868"/>
                    <a:pt x="17500" y="51553"/>
                  </a:cubicBezTo>
                  <a:cubicBezTo>
                    <a:pt x="16471" y="51088"/>
                    <a:pt x="15441" y="50549"/>
                    <a:pt x="14437" y="49936"/>
                  </a:cubicBezTo>
                  <a:cubicBezTo>
                    <a:pt x="13784" y="49523"/>
                    <a:pt x="13038" y="49313"/>
                    <a:pt x="12288" y="49313"/>
                  </a:cubicBezTo>
                  <a:cubicBezTo>
                    <a:pt x="11658" y="49313"/>
                    <a:pt x="11024" y="49462"/>
                    <a:pt x="10442" y="49764"/>
                  </a:cubicBezTo>
                  <a:cubicBezTo>
                    <a:pt x="9167" y="50402"/>
                    <a:pt x="8334" y="51652"/>
                    <a:pt x="8211" y="53073"/>
                  </a:cubicBezTo>
                  <a:cubicBezTo>
                    <a:pt x="8187" y="53441"/>
                    <a:pt x="7550" y="62117"/>
                    <a:pt x="11643" y="71969"/>
                  </a:cubicBezTo>
                  <a:cubicBezTo>
                    <a:pt x="14142" y="77974"/>
                    <a:pt x="18775" y="85204"/>
                    <a:pt x="27328" y="90817"/>
                  </a:cubicBezTo>
                  <a:cubicBezTo>
                    <a:pt x="27181" y="90817"/>
                    <a:pt x="27059" y="90792"/>
                    <a:pt x="26911" y="90792"/>
                  </a:cubicBezTo>
                  <a:cubicBezTo>
                    <a:pt x="26760" y="90775"/>
                    <a:pt x="26608" y="90767"/>
                    <a:pt x="26458" y="90767"/>
                  </a:cubicBezTo>
                  <a:cubicBezTo>
                    <a:pt x="25272" y="90767"/>
                    <a:pt x="24144" y="91275"/>
                    <a:pt x="23382" y="92189"/>
                  </a:cubicBezTo>
                  <a:cubicBezTo>
                    <a:pt x="22500" y="93218"/>
                    <a:pt x="22181" y="94591"/>
                    <a:pt x="22524" y="95890"/>
                  </a:cubicBezTo>
                  <a:cubicBezTo>
                    <a:pt x="22622" y="96208"/>
                    <a:pt x="24681" y="103659"/>
                    <a:pt x="30857" y="111208"/>
                  </a:cubicBezTo>
                  <a:cubicBezTo>
                    <a:pt x="35293" y="116600"/>
                    <a:pt x="42524" y="122874"/>
                    <a:pt x="53602" y="125742"/>
                  </a:cubicBezTo>
                  <a:cubicBezTo>
                    <a:pt x="45331" y="130336"/>
                    <a:pt x="31359" y="136086"/>
                    <a:pt x="13147" y="136086"/>
                  </a:cubicBezTo>
                  <a:cubicBezTo>
                    <a:pt x="10473" y="136086"/>
                    <a:pt x="7707" y="135962"/>
                    <a:pt x="4854" y="135692"/>
                  </a:cubicBezTo>
                  <a:cubicBezTo>
                    <a:pt x="4728" y="135681"/>
                    <a:pt x="4604" y="135675"/>
                    <a:pt x="4480" y="135675"/>
                  </a:cubicBezTo>
                  <a:cubicBezTo>
                    <a:pt x="2762" y="135675"/>
                    <a:pt x="1208" y="136767"/>
                    <a:pt x="614" y="138413"/>
                  </a:cubicBezTo>
                  <a:cubicBezTo>
                    <a:pt x="1" y="140177"/>
                    <a:pt x="663" y="142138"/>
                    <a:pt x="2231" y="143167"/>
                  </a:cubicBezTo>
                  <a:cubicBezTo>
                    <a:pt x="22573" y="156549"/>
                    <a:pt x="45318" y="163338"/>
                    <a:pt x="68184" y="163338"/>
                  </a:cubicBezTo>
                  <a:cubicBezTo>
                    <a:pt x="82988" y="163338"/>
                    <a:pt x="97840" y="160495"/>
                    <a:pt x="112104" y="154711"/>
                  </a:cubicBezTo>
                  <a:cubicBezTo>
                    <a:pt x="114187" y="153878"/>
                    <a:pt x="115192" y="151500"/>
                    <a:pt x="114334" y="149417"/>
                  </a:cubicBezTo>
                  <a:cubicBezTo>
                    <a:pt x="113700" y="147830"/>
                    <a:pt x="112169" y="146869"/>
                    <a:pt x="110556" y="146869"/>
                  </a:cubicBezTo>
                  <a:cubicBezTo>
                    <a:pt x="110050" y="146869"/>
                    <a:pt x="109537" y="146964"/>
                    <a:pt x="109040" y="147162"/>
                  </a:cubicBezTo>
                  <a:cubicBezTo>
                    <a:pt x="95768" y="152523"/>
                    <a:pt x="81959" y="155175"/>
                    <a:pt x="68188" y="155175"/>
                  </a:cubicBezTo>
                  <a:cubicBezTo>
                    <a:pt x="51799" y="155175"/>
                    <a:pt x="35463" y="151419"/>
                    <a:pt x="20147" y="144001"/>
                  </a:cubicBezTo>
                  <a:cubicBezTo>
                    <a:pt x="49116" y="141868"/>
                    <a:pt x="66591" y="127016"/>
                    <a:pt x="67424" y="126281"/>
                  </a:cubicBezTo>
                  <a:cubicBezTo>
                    <a:pt x="68699" y="125202"/>
                    <a:pt x="69165" y="123438"/>
                    <a:pt x="68601" y="121845"/>
                  </a:cubicBezTo>
                  <a:cubicBezTo>
                    <a:pt x="68037" y="120276"/>
                    <a:pt x="66567" y="119198"/>
                    <a:pt x="64900" y="119124"/>
                  </a:cubicBezTo>
                  <a:cubicBezTo>
                    <a:pt x="53405" y="118757"/>
                    <a:pt x="44166" y="114418"/>
                    <a:pt x="37377" y="106282"/>
                  </a:cubicBezTo>
                  <a:cubicBezTo>
                    <a:pt x="35293" y="103806"/>
                    <a:pt x="33774" y="101306"/>
                    <a:pt x="32696" y="99223"/>
                  </a:cubicBezTo>
                  <a:cubicBezTo>
                    <a:pt x="39999" y="99174"/>
                    <a:pt x="45514" y="97900"/>
                    <a:pt x="45808" y="97826"/>
                  </a:cubicBezTo>
                  <a:cubicBezTo>
                    <a:pt x="47646" y="97385"/>
                    <a:pt x="48945" y="95743"/>
                    <a:pt x="48945" y="93856"/>
                  </a:cubicBezTo>
                  <a:cubicBezTo>
                    <a:pt x="48945" y="91993"/>
                    <a:pt x="47670" y="90351"/>
                    <a:pt x="45832" y="89885"/>
                  </a:cubicBezTo>
                  <a:cubicBezTo>
                    <a:pt x="23505" y="84420"/>
                    <a:pt x="17990" y="68857"/>
                    <a:pt x="16691" y="60034"/>
                  </a:cubicBezTo>
                  <a:lnTo>
                    <a:pt x="16691" y="60034"/>
                  </a:lnTo>
                  <a:cubicBezTo>
                    <a:pt x="23300" y="62449"/>
                    <a:pt x="29104" y="62534"/>
                    <a:pt x="30142" y="62534"/>
                  </a:cubicBezTo>
                  <a:cubicBezTo>
                    <a:pt x="30220" y="62534"/>
                    <a:pt x="30271" y="62533"/>
                    <a:pt x="30294" y="62533"/>
                  </a:cubicBezTo>
                  <a:cubicBezTo>
                    <a:pt x="32034" y="62484"/>
                    <a:pt x="33553" y="61382"/>
                    <a:pt x="34093" y="59739"/>
                  </a:cubicBezTo>
                  <a:cubicBezTo>
                    <a:pt x="34632" y="58097"/>
                    <a:pt x="34093" y="56284"/>
                    <a:pt x="32720" y="55230"/>
                  </a:cubicBezTo>
                  <a:cubicBezTo>
                    <a:pt x="12108" y="39201"/>
                    <a:pt x="15686" y="20329"/>
                    <a:pt x="19044" y="11384"/>
                  </a:cubicBezTo>
                  <a:lnTo>
                    <a:pt x="19044" y="11384"/>
                  </a:lnTo>
                  <a:cubicBezTo>
                    <a:pt x="21863" y="14349"/>
                    <a:pt x="24975" y="17315"/>
                    <a:pt x="28333" y="20207"/>
                  </a:cubicBezTo>
                  <a:cubicBezTo>
                    <a:pt x="29112" y="20874"/>
                    <a:pt x="30067" y="21203"/>
                    <a:pt x="31016" y="21203"/>
                  </a:cubicBezTo>
                  <a:cubicBezTo>
                    <a:pt x="32158" y="21203"/>
                    <a:pt x="33290" y="20727"/>
                    <a:pt x="34093" y="19790"/>
                  </a:cubicBezTo>
                  <a:cubicBezTo>
                    <a:pt x="35563" y="18099"/>
                    <a:pt x="35367" y="15526"/>
                    <a:pt x="33676" y="14055"/>
                  </a:cubicBezTo>
                  <a:cubicBezTo>
                    <a:pt x="28872" y="9889"/>
                    <a:pt x="24657" y="5649"/>
                    <a:pt x="21127" y="1458"/>
                  </a:cubicBezTo>
                  <a:cubicBezTo>
                    <a:pt x="20336" y="531"/>
                    <a:pt x="19212" y="0"/>
                    <a:pt x="18003"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9"/>
            <p:cNvSpPr/>
            <p:nvPr/>
          </p:nvSpPr>
          <p:spPr>
            <a:xfrm>
              <a:off x="2513475" y="717250"/>
              <a:ext cx="3903650" cy="3653675"/>
            </a:xfrm>
            <a:custGeom>
              <a:avLst/>
              <a:gdLst/>
              <a:ahLst/>
              <a:cxnLst/>
              <a:rect l="l" t="t" r="r" b="b"/>
              <a:pathLst>
                <a:path w="156146" h="146147" extrusionOk="0">
                  <a:moveTo>
                    <a:pt x="90144" y="1"/>
                  </a:moveTo>
                  <a:cubicBezTo>
                    <a:pt x="65292" y="1"/>
                    <a:pt x="45072" y="20221"/>
                    <a:pt x="45072" y="45048"/>
                  </a:cubicBezTo>
                  <a:cubicBezTo>
                    <a:pt x="45072" y="46788"/>
                    <a:pt x="45170" y="48504"/>
                    <a:pt x="45366" y="50219"/>
                  </a:cubicBezTo>
                  <a:cubicBezTo>
                    <a:pt x="45047" y="50225"/>
                    <a:pt x="44729" y="50228"/>
                    <a:pt x="44410" y="50228"/>
                  </a:cubicBezTo>
                  <a:cubicBezTo>
                    <a:pt x="30410" y="50228"/>
                    <a:pt x="16345" y="44515"/>
                    <a:pt x="6544" y="39386"/>
                  </a:cubicBezTo>
                  <a:cubicBezTo>
                    <a:pt x="5936" y="39068"/>
                    <a:pt x="5288" y="38917"/>
                    <a:pt x="4650" y="38917"/>
                  </a:cubicBezTo>
                  <a:cubicBezTo>
                    <a:pt x="3179" y="38917"/>
                    <a:pt x="1765" y="39717"/>
                    <a:pt x="1030" y="41102"/>
                  </a:cubicBezTo>
                  <a:cubicBezTo>
                    <a:pt x="0" y="43087"/>
                    <a:pt x="760" y="45563"/>
                    <a:pt x="2745" y="46617"/>
                  </a:cubicBezTo>
                  <a:cubicBezTo>
                    <a:pt x="13409" y="52187"/>
                    <a:pt x="28768" y="58370"/>
                    <a:pt x="44434" y="58370"/>
                  </a:cubicBezTo>
                  <a:cubicBezTo>
                    <a:pt x="46483" y="58370"/>
                    <a:pt x="48537" y="58264"/>
                    <a:pt x="50587" y="58038"/>
                  </a:cubicBezTo>
                  <a:cubicBezTo>
                    <a:pt x="51738" y="57915"/>
                    <a:pt x="52768" y="57302"/>
                    <a:pt x="53454" y="56371"/>
                  </a:cubicBezTo>
                  <a:cubicBezTo>
                    <a:pt x="54116" y="55415"/>
                    <a:pt x="54361" y="54239"/>
                    <a:pt x="54116" y="53111"/>
                  </a:cubicBezTo>
                  <a:cubicBezTo>
                    <a:pt x="53528" y="50464"/>
                    <a:pt x="53233" y="47768"/>
                    <a:pt x="53233" y="45048"/>
                  </a:cubicBezTo>
                  <a:cubicBezTo>
                    <a:pt x="53233" y="24706"/>
                    <a:pt x="69777" y="8138"/>
                    <a:pt x="90144" y="8138"/>
                  </a:cubicBezTo>
                  <a:cubicBezTo>
                    <a:pt x="100364" y="8138"/>
                    <a:pt x="109873" y="12231"/>
                    <a:pt x="116907" y="19657"/>
                  </a:cubicBezTo>
                  <a:cubicBezTo>
                    <a:pt x="117687" y="20481"/>
                    <a:pt x="118769" y="20920"/>
                    <a:pt x="119862" y="20920"/>
                  </a:cubicBezTo>
                  <a:cubicBezTo>
                    <a:pt x="119972" y="20920"/>
                    <a:pt x="120082" y="20916"/>
                    <a:pt x="120191" y="20907"/>
                  </a:cubicBezTo>
                  <a:cubicBezTo>
                    <a:pt x="122887" y="20735"/>
                    <a:pt x="129995" y="19338"/>
                    <a:pt x="137666" y="16152"/>
                  </a:cubicBezTo>
                  <a:lnTo>
                    <a:pt x="137666" y="16152"/>
                  </a:lnTo>
                  <a:cubicBezTo>
                    <a:pt x="135338" y="19142"/>
                    <a:pt x="131931" y="22573"/>
                    <a:pt x="126858" y="26152"/>
                  </a:cubicBezTo>
                  <a:cubicBezTo>
                    <a:pt x="125363" y="27206"/>
                    <a:pt x="124750" y="29142"/>
                    <a:pt x="125387" y="30857"/>
                  </a:cubicBezTo>
                  <a:cubicBezTo>
                    <a:pt x="125963" y="32494"/>
                    <a:pt x="127493" y="33566"/>
                    <a:pt x="129202" y="33566"/>
                  </a:cubicBezTo>
                  <a:cubicBezTo>
                    <a:pt x="129310" y="33566"/>
                    <a:pt x="129420" y="33562"/>
                    <a:pt x="129529" y="33553"/>
                  </a:cubicBezTo>
                  <a:cubicBezTo>
                    <a:pt x="129799" y="33529"/>
                    <a:pt x="134284" y="33161"/>
                    <a:pt x="140730" y="31495"/>
                  </a:cubicBezTo>
                  <a:lnTo>
                    <a:pt x="140730" y="31495"/>
                  </a:lnTo>
                  <a:cubicBezTo>
                    <a:pt x="137176" y="35367"/>
                    <a:pt x="133010" y="38970"/>
                    <a:pt x="128892" y="41641"/>
                  </a:cubicBezTo>
                  <a:cubicBezTo>
                    <a:pt x="127740" y="42401"/>
                    <a:pt x="127054" y="43675"/>
                    <a:pt x="127054" y="45048"/>
                  </a:cubicBezTo>
                  <a:cubicBezTo>
                    <a:pt x="127054" y="82644"/>
                    <a:pt x="110976" y="116859"/>
                    <a:pt x="82963" y="138868"/>
                  </a:cubicBezTo>
                  <a:cubicBezTo>
                    <a:pt x="81173" y="140240"/>
                    <a:pt x="80879" y="142813"/>
                    <a:pt x="82276" y="144578"/>
                  </a:cubicBezTo>
                  <a:cubicBezTo>
                    <a:pt x="83061" y="145607"/>
                    <a:pt x="84262" y="146147"/>
                    <a:pt x="85463" y="146147"/>
                  </a:cubicBezTo>
                  <a:cubicBezTo>
                    <a:pt x="86345" y="146147"/>
                    <a:pt x="87252" y="145853"/>
                    <a:pt x="87987" y="145264"/>
                  </a:cubicBezTo>
                  <a:cubicBezTo>
                    <a:pt x="102300" y="134039"/>
                    <a:pt x="114113" y="119408"/>
                    <a:pt x="122152" y="102962"/>
                  </a:cubicBezTo>
                  <a:cubicBezTo>
                    <a:pt x="130510" y="85880"/>
                    <a:pt x="134872" y="67155"/>
                    <a:pt x="135191" y="47229"/>
                  </a:cubicBezTo>
                  <a:cubicBezTo>
                    <a:pt x="143328" y="41494"/>
                    <a:pt x="151097" y="33088"/>
                    <a:pt x="155313" y="25343"/>
                  </a:cubicBezTo>
                  <a:cubicBezTo>
                    <a:pt x="156146" y="23799"/>
                    <a:pt x="155925" y="21912"/>
                    <a:pt x="154749" y="20613"/>
                  </a:cubicBezTo>
                  <a:cubicBezTo>
                    <a:pt x="153965" y="19763"/>
                    <a:pt x="152864" y="19306"/>
                    <a:pt x="151746" y="19306"/>
                  </a:cubicBezTo>
                  <a:cubicBezTo>
                    <a:pt x="151187" y="19306"/>
                    <a:pt x="150623" y="19420"/>
                    <a:pt x="150092" y="19657"/>
                  </a:cubicBezTo>
                  <a:cubicBezTo>
                    <a:pt x="147739" y="20686"/>
                    <a:pt x="145435" y="21544"/>
                    <a:pt x="143254" y="22255"/>
                  </a:cubicBezTo>
                  <a:cubicBezTo>
                    <a:pt x="149970" y="14191"/>
                    <a:pt x="150509" y="7893"/>
                    <a:pt x="150558" y="6961"/>
                  </a:cubicBezTo>
                  <a:cubicBezTo>
                    <a:pt x="150631" y="5417"/>
                    <a:pt x="149823" y="3947"/>
                    <a:pt x="148450" y="3187"/>
                  </a:cubicBezTo>
                  <a:cubicBezTo>
                    <a:pt x="147842" y="2855"/>
                    <a:pt x="147163" y="2688"/>
                    <a:pt x="146485" y="2688"/>
                  </a:cubicBezTo>
                  <a:cubicBezTo>
                    <a:pt x="145660" y="2688"/>
                    <a:pt x="144836" y="2935"/>
                    <a:pt x="144137" y="3432"/>
                  </a:cubicBezTo>
                  <a:cubicBezTo>
                    <a:pt x="136073" y="9094"/>
                    <a:pt x="125804" y="11814"/>
                    <a:pt x="121343" y="12549"/>
                  </a:cubicBezTo>
                  <a:cubicBezTo>
                    <a:pt x="112912" y="4437"/>
                    <a:pt x="101908" y="1"/>
                    <a:pt x="90144" y="1"/>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9"/>
            <p:cNvSpPr/>
            <p:nvPr/>
          </p:nvSpPr>
          <p:spPr>
            <a:xfrm>
              <a:off x="4195400" y="4396600"/>
              <a:ext cx="232850" cy="204100"/>
            </a:xfrm>
            <a:custGeom>
              <a:avLst/>
              <a:gdLst/>
              <a:ahLst/>
              <a:cxnLst/>
              <a:rect l="l" t="t" r="r" b="b"/>
              <a:pathLst>
                <a:path w="9314" h="8164" extrusionOk="0">
                  <a:moveTo>
                    <a:pt x="4660" y="0"/>
                  </a:moveTo>
                  <a:cubicBezTo>
                    <a:pt x="4010" y="0"/>
                    <a:pt x="3353" y="158"/>
                    <a:pt x="2745" y="492"/>
                  </a:cubicBezTo>
                  <a:cubicBezTo>
                    <a:pt x="760" y="1546"/>
                    <a:pt x="0" y="4021"/>
                    <a:pt x="1078" y="6007"/>
                  </a:cubicBezTo>
                  <a:cubicBezTo>
                    <a:pt x="1814" y="7379"/>
                    <a:pt x="3211" y="8163"/>
                    <a:pt x="4681" y="8163"/>
                  </a:cubicBezTo>
                  <a:cubicBezTo>
                    <a:pt x="5318" y="8163"/>
                    <a:pt x="5980" y="7992"/>
                    <a:pt x="6593" y="7673"/>
                  </a:cubicBezTo>
                  <a:cubicBezTo>
                    <a:pt x="8578" y="6595"/>
                    <a:pt x="9313" y="4120"/>
                    <a:pt x="8259" y="2134"/>
                  </a:cubicBezTo>
                  <a:cubicBezTo>
                    <a:pt x="7515" y="781"/>
                    <a:pt x="6106" y="0"/>
                    <a:pt x="4660"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9"/>
            <p:cNvSpPr/>
            <p:nvPr/>
          </p:nvSpPr>
          <p:spPr>
            <a:xfrm>
              <a:off x="2163600" y="1479450"/>
              <a:ext cx="231650" cy="204100"/>
            </a:xfrm>
            <a:custGeom>
              <a:avLst/>
              <a:gdLst/>
              <a:ahLst/>
              <a:cxnLst/>
              <a:rect l="l" t="t" r="r" b="b"/>
              <a:pathLst>
                <a:path w="9266" h="8164" extrusionOk="0">
                  <a:moveTo>
                    <a:pt x="4634" y="0"/>
                  </a:moveTo>
                  <a:cubicBezTo>
                    <a:pt x="3343" y="0"/>
                    <a:pt x="2076" y="618"/>
                    <a:pt x="1275" y="1766"/>
                  </a:cubicBezTo>
                  <a:cubicBezTo>
                    <a:pt x="1" y="3605"/>
                    <a:pt x="467" y="6153"/>
                    <a:pt x="2329" y="7428"/>
                  </a:cubicBezTo>
                  <a:cubicBezTo>
                    <a:pt x="3016" y="7918"/>
                    <a:pt x="3824" y="8163"/>
                    <a:pt x="4633" y="8163"/>
                  </a:cubicBezTo>
                  <a:cubicBezTo>
                    <a:pt x="5932" y="8163"/>
                    <a:pt x="7207" y="7550"/>
                    <a:pt x="7991" y="6399"/>
                  </a:cubicBezTo>
                  <a:cubicBezTo>
                    <a:pt x="9265" y="4536"/>
                    <a:pt x="8800" y="2011"/>
                    <a:pt x="6961" y="737"/>
                  </a:cubicBezTo>
                  <a:cubicBezTo>
                    <a:pt x="6247" y="239"/>
                    <a:pt x="5436" y="0"/>
                    <a:pt x="4634"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62590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32000">
              <a:srgbClr val="FFCCCC"/>
            </a:gs>
            <a:gs pos="45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8168" name="Text Box 40"/>
          <p:cNvSpPr txBox="1">
            <a:spLocks noChangeArrowheads="1"/>
          </p:cNvSpPr>
          <p:nvPr/>
        </p:nvSpPr>
        <p:spPr bwMode="auto">
          <a:xfrm>
            <a:off x="609600" y="5143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a:t>
            </a:r>
          </a:p>
        </p:txBody>
      </p:sp>
      <p:sp>
        <p:nvSpPr>
          <p:cNvPr id="48169" name="Text Box 41"/>
          <p:cNvSpPr txBox="1">
            <a:spLocks noChangeArrowheads="1"/>
          </p:cNvSpPr>
          <p:nvPr/>
        </p:nvSpPr>
        <p:spPr bwMode="auto">
          <a:xfrm>
            <a:off x="1905000" y="5143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a:t>
            </a:r>
          </a:p>
        </p:txBody>
      </p:sp>
      <p:sp>
        <p:nvSpPr>
          <p:cNvPr id="48170" name="Text Box 42"/>
          <p:cNvSpPr txBox="1">
            <a:spLocks noChangeArrowheads="1"/>
          </p:cNvSpPr>
          <p:nvPr/>
        </p:nvSpPr>
        <p:spPr bwMode="auto">
          <a:xfrm>
            <a:off x="3200400" y="5143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a:t>
            </a:r>
          </a:p>
        </p:txBody>
      </p:sp>
      <p:sp>
        <p:nvSpPr>
          <p:cNvPr id="48171" name="Text Box 43"/>
          <p:cNvSpPr txBox="1">
            <a:spLocks noChangeArrowheads="1"/>
          </p:cNvSpPr>
          <p:nvPr/>
        </p:nvSpPr>
        <p:spPr bwMode="auto">
          <a:xfrm>
            <a:off x="4572000" y="5143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4</a:t>
            </a:r>
          </a:p>
        </p:txBody>
      </p:sp>
      <p:sp>
        <p:nvSpPr>
          <p:cNvPr id="48172" name="Text Box 44"/>
          <p:cNvSpPr txBox="1">
            <a:spLocks noChangeArrowheads="1"/>
          </p:cNvSpPr>
          <p:nvPr/>
        </p:nvSpPr>
        <p:spPr bwMode="auto">
          <a:xfrm>
            <a:off x="5867400" y="5143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5</a:t>
            </a:r>
          </a:p>
        </p:txBody>
      </p:sp>
      <p:sp>
        <p:nvSpPr>
          <p:cNvPr id="48174" name="Text Box 46"/>
          <p:cNvSpPr txBox="1">
            <a:spLocks noChangeArrowheads="1"/>
          </p:cNvSpPr>
          <p:nvPr/>
        </p:nvSpPr>
        <p:spPr bwMode="auto">
          <a:xfrm>
            <a:off x="609600" y="10287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7</a:t>
            </a:r>
          </a:p>
        </p:txBody>
      </p:sp>
      <p:sp>
        <p:nvSpPr>
          <p:cNvPr id="48175" name="Text Box 47"/>
          <p:cNvSpPr txBox="1">
            <a:spLocks noChangeArrowheads="1"/>
          </p:cNvSpPr>
          <p:nvPr/>
        </p:nvSpPr>
        <p:spPr bwMode="auto">
          <a:xfrm>
            <a:off x="1905000" y="10287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8</a:t>
            </a:r>
          </a:p>
        </p:txBody>
      </p:sp>
      <p:sp>
        <p:nvSpPr>
          <p:cNvPr id="48176" name="Text Box 48"/>
          <p:cNvSpPr txBox="1">
            <a:spLocks noChangeArrowheads="1"/>
          </p:cNvSpPr>
          <p:nvPr/>
        </p:nvSpPr>
        <p:spPr bwMode="auto">
          <a:xfrm>
            <a:off x="3200400" y="10287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9</a:t>
            </a:r>
          </a:p>
        </p:txBody>
      </p:sp>
      <p:sp>
        <p:nvSpPr>
          <p:cNvPr id="48177" name="Text Box 49"/>
          <p:cNvSpPr txBox="1">
            <a:spLocks noChangeArrowheads="1"/>
          </p:cNvSpPr>
          <p:nvPr/>
        </p:nvSpPr>
        <p:spPr bwMode="auto">
          <a:xfrm>
            <a:off x="4572000" y="10287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10</a:t>
            </a:r>
          </a:p>
        </p:txBody>
      </p:sp>
      <p:sp>
        <p:nvSpPr>
          <p:cNvPr id="48178" name="Text Box 50"/>
          <p:cNvSpPr txBox="1">
            <a:spLocks noChangeArrowheads="1"/>
          </p:cNvSpPr>
          <p:nvPr/>
        </p:nvSpPr>
        <p:spPr bwMode="auto">
          <a:xfrm>
            <a:off x="5867400" y="10287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11</a:t>
            </a:r>
          </a:p>
        </p:txBody>
      </p:sp>
      <p:sp>
        <p:nvSpPr>
          <p:cNvPr id="48180" name="Text Box 52"/>
          <p:cNvSpPr txBox="1">
            <a:spLocks noChangeArrowheads="1"/>
          </p:cNvSpPr>
          <p:nvPr/>
        </p:nvSpPr>
        <p:spPr bwMode="auto">
          <a:xfrm>
            <a:off x="609600" y="15430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13</a:t>
            </a:r>
          </a:p>
        </p:txBody>
      </p:sp>
      <p:sp>
        <p:nvSpPr>
          <p:cNvPr id="48184" name="Text Box 56"/>
          <p:cNvSpPr txBox="1">
            <a:spLocks noChangeArrowheads="1"/>
          </p:cNvSpPr>
          <p:nvPr/>
        </p:nvSpPr>
        <p:spPr bwMode="auto">
          <a:xfrm>
            <a:off x="5867400" y="15430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17</a:t>
            </a:r>
          </a:p>
        </p:txBody>
      </p:sp>
      <p:sp>
        <p:nvSpPr>
          <p:cNvPr id="48185" name="Text Box 57"/>
          <p:cNvSpPr txBox="1">
            <a:spLocks noChangeArrowheads="1"/>
          </p:cNvSpPr>
          <p:nvPr/>
        </p:nvSpPr>
        <p:spPr bwMode="auto">
          <a:xfrm>
            <a:off x="7239001" y="1543050"/>
            <a:ext cx="1152525"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18</a:t>
            </a:r>
          </a:p>
        </p:txBody>
      </p:sp>
      <p:sp>
        <p:nvSpPr>
          <p:cNvPr id="48186" name="Text Box 58"/>
          <p:cNvSpPr txBox="1">
            <a:spLocks noChangeArrowheads="1"/>
          </p:cNvSpPr>
          <p:nvPr/>
        </p:nvSpPr>
        <p:spPr bwMode="auto">
          <a:xfrm>
            <a:off x="609600" y="20574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19</a:t>
            </a:r>
          </a:p>
        </p:txBody>
      </p:sp>
      <p:sp>
        <p:nvSpPr>
          <p:cNvPr id="48187" name="Text Box 59"/>
          <p:cNvSpPr txBox="1">
            <a:spLocks noChangeArrowheads="1"/>
          </p:cNvSpPr>
          <p:nvPr/>
        </p:nvSpPr>
        <p:spPr bwMode="auto">
          <a:xfrm>
            <a:off x="1905000" y="20574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20</a:t>
            </a:r>
          </a:p>
        </p:txBody>
      </p:sp>
      <p:sp>
        <p:nvSpPr>
          <p:cNvPr id="48189" name="Text Box 61"/>
          <p:cNvSpPr txBox="1">
            <a:spLocks noChangeArrowheads="1"/>
          </p:cNvSpPr>
          <p:nvPr/>
        </p:nvSpPr>
        <p:spPr bwMode="auto">
          <a:xfrm>
            <a:off x="4572000" y="20574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22</a:t>
            </a:r>
          </a:p>
        </p:txBody>
      </p:sp>
      <p:sp>
        <p:nvSpPr>
          <p:cNvPr id="48190" name="Text Box 62"/>
          <p:cNvSpPr txBox="1">
            <a:spLocks noChangeArrowheads="1"/>
          </p:cNvSpPr>
          <p:nvPr/>
        </p:nvSpPr>
        <p:spPr bwMode="auto">
          <a:xfrm>
            <a:off x="5867400" y="20574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23</a:t>
            </a:r>
          </a:p>
        </p:txBody>
      </p:sp>
      <p:sp>
        <p:nvSpPr>
          <p:cNvPr id="48191" name="Text Box 63"/>
          <p:cNvSpPr txBox="1">
            <a:spLocks noChangeArrowheads="1"/>
          </p:cNvSpPr>
          <p:nvPr/>
        </p:nvSpPr>
        <p:spPr bwMode="auto">
          <a:xfrm>
            <a:off x="7239000" y="20574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24</a:t>
            </a:r>
          </a:p>
        </p:txBody>
      </p:sp>
      <p:sp>
        <p:nvSpPr>
          <p:cNvPr id="48192" name="Text Box 64"/>
          <p:cNvSpPr txBox="1">
            <a:spLocks noChangeArrowheads="1"/>
          </p:cNvSpPr>
          <p:nvPr/>
        </p:nvSpPr>
        <p:spPr bwMode="auto">
          <a:xfrm>
            <a:off x="609600" y="25717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25</a:t>
            </a:r>
          </a:p>
        </p:txBody>
      </p:sp>
      <p:sp>
        <p:nvSpPr>
          <p:cNvPr id="48193" name="Text Box 65"/>
          <p:cNvSpPr txBox="1">
            <a:spLocks noChangeArrowheads="1"/>
          </p:cNvSpPr>
          <p:nvPr/>
        </p:nvSpPr>
        <p:spPr bwMode="auto">
          <a:xfrm>
            <a:off x="1905000" y="25717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26</a:t>
            </a:r>
          </a:p>
        </p:txBody>
      </p:sp>
      <p:sp>
        <p:nvSpPr>
          <p:cNvPr id="48194" name="Text Box 66"/>
          <p:cNvSpPr txBox="1">
            <a:spLocks noChangeArrowheads="1"/>
          </p:cNvSpPr>
          <p:nvPr/>
        </p:nvSpPr>
        <p:spPr bwMode="auto">
          <a:xfrm>
            <a:off x="3200400" y="25717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27</a:t>
            </a:r>
          </a:p>
        </p:txBody>
      </p:sp>
      <p:sp>
        <p:nvSpPr>
          <p:cNvPr id="48196" name="Text Box 68"/>
          <p:cNvSpPr txBox="1">
            <a:spLocks noChangeArrowheads="1"/>
          </p:cNvSpPr>
          <p:nvPr/>
        </p:nvSpPr>
        <p:spPr bwMode="auto">
          <a:xfrm>
            <a:off x="5867400" y="25717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rgbClr val="FF0000"/>
                </a:solidFill>
                <a:latin typeface="Arial" charset="0"/>
                <a:cs typeface="Arial" charset="0"/>
              </a:rPr>
              <a:t> </a:t>
            </a:r>
            <a:r>
              <a:rPr lang="en-US" sz="2400">
                <a:solidFill>
                  <a:schemeClr val="bg1"/>
                </a:solidFill>
                <a:latin typeface="Arial" charset="0"/>
                <a:cs typeface="Arial" charset="0"/>
              </a:rPr>
              <a:t>29</a:t>
            </a:r>
            <a:r>
              <a:rPr lang="en-US">
                <a:solidFill>
                  <a:srgbClr val="FF0000"/>
                </a:solidFill>
                <a:latin typeface="Arial" charset="0"/>
                <a:cs typeface="Arial" charset="0"/>
              </a:rPr>
              <a:t> </a:t>
            </a:r>
          </a:p>
        </p:txBody>
      </p:sp>
      <p:sp>
        <p:nvSpPr>
          <p:cNvPr id="48197" name="Text Box 69"/>
          <p:cNvSpPr txBox="1">
            <a:spLocks noChangeArrowheads="1"/>
          </p:cNvSpPr>
          <p:nvPr/>
        </p:nvSpPr>
        <p:spPr bwMode="auto">
          <a:xfrm>
            <a:off x="7239000" y="25717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000">
                <a:solidFill>
                  <a:schemeClr val="bg1"/>
                </a:solidFill>
                <a:latin typeface="Arial" charset="0"/>
                <a:cs typeface="Arial" charset="0"/>
              </a:rPr>
              <a:t>30</a:t>
            </a:r>
          </a:p>
        </p:txBody>
      </p:sp>
      <p:sp>
        <p:nvSpPr>
          <p:cNvPr id="48198" name="Text Box 70"/>
          <p:cNvSpPr txBox="1">
            <a:spLocks noChangeArrowheads="1"/>
          </p:cNvSpPr>
          <p:nvPr/>
        </p:nvSpPr>
        <p:spPr bwMode="auto">
          <a:xfrm>
            <a:off x="609600" y="30861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31</a:t>
            </a:r>
          </a:p>
        </p:txBody>
      </p:sp>
      <p:sp>
        <p:nvSpPr>
          <p:cNvPr id="48200" name="Text Box 72"/>
          <p:cNvSpPr txBox="1">
            <a:spLocks noChangeArrowheads="1"/>
          </p:cNvSpPr>
          <p:nvPr/>
        </p:nvSpPr>
        <p:spPr bwMode="auto">
          <a:xfrm>
            <a:off x="3200400" y="30861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33</a:t>
            </a:r>
          </a:p>
        </p:txBody>
      </p:sp>
      <p:sp>
        <p:nvSpPr>
          <p:cNvPr id="48202" name="Text Box 74"/>
          <p:cNvSpPr txBox="1">
            <a:spLocks noChangeArrowheads="1"/>
          </p:cNvSpPr>
          <p:nvPr/>
        </p:nvSpPr>
        <p:spPr bwMode="auto">
          <a:xfrm>
            <a:off x="5867400" y="30861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endParaRPr lang="vi-VN" sz="2400">
              <a:solidFill>
                <a:schemeClr val="bg1"/>
              </a:solidFill>
              <a:latin typeface="Arial" charset="0"/>
              <a:cs typeface="Arial" charset="0"/>
            </a:endParaRPr>
          </a:p>
        </p:txBody>
      </p:sp>
      <p:sp>
        <p:nvSpPr>
          <p:cNvPr id="48203" name="Text Box 75"/>
          <p:cNvSpPr txBox="1">
            <a:spLocks noChangeArrowheads="1"/>
          </p:cNvSpPr>
          <p:nvPr/>
        </p:nvSpPr>
        <p:spPr bwMode="auto">
          <a:xfrm>
            <a:off x="7239000" y="30861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endParaRPr lang="vi-VN" sz="2400">
              <a:solidFill>
                <a:schemeClr val="bg1"/>
              </a:solidFill>
              <a:latin typeface="Arial" charset="0"/>
              <a:cs typeface="Arial" charset="0"/>
            </a:endParaRPr>
          </a:p>
        </p:txBody>
      </p:sp>
      <p:sp>
        <p:nvSpPr>
          <p:cNvPr id="48183" name="Text Box 55"/>
          <p:cNvSpPr txBox="1">
            <a:spLocks noChangeArrowheads="1"/>
          </p:cNvSpPr>
          <p:nvPr/>
        </p:nvSpPr>
        <p:spPr bwMode="auto">
          <a:xfrm>
            <a:off x="4572000" y="15430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16</a:t>
            </a:r>
          </a:p>
        </p:txBody>
      </p:sp>
      <p:sp>
        <p:nvSpPr>
          <p:cNvPr id="48182" name="Text Box 54"/>
          <p:cNvSpPr txBox="1">
            <a:spLocks noChangeArrowheads="1"/>
          </p:cNvSpPr>
          <p:nvPr/>
        </p:nvSpPr>
        <p:spPr bwMode="auto">
          <a:xfrm>
            <a:off x="3200400" y="15430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15</a:t>
            </a:r>
          </a:p>
        </p:txBody>
      </p:sp>
      <p:sp>
        <p:nvSpPr>
          <p:cNvPr id="48181" name="Text Box 53"/>
          <p:cNvSpPr txBox="1">
            <a:spLocks noChangeArrowheads="1"/>
          </p:cNvSpPr>
          <p:nvPr/>
        </p:nvSpPr>
        <p:spPr bwMode="auto">
          <a:xfrm>
            <a:off x="1905000" y="15430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14</a:t>
            </a:r>
          </a:p>
        </p:txBody>
      </p:sp>
      <p:sp>
        <p:nvSpPr>
          <p:cNvPr id="48173" name="Text Box 45"/>
          <p:cNvSpPr txBox="1">
            <a:spLocks noChangeArrowheads="1"/>
          </p:cNvSpPr>
          <p:nvPr/>
        </p:nvSpPr>
        <p:spPr bwMode="auto">
          <a:xfrm>
            <a:off x="7239000" y="5143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6</a:t>
            </a:r>
          </a:p>
        </p:txBody>
      </p:sp>
      <p:sp>
        <p:nvSpPr>
          <p:cNvPr id="48179" name="Text Box 51"/>
          <p:cNvSpPr txBox="1">
            <a:spLocks noChangeArrowheads="1"/>
          </p:cNvSpPr>
          <p:nvPr/>
        </p:nvSpPr>
        <p:spPr bwMode="auto">
          <a:xfrm>
            <a:off x="7239000" y="10287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12</a:t>
            </a:r>
          </a:p>
        </p:txBody>
      </p:sp>
      <p:sp>
        <p:nvSpPr>
          <p:cNvPr id="48188" name="Text Box 60"/>
          <p:cNvSpPr txBox="1">
            <a:spLocks noChangeArrowheads="1"/>
          </p:cNvSpPr>
          <p:nvPr/>
        </p:nvSpPr>
        <p:spPr bwMode="auto">
          <a:xfrm>
            <a:off x="3200400" y="20574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21</a:t>
            </a:r>
          </a:p>
        </p:txBody>
      </p:sp>
      <p:sp>
        <p:nvSpPr>
          <p:cNvPr id="48199" name="Text Box 71"/>
          <p:cNvSpPr txBox="1">
            <a:spLocks noChangeArrowheads="1"/>
          </p:cNvSpPr>
          <p:nvPr/>
        </p:nvSpPr>
        <p:spPr bwMode="auto">
          <a:xfrm>
            <a:off x="1905000" y="30861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32</a:t>
            </a:r>
          </a:p>
        </p:txBody>
      </p:sp>
      <p:sp>
        <p:nvSpPr>
          <p:cNvPr id="48195" name="Text Box 67"/>
          <p:cNvSpPr txBox="1">
            <a:spLocks noChangeArrowheads="1"/>
          </p:cNvSpPr>
          <p:nvPr/>
        </p:nvSpPr>
        <p:spPr bwMode="auto">
          <a:xfrm>
            <a:off x="4572000" y="25717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28</a:t>
            </a:r>
          </a:p>
        </p:txBody>
      </p:sp>
      <p:sp>
        <p:nvSpPr>
          <p:cNvPr id="48201" name="Text Box 73"/>
          <p:cNvSpPr txBox="1">
            <a:spLocks noChangeArrowheads="1"/>
          </p:cNvSpPr>
          <p:nvPr/>
        </p:nvSpPr>
        <p:spPr bwMode="auto">
          <a:xfrm>
            <a:off x="4572000" y="30861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34</a:t>
            </a:r>
          </a:p>
        </p:txBody>
      </p:sp>
      <p:sp>
        <p:nvSpPr>
          <p:cNvPr id="5" name="AutoShape 84"/>
          <p:cNvSpPr>
            <a:spLocks noChangeArrowheads="1"/>
          </p:cNvSpPr>
          <p:nvPr/>
        </p:nvSpPr>
        <p:spPr bwMode="auto">
          <a:xfrm>
            <a:off x="304801" y="171451"/>
            <a:ext cx="2441575" cy="1812131"/>
          </a:xfrm>
          <a:prstGeom prst="irregularSeal1">
            <a:avLst/>
          </a:prstGeom>
          <a:solidFill>
            <a:srgbClr val="0066FF"/>
          </a:solidFill>
          <a:ln w="9525">
            <a:solidFill>
              <a:srgbClr val="FFFF00"/>
            </a:solidFill>
            <a:miter lim="800000"/>
            <a:headEnd/>
            <a:tailEnd/>
          </a:ln>
        </p:spPr>
        <p:txBody>
          <a:bodyPr wrap="none" anchor="ctr"/>
          <a:lstStyle/>
          <a:p>
            <a:pPr algn="ctr"/>
            <a:r>
              <a:rPr lang="en-US" sz="5400">
                <a:solidFill>
                  <a:srgbClr val="FFFF00"/>
                </a:solidFill>
                <a:latin typeface="VNI-Souvir" pitchFamily="2" charset="0"/>
                <a:cs typeface="Arial" charset="0"/>
              </a:rPr>
              <a:t>1</a:t>
            </a:r>
          </a:p>
        </p:txBody>
      </p:sp>
      <p:sp>
        <p:nvSpPr>
          <p:cNvPr id="10280" name="AutoShape 40"/>
          <p:cNvSpPr>
            <a:spLocks noChangeArrowheads="1"/>
          </p:cNvSpPr>
          <p:nvPr/>
        </p:nvSpPr>
        <p:spPr bwMode="auto">
          <a:xfrm>
            <a:off x="533400" y="1771650"/>
            <a:ext cx="5638800" cy="2000250"/>
          </a:xfrm>
          <a:prstGeom prst="cloudCallout">
            <a:avLst>
              <a:gd name="adj1" fmla="val -23745"/>
              <a:gd name="adj2" fmla="val -61319"/>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a:r>
              <a:rPr lang="en-US">
                <a:cs typeface="Times New Roman" pitchFamily="18" charset="0"/>
              </a:rPr>
              <a:t>Nước nào giúp ta xây dựng nhà máy Cơ khí Hà Nội?</a:t>
            </a:r>
          </a:p>
        </p:txBody>
      </p:sp>
      <p:sp>
        <p:nvSpPr>
          <p:cNvPr id="43" name="TextBox 42"/>
          <p:cNvSpPr txBox="1">
            <a:spLocks noChangeArrowheads="1"/>
          </p:cNvSpPr>
          <p:nvPr/>
        </p:nvSpPr>
        <p:spPr bwMode="auto">
          <a:xfrm>
            <a:off x="4800600" y="371475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r>
              <a:rPr lang="en-US" dirty="0"/>
              <a:t>A. </a:t>
            </a:r>
            <a:r>
              <a:rPr lang="en-US" dirty="0" err="1"/>
              <a:t>Trung</a:t>
            </a:r>
            <a:r>
              <a:rPr lang="en-US" dirty="0"/>
              <a:t> </a:t>
            </a:r>
            <a:r>
              <a:rPr lang="en-US" dirty="0" err="1"/>
              <a:t>Quốc</a:t>
            </a:r>
            <a:endParaRPr lang="en-US" dirty="0"/>
          </a:p>
        </p:txBody>
      </p:sp>
      <p:sp>
        <p:nvSpPr>
          <p:cNvPr id="44" name="TextBox 43"/>
          <p:cNvSpPr txBox="1">
            <a:spLocks noChangeArrowheads="1"/>
          </p:cNvSpPr>
          <p:nvPr/>
        </p:nvSpPr>
        <p:spPr bwMode="auto">
          <a:xfrm>
            <a:off x="4800600" y="4114800"/>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r>
              <a:rPr lang="en-US" dirty="0"/>
              <a:t>B. </a:t>
            </a:r>
            <a:r>
              <a:rPr lang="en-US" dirty="0" err="1"/>
              <a:t>Liên</a:t>
            </a:r>
            <a:r>
              <a:rPr lang="en-US" dirty="0"/>
              <a:t> </a:t>
            </a:r>
            <a:r>
              <a:rPr lang="en-US" dirty="0" err="1"/>
              <a:t>Xô</a:t>
            </a:r>
            <a:endParaRPr lang="en-US" dirty="0"/>
          </a:p>
        </p:txBody>
      </p:sp>
      <p:sp>
        <p:nvSpPr>
          <p:cNvPr id="45" name="TextBox 44"/>
          <p:cNvSpPr txBox="1">
            <a:spLocks noChangeArrowheads="1"/>
          </p:cNvSpPr>
          <p:nvPr/>
        </p:nvSpPr>
        <p:spPr bwMode="auto">
          <a:xfrm>
            <a:off x="4771089" y="4553607"/>
            <a:ext cx="3124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r>
              <a:rPr lang="en-US" dirty="0"/>
              <a:t>C. Cu Ba</a:t>
            </a:r>
          </a:p>
        </p:txBody>
      </p:sp>
      <p:pic>
        <p:nvPicPr>
          <p:cNvPr id="4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059" y="141787"/>
            <a:ext cx="304800" cy="304800"/>
          </a:xfrm>
          <a:prstGeom prst="rect">
            <a:avLst/>
          </a:prstGeom>
        </p:spPr>
      </p:pic>
    </p:spTree>
    <p:extLst>
      <p:ext uri="{BB962C8B-B14F-4D97-AF65-F5344CB8AC3E}">
        <p14:creationId xmlns:p14="http://schemas.microsoft.com/office/powerpoint/2010/main" val="4003791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remove" nodeType="clickEffect">
                                  <p:stCondLst>
                                    <p:cond delay="0"/>
                                  </p:stCondLst>
                                  <p:childTnLst>
                                    <p:animClr clrSpc="rgb" dir="cw">
                                      <p:cBhvr>
                                        <p:cTn id="6" dur="50" fill="hold"/>
                                        <p:tgtEl>
                                          <p:spTgt spid="48168"/>
                                        </p:tgtEl>
                                        <p:attrNameLst>
                                          <p:attrName>fillcolor</p:attrName>
                                        </p:attrNameLst>
                                      </p:cBhvr>
                                      <p:to>
                                        <a:srgbClr val="FF3300"/>
                                      </p:to>
                                    </p:animClr>
                                    <p:set>
                                      <p:cBhvr>
                                        <p:cTn id="7" dur="50" fill="hold"/>
                                        <p:tgtEl>
                                          <p:spTgt spid="48168"/>
                                        </p:tgtEl>
                                        <p:attrNameLst>
                                          <p:attrName>fill.type</p:attrName>
                                        </p:attrNameLst>
                                      </p:cBhvr>
                                      <p:to>
                                        <p:strVal val="solid"/>
                                      </p:to>
                                    </p:set>
                                    <p:set>
                                      <p:cBhvr>
                                        <p:cTn id="8" dur="50" fill="hold"/>
                                        <p:tgtEl>
                                          <p:spTgt spid="48168"/>
                                        </p:tgtEl>
                                        <p:attrNameLst>
                                          <p:attrName>fill.on</p:attrName>
                                        </p:attrNameLst>
                                      </p:cBhvr>
                                      <p:to>
                                        <p:strVal val="true"/>
                                      </p:to>
                                    </p:set>
                                  </p:childTnLst>
                                  <p:subTnLst>
                                    <p:audio>
                                      <p:cMediaNode vol="100000">
                                        <p:cTn display="0" masterRel="sameClick">
                                          <p:stCondLst>
                                            <p:cond evt="begin" delay="0">
                                              <p:tn val="5"/>
                                            </p:cond>
                                          </p:stCondLst>
                                          <p:endCondLst>
                                            <p:cond evt="onStopAudio" delay="0">
                                              <p:tgtEl>
                                                <p:sldTgt/>
                                              </p:tgtEl>
                                            </p:cond>
                                          </p:endCondLst>
                                        </p:cTn>
                                        <p:tgtEl>
                                          <p:sndTgt r:embed="rId4" name="hammer.wav"/>
                                        </p:tgtEl>
                                      </p:cMediaNode>
                                    </p:audio>
                                  </p:subTnLst>
                                </p:cTn>
                              </p:par>
                            </p:childTnLst>
                          </p:cTn>
                        </p:par>
                        <p:par>
                          <p:cTn id="9" fill="hold" nodeType="afterGroup">
                            <p:stCondLst>
                              <p:cond delay="50"/>
                            </p:stCondLst>
                            <p:childTnLst>
                              <p:par>
                                <p:cTn id="10" presetID="1" presetClass="emph" presetSubtype="2" fill="remove" nodeType="afterEffect">
                                  <p:stCondLst>
                                    <p:cond delay="0"/>
                                  </p:stCondLst>
                                  <p:childTnLst>
                                    <p:animClr clrSpc="rgb" dir="cw">
                                      <p:cBhvr>
                                        <p:cTn id="11" dur="50" fill="hold"/>
                                        <p:tgtEl>
                                          <p:spTgt spid="48169"/>
                                        </p:tgtEl>
                                        <p:attrNameLst>
                                          <p:attrName>fillcolor</p:attrName>
                                        </p:attrNameLst>
                                      </p:cBhvr>
                                      <p:to>
                                        <a:srgbClr val="FF3300"/>
                                      </p:to>
                                    </p:animClr>
                                    <p:set>
                                      <p:cBhvr>
                                        <p:cTn id="12" dur="50" fill="hold"/>
                                        <p:tgtEl>
                                          <p:spTgt spid="48169"/>
                                        </p:tgtEl>
                                        <p:attrNameLst>
                                          <p:attrName>fill.type</p:attrName>
                                        </p:attrNameLst>
                                      </p:cBhvr>
                                      <p:to>
                                        <p:strVal val="solid"/>
                                      </p:to>
                                    </p:set>
                                    <p:set>
                                      <p:cBhvr>
                                        <p:cTn id="13" dur="50" fill="hold"/>
                                        <p:tgtEl>
                                          <p:spTgt spid="48169"/>
                                        </p:tgtEl>
                                        <p:attrNameLst>
                                          <p:attrName>fill.on</p:attrName>
                                        </p:attrNameLst>
                                      </p:cBhvr>
                                      <p:to>
                                        <p:strVal val="true"/>
                                      </p:to>
                                    </p:set>
                                  </p:childTnLst>
                                  <p:subTnLst>
                                    <p:audio>
                                      <p:cMediaNode vol="90000">
                                        <p:cTn display="0" masterRel="sameClick">
                                          <p:stCondLst>
                                            <p:cond evt="begin" delay="0">
                                              <p:tn val="10"/>
                                            </p:cond>
                                          </p:stCondLst>
                                          <p:endCondLst>
                                            <p:cond evt="onStopAudio" delay="0">
                                              <p:tgtEl>
                                                <p:sldTgt/>
                                              </p:tgtEl>
                                            </p:cond>
                                          </p:endCondLst>
                                        </p:cTn>
                                        <p:tgtEl>
                                          <p:sndTgt r:embed="rId4" name="hammer.wav"/>
                                        </p:tgtEl>
                                      </p:cMediaNode>
                                    </p:audio>
                                  </p:subTnLst>
                                </p:cTn>
                              </p:par>
                            </p:childTnLst>
                          </p:cTn>
                        </p:par>
                        <p:par>
                          <p:cTn id="14" fill="hold" nodeType="afterGroup">
                            <p:stCondLst>
                              <p:cond delay="100"/>
                            </p:stCondLst>
                            <p:childTnLst>
                              <p:par>
                                <p:cTn id="15" presetID="1" presetClass="emph" presetSubtype="2" fill="remove" nodeType="afterEffect">
                                  <p:stCondLst>
                                    <p:cond delay="0"/>
                                  </p:stCondLst>
                                  <p:childTnLst>
                                    <p:animClr clrSpc="rgb" dir="cw">
                                      <p:cBhvr>
                                        <p:cTn id="16" dur="50" fill="hold"/>
                                        <p:tgtEl>
                                          <p:spTgt spid="48170"/>
                                        </p:tgtEl>
                                        <p:attrNameLst>
                                          <p:attrName>fillcolor</p:attrName>
                                        </p:attrNameLst>
                                      </p:cBhvr>
                                      <p:to>
                                        <a:srgbClr val="FF3300"/>
                                      </p:to>
                                    </p:animClr>
                                    <p:set>
                                      <p:cBhvr>
                                        <p:cTn id="17" dur="50" fill="hold"/>
                                        <p:tgtEl>
                                          <p:spTgt spid="48170"/>
                                        </p:tgtEl>
                                        <p:attrNameLst>
                                          <p:attrName>fill.type</p:attrName>
                                        </p:attrNameLst>
                                      </p:cBhvr>
                                      <p:to>
                                        <p:strVal val="solid"/>
                                      </p:to>
                                    </p:set>
                                    <p:set>
                                      <p:cBhvr>
                                        <p:cTn id="18" dur="50" fill="hold"/>
                                        <p:tgtEl>
                                          <p:spTgt spid="48170"/>
                                        </p:tgtEl>
                                        <p:attrNameLst>
                                          <p:attrName>fill.on</p:attrName>
                                        </p:attrNameLst>
                                      </p:cBhvr>
                                      <p:to>
                                        <p:strVal val="true"/>
                                      </p:to>
                                    </p:set>
                                  </p:childTnLst>
                                  <p:subTnLst>
                                    <p:audio>
                                      <p:cMediaNode vol="90000">
                                        <p:cTn display="0" masterRel="sameClick">
                                          <p:stCondLst>
                                            <p:cond evt="begin" delay="0">
                                              <p:tn val="15"/>
                                            </p:cond>
                                          </p:stCondLst>
                                          <p:endCondLst>
                                            <p:cond evt="onStopAudio" delay="0">
                                              <p:tgtEl>
                                                <p:sldTgt/>
                                              </p:tgtEl>
                                            </p:cond>
                                          </p:endCondLst>
                                        </p:cTn>
                                        <p:tgtEl>
                                          <p:sndTgt r:embed="rId4" name="hammer.wav"/>
                                        </p:tgtEl>
                                      </p:cMediaNode>
                                    </p:audio>
                                  </p:subTnLst>
                                </p:cTn>
                              </p:par>
                            </p:childTnLst>
                          </p:cTn>
                        </p:par>
                        <p:par>
                          <p:cTn id="19" fill="hold" nodeType="afterGroup">
                            <p:stCondLst>
                              <p:cond delay="150"/>
                            </p:stCondLst>
                            <p:childTnLst>
                              <p:par>
                                <p:cTn id="20" presetID="1" presetClass="emph" presetSubtype="2" fill="remove" nodeType="afterEffect">
                                  <p:stCondLst>
                                    <p:cond delay="0"/>
                                  </p:stCondLst>
                                  <p:childTnLst>
                                    <p:animClr clrSpc="rgb" dir="cw">
                                      <p:cBhvr>
                                        <p:cTn id="21" dur="50" fill="hold"/>
                                        <p:tgtEl>
                                          <p:spTgt spid="48171"/>
                                        </p:tgtEl>
                                        <p:attrNameLst>
                                          <p:attrName>fillcolor</p:attrName>
                                        </p:attrNameLst>
                                      </p:cBhvr>
                                      <p:to>
                                        <a:srgbClr val="FF3300"/>
                                      </p:to>
                                    </p:animClr>
                                    <p:set>
                                      <p:cBhvr>
                                        <p:cTn id="22" dur="50" fill="hold"/>
                                        <p:tgtEl>
                                          <p:spTgt spid="48171"/>
                                        </p:tgtEl>
                                        <p:attrNameLst>
                                          <p:attrName>fill.type</p:attrName>
                                        </p:attrNameLst>
                                      </p:cBhvr>
                                      <p:to>
                                        <p:strVal val="solid"/>
                                      </p:to>
                                    </p:set>
                                    <p:set>
                                      <p:cBhvr>
                                        <p:cTn id="23" dur="50" fill="hold"/>
                                        <p:tgtEl>
                                          <p:spTgt spid="48171"/>
                                        </p:tgtEl>
                                        <p:attrNameLst>
                                          <p:attrName>fill.on</p:attrName>
                                        </p:attrNameLst>
                                      </p:cBhvr>
                                      <p:to>
                                        <p:strVal val="true"/>
                                      </p:to>
                                    </p:set>
                                  </p:childTnLst>
                                  <p:subTnLst>
                                    <p:audio>
                                      <p:cMediaNode vol="70000">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par>
                          <p:cTn id="24" fill="hold" nodeType="afterGroup">
                            <p:stCondLst>
                              <p:cond delay="200"/>
                            </p:stCondLst>
                            <p:childTnLst>
                              <p:par>
                                <p:cTn id="25" presetID="1" presetClass="emph" presetSubtype="2" fill="remove" nodeType="afterEffect">
                                  <p:stCondLst>
                                    <p:cond delay="0"/>
                                  </p:stCondLst>
                                  <p:childTnLst>
                                    <p:animClr clrSpc="rgb" dir="cw">
                                      <p:cBhvr>
                                        <p:cTn id="26" dur="50" fill="hold"/>
                                        <p:tgtEl>
                                          <p:spTgt spid="48172"/>
                                        </p:tgtEl>
                                        <p:attrNameLst>
                                          <p:attrName>fillcolor</p:attrName>
                                        </p:attrNameLst>
                                      </p:cBhvr>
                                      <p:to>
                                        <a:srgbClr val="FF3300"/>
                                      </p:to>
                                    </p:animClr>
                                    <p:set>
                                      <p:cBhvr>
                                        <p:cTn id="27" dur="50" fill="hold"/>
                                        <p:tgtEl>
                                          <p:spTgt spid="48172"/>
                                        </p:tgtEl>
                                        <p:attrNameLst>
                                          <p:attrName>fill.type</p:attrName>
                                        </p:attrNameLst>
                                      </p:cBhvr>
                                      <p:to>
                                        <p:strVal val="solid"/>
                                      </p:to>
                                    </p:set>
                                    <p:set>
                                      <p:cBhvr>
                                        <p:cTn id="28" dur="50" fill="hold"/>
                                        <p:tgtEl>
                                          <p:spTgt spid="4817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hammer.wav"/>
                                        </p:tgtEl>
                                      </p:cMediaNode>
                                    </p:audio>
                                  </p:subTnLst>
                                </p:cTn>
                              </p:par>
                            </p:childTnLst>
                          </p:cTn>
                        </p:par>
                        <p:par>
                          <p:cTn id="29" fill="hold" nodeType="afterGroup">
                            <p:stCondLst>
                              <p:cond delay="250"/>
                            </p:stCondLst>
                            <p:childTnLst>
                              <p:par>
                                <p:cTn id="30" presetID="1" presetClass="emph" presetSubtype="2" fill="remove" nodeType="afterEffect">
                                  <p:stCondLst>
                                    <p:cond delay="0"/>
                                  </p:stCondLst>
                                  <p:childTnLst>
                                    <p:animClr clrSpc="rgb" dir="cw">
                                      <p:cBhvr>
                                        <p:cTn id="31" dur="50" fill="hold"/>
                                        <p:tgtEl>
                                          <p:spTgt spid="48173"/>
                                        </p:tgtEl>
                                        <p:attrNameLst>
                                          <p:attrName>fillcolor</p:attrName>
                                        </p:attrNameLst>
                                      </p:cBhvr>
                                      <p:to>
                                        <a:srgbClr val="FF3300"/>
                                      </p:to>
                                    </p:animClr>
                                    <p:set>
                                      <p:cBhvr>
                                        <p:cTn id="32" dur="50" fill="hold"/>
                                        <p:tgtEl>
                                          <p:spTgt spid="48173"/>
                                        </p:tgtEl>
                                        <p:attrNameLst>
                                          <p:attrName>fill.type</p:attrName>
                                        </p:attrNameLst>
                                      </p:cBhvr>
                                      <p:to>
                                        <p:strVal val="solid"/>
                                      </p:to>
                                    </p:set>
                                    <p:set>
                                      <p:cBhvr>
                                        <p:cTn id="33" dur="50" fill="hold"/>
                                        <p:tgtEl>
                                          <p:spTgt spid="4817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childTnLst>
                          </p:cTn>
                        </p:par>
                        <p:par>
                          <p:cTn id="34" fill="hold" nodeType="afterGroup">
                            <p:stCondLst>
                              <p:cond delay="300"/>
                            </p:stCondLst>
                            <p:childTnLst>
                              <p:par>
                                <p:cTn id="35" presetID="1" presetClass="emph" presetSubtype="2" fill="remove" nodeType="afterEffect">
                                  <p:stCondLst>
                                    <p:cond delay="0"/>
                                  </p:stCondLst>
                                  <p:childTnLst>
                                    <p:animClr clrSpc="rgb" dir="cw">
                                      <p:cBhvr>
                                        <p:cTn id="36" dur="50" fill="hold"/>
                                        <p:tgtEl>
                                          <p:spTgt spid="48174"/>
                                        </p:tgtEl>
                                        <p:attrNameLst>
                                          <p:attrName>fillcolor</p:attrName>
                                        </p:attrNameLst>
                                      </p:cBhvr>
                                      <p:to>
                                        <a:srgbClr val="FF3300"/>
                                      </p:to>
                                    </p:animClr>
                                    <p:set>
                                      <p:cBhvr>
                                        <p:cTn id="37" dur="50" fill="hold"/>
                                        <p:tgtEl>
                                          <p:spTgt spid="48174"/>
                                        </p:tgtEl>
                                        <p:attrNameLst>
                                          <p:attrName>fill.type</p:attrName>
                                        </p:attrNameLst>
                                      </p:cBhvr>
                                      <p:to>
                                        <p:strVal val="solid"/>
                                      </p:to>
                                    </p:set>
                                    <p:set>
                                      <p:cBhvr>
                                        <p:cTn id="38" dur="50" fill="hold"/>
                                        <p:tgtEl>
                                          <p:spTgt spid="48174"/>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4" name="hammer.wav"/>
                                        </p:tgtEl>
                                      </p:cMediaNode>
                                    </p:audio>
                                  </p:subTnLst>
                                </p:cTn>
                              </p:par>
                            </p:childTnLst>
                          </p:cTn>
                        </p:par>
                        <p:par>
                          <p:cTn id="39" fill="hold" nodeType="afterGroup">
                            <p:stCondLst>
                              <p:cond delay="350"/>
                            </p:stCondLst>
                            <p:childTnLst>
                              <p:par>
                                <p:cTn id="40" presetID="1" presetClass="emph" presetSubtype="2" fill="remove" nodeType="afterEffect">
                                  <p:stCondLst>
                                    <p:cond delay="0"/>
                                  </p:stCondLst>
                                  <p:childTnLst>
                                    <p:animClr clrSpc="rgb" dir="cw">
                                      <p:cBhvr>
                                        <p:cTn id="41" dur="50" fill="hold"/>
                                        <p:tgtEl>
                                          <p:spTgt spid="48175"/>
                                        </p:tgtEl>
                                        <p:attrNameLst>
                                          <p:attrName>fillcolor</p:attrName>
                                        </p:attrNameLst>
                                      </p:cBhvr>
                                      <p:to>
                                        <a:srgbClr val="FF0066"/>
                                      </p:to>
                                    </p:animClr>
                                    <p:set>
                                      <p:cBhvr>
                                        <p:cTn id="42" dur="50" fill="hold"/>
                                        <p:tgtEl>
                                          <p:spTgt spid="48175"/>
                                        </p:tgtEl>
                                        <p:attrNameLst>
                                          <p:attrName>fill.type</p:attrName>
                                        </p:attrNameLst>
                                      </p:cBhvr>
                                      <p:to>
                                        <p:strVal val="solid"/>
                                      </p:to>
                                    </p:set>
                                    <p:set>
                                      <p:cBhvr>
                                        <p:cTn id="43" dur="50" fill="hold"/>
                                        <p:tgtEl>
                                          <p:spTgt spid="48175"/>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hammer.wav"/>
                                        </p:tgtEl>
                                      </p:cMediaNode>
                                    </p:audio>
                                  </p:subTnLst>
                                </p:cTn>
                              </p:par>
                            </p:childTnLst>
                          </p:cTn>
                        </p:par>
                        <p:par>
                          <p:cTn id="44" fill="hold" nodeType="afterGroup">
                            <p:stCondLst>
                              <p:cond delay="400"/>
                            </p:stCondLst>
                            <p:childTnLst>
                              <p:par>
                                <p:cTn id="45" presetID="1" presetClass="emph" presetSubtype="2" fill="remove" nodeType="afterEffect">
                                  <p:stCondLst>
                                    <p:cond delay="0"/>
                                  </p:stCondLst>
                                  <p:childTnLst>
                                    <p:animClr clrSpc="rgb" dir="cw">
                                      <p:cBhvr>
                                        <p:cTn id="46" dur="50" fill="hold"/>
                                        <p:tgtEl>
                                          <p:spTgt spid="48176"/>
                                        </p:tgtEl>
                                        <p:attrNameLst>
                                          <p:attrName>fillcolor</p:attrName>
                                        </p:attrNameLst>
                                      </p:cBhvr>
                                      <p:to>
                                        <a:srgbClr val="FF0066"/>
                                      </p:to>
                                    </p:animClr>
                                    <p:set>
                                      <p:cBhvr>
                                        <p:cTn id="47" dur="50" fill="hold"/>
                                        <p:tgtEl>
                                          <p:spTgt spid="48176"/>
                                        </p:tgtEl>
                                        <p:attrNameLst>
                                          <p:attrName>fill.type</p:attrName>
                                        </p:attrNameLst>
                                      </p:cBhvr>
                                      <p:to>
                                        <p:strVal val="solid"/>
                                      </p:to>
                                    </p:set>
                                    <p:set>
                                      <p:cBhvr>
                                        <p:cTn id="48" dur="50" fill="hold"/>
                                        <p:tgtEl>
                                          <p:spTgt spid="4817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childTnLst>
                          </p:cTn>
                        </p:par>
                        <p:par>
                          <p:cTn id="49" fill="hold" nodeType="afterGroup">
                            <p:stCondLst>
                              <p:cond delay="450"/>
                            </p:stCondLst>
                            <p:childTnLst>
                              <p:par>
                                <p:cTn id="50" presetID="1" presetClass="emph" presetSubtype="2" fill="remove" nodeType="afterEffect">
                                  <p:stCondLst>
                                    <p:cond delay="0"/>
                                  </p:stCondLst>
                                  <p:childTnLst>
                                    <p:animClr clrSpc="rgb" dir="cw">
                                      <p:cBhvr>
                                        <p:cTn id="51" dur="50" fill="hold"/>
                                        <p:tgtEl>
                                          <p:spTgt spid="48177"/>
                                        </p:tgtEl>
                                        <p:attrNameLst>
                                          <p:attrName>fillcolor</p:attrName>
                                        </p:attrNameLst>
                                      </p:cBhvr>
                                      <p:to>
                                        <a:srgbClr val="FF3300"/>
                                      </p:to>
                                    </p:animClr>
                                    <p:set>
                                      <p:cBhvr>
                                        <p:cTn id="52" dur="50" fill="hold"/>
                                        <p:tgtEl>
                                          <p:spTgt spid="48177"/>
                                        </p:tgtEl>
                                        <p:attrNameLst>
                                          <p:attrName>fill.type</p:attrName>
                                        </p:attrNameLst>
                                      </p:cBhvr>
                                      <p:to>
                                        <p:strVal val="solid"/>
                                      </p:to>
                                    </p:set>
                                    <p:set>
                                      <p:cBhvr>
                                        <p:cTn id="53" dur="50" fill="hold"/>
                                        <p:tgtEl>
                                          <p:spTgt spid="4817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hammer.wav"/>
                                        </p:tgtEl>
                                      </p:cMediaNode>
                                    </p:audio>
                                  </p:subTnLst>
                                </p:cTn>
                              </p:par>
                            </p:childTnLst>
                          </p:cTn>
                        </p:par>
                        <p:par>
                          <p:cTn id="54" fill="hold" nodeType="afterGroup">
                            <p:stCondLst>
                              <p:cond delay="500"/>
                            </p:stCondLst>
                            <p:childTnLst>
                              <p:par>
                                <p:cTn id="55" presetID="1" presetClass="emph" presetSubtype="2" fill="remove" nodeType="afterEffect">
                                  <p:stCondLst>
                                    <p:cond delay="0"/>
                                  </p:stCondLst>
                                  <p:childTnLst>
                                    <p:animClr clrSpc="rgb" dir="cw">
                                      <p:cBhvr>
                                        <p:cTn id="56" dur="50" fill="hold"/>
                                        <p:tgtEl>
                                          <p:spTgt spid="48178"/>
                                        </p:tgtEl>
                                        <p:attrNameLst>
                                          <p:attrName>fillcolor</p:attrName>
                                        </p:attrNameLst>
                                      </p:cBhvr>
                                      <p:to>
                                        <a:srgbClr val="FF3300"/>
                                      </p:to>
                                    </p:animClr>
                                    <p:set>
                                      <p:cBhvr>
                                        <p:cTn id="57" dur="50" fill="hold"/>
                                        <p:tgtEl>
                                          <p:spTgt spid="48178"/>
                                        </p:tgtEl>
                                        <p:attrNameLst>
                                          <p:attrName>fill.type</p:attrName>
                                        </p:attrNameLst>
                                      </p:cBhvr>
                                      <p:to>
                                        <p:strVal val="solid"/>
                                      </p:to>
                                    </p:set>
                                    <p:set>
                                      <p:cBhvr>
                                        <p:cTn id="58" dur="50" fill="hold"/>
                                        <p:tgtEl>
                                          <p:spTgt spid="48178"/>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hammer.wav"/>
                                        </p:tgtEl>
                                      </p:cMediaNode>
                                    </p:audio>
                                  </p:subTnLst>
                                </p:cTn>
                              </p:par>
                            </p:childTnLst>
                          </p:cTn>
                        </p:par>
                        <p:par>
                          <p:cTn id="59" fill="hold" nodeType="afterGroup">
                            <p:stCondLst>
                              <p:cond delay="550"/>
                            </p:stCondLst>
                            <p:childTnLst>
                              <p:par>
                                <p:cTn id="60" presetID="1" presetClass="emph" presetSubtype="2" fill="remove" nodeType="afterEffect">
                                  <p:stCondLst>
                                    <p:cond delay="0"/>
                                  </p:stCondLst>
                                  <p:childTnLst>
                                    <p:animClr clrSpc="rgb" dir="cw">
                                      <p:cBhvr>
                                        <p:cTn id="61" dur="50" fill="hold"/>
                                        <p:tgtEl>
                                          <p:spTgt spid="48179"/>
                                        </p:tgtEl>
                                        <p:attrNameLst>
                                          <p:attrName>fillcolor</p:attrName>
                                        </p:attrNameLst>
                                      </p:cBhvr>
                                      <p:to>
                                        <a:srgbClr val="FF3300"/>
                                      </p:to>
                                    </p:animClr>
                                    <p:set>
                                      <p:cBhvr>
                                        <p:cTn id="62" dur="50" fill="hold"/>
                                        <p:tgtEl>
                                          <p:spTgt spid="48179"/>
                                        </p:tgtEl>
                                        <p:attrNameLst>
                                          <p:attrName>fill.type</p:attrName>
                                        </p:attrNameLst>
                                      </p:cBhvr>
                                      <p:to>
                                        <p:strVal val="solid"/>
                                      </p:to>
                                    </p:set>
                                    <p:set>
                                      <p:cBhvr>
                                        <p:cTn id="63" dur="50" fill="hold"/>
                                        <p:tgtEl>
                                          <p:spTgt spid="48179"/>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hammer.wav"/>
                                        </p:tgtEl>
                                      </p:cMediaNode>
                                    </p:audio>
                                  </p:subTnLst>
                                </p:cTn>
                              </p:par>
                            </p:childTnLst>
                          </p:cTn>
                        </p:par>
                        <p:par>
                          <p:cTn id="64" fill="hold" nodeType="afterGroup">
                            <p:stCondLst>
                              <p:cond delay="600"/>
                            </p:stCondLst>
                            <p:childTnLst>
                              <p:par>
                                <p:cTn id="65" presetID="1" presetClass="emph" presetSubtype="2" fill="remove" nodeType="afterEffect">
                                  <p:stCondLst>
                                    <p:cond delay="0"/>
                                  </p:stCondLst>
                                  <p:childTnLst>
                                    <p:animClr clrSpc="rgb" dir="cw">
                                      <p:cBhvr>
                                        <p:cTn id="66" dur="50" fill="hold"/>
                                        <p:tgtEl>
                                          <p:spTgt spid="48180"/>
                                        </p:tgtEl>
                                        <p:attrNameLst>
                                          <p:attrName>fillcolor</p:attrName>
                                        </p:attrNameLst>
                                      </p:cBhvr>
                                      <p:to>
                                        <a:srgbClr val="FF3300"/>
                                      </p:to>
                                    </p:animClr>
                                    <p:set>
                                      <p:cBhvr>
                                        <p:cTn id="67" dur="50" fill="hold"/>
                                        <p:tgtEl>
                                          <p:spTgt spid="48180"/>
                                        </p:tgtEl>
                                        <p:attrNameLst>
                                          <p:attrName>fill.type</p:attrName>
                                        </p:attrNameLst>
                                      </p:cBhvr>
                                      <p:to>
                                        <p:strVal val="solid"/>
                                      </p:to>
                                    </p:set>
                                    <p:set>
                                      <p:cBhvr>
                                        <p:cTn id="68" dur="50" fill="hold"/>
                                        <p:tgtEl>
                                          <p:spTgt spid="4818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hammer.wav"/>
                                        </p:tgtEl>
                                      </p:cMediaNode>
                                    </p:audio>
                                  </p:subTnLst>
                                </p:cTn>
                              </p:par>
                            </p:childTnLst>
                          </p:cTn>
                        </p:par>
                        <p:par>
                          <p:cTn id="69" fill="hold" nodeType="afterGroup">
                            <p:stCondLst>
                              <p:cond delay="650"/>
                            </p:stCondLst>
                            <p:childTnLst>
                              <p:par>
                                <p:cTn id="70" presetID="1" presetClass="emph" presetSubtype="2" fill="remove" nodeType="afterEffect">
                                  <p:stCondLst>
                                    <p:cond delay="0"/>
                                  </p:stCondLst>
                                  <p:childTnLst>
                                    <p:animClr clrSpc="rgb" dir="cw">
                                      <p:cBhvr>
                                        <p:cTn id="71" dur="50" fill="hold"/>
                                        <p:tgtEl>
                                          <p:spTgt spid="48181"/>
                                        </p:tgtEl>
                                        <p:attrNameLst>
                                          <p:attrName>fillcolor</p:attrName>
                                        </p:attrNameLst>
                                      </p:cBhvr>
                                      <p:to>
                                        <a:srgbClr val="FF3300"/>
                                      </p:to>
                                    </p:animClr>
                                    <p:set>
                                      <p:cBhvr>
                                        <p:cTn id="72" dur="50" fill="hold"/>
                                        <p:tgtEl>
                                          <p:spTgt spid="48181"/>
                                        </p:tgtEl>
                                        <p:attrNameLst>
                                          <p:attrName>fill.type</p:attrName>
                                        </p:attrNameLst>
                                      </p:cBhvr>
                                      <p:to>
                                        <p:strVal val="solid"/>
                                      </p:to>
                                    </p:set>
                                    <p:set>
                                      <p:cBhvr>
                                        <p:cTn id="73" dur="50" fill="hold"/>
                                        <p:tgtEl>
                                          <p:spTgt spid="48181"/>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4" fill="hold" nodeType="afterGroup">
                            <p:stCondLst>
                              <p:cond delay="700"/>
                            </p:stCondLst>
                            <p:childTnLst>
                              <p:par>
                                <p:cTn id="75" presetID="1" presetClass="emph" presetSubtype="2" fill="remove" nodeType="afterEffect">
                                  <p:stCondLst>
                                    <p:cond delay="0"/>
                                  </p:stCondLst>
                                  <p:childTnLst>
                                    <p:animClr clrSpc="rgb" dir="cw">
                                      <p:cBhvr>
                                        <p:cTn id="76" dur="50" fill="hold"/>
                                        <p:tgtEl>
                                          <p:spTgt spid="48182"/>
                                        </p:tgtEl>
                                        <p:attrNameLst>
                                          <p:attrName>fillcolor</p:attrName>
                                        </p:attrNameLst>
                                      </p:cBhvr>
                                      <p:to>
                                        <a:srgbClr val="FF3300"/>
                                      </p:to>
                                    </p:animClr>
                                    <p:set>
                                      <p:cBhvr>
                                        <p:cTn id="77" dur="50" fill="hold"/>
                                        <p:tgtEl>
                                          <p:spTgt spid="48182"/>
                                        </p:tgtEl>
                                        <p:attrNameLst>
                                          <p:attrName>fill.type</p:attrName>
                                        </p:attrNameLst>
                                      </p:cBhvr>
                                      <p:to>
                                        <p:strVal val="solid"/>
                                      </p:to>
                                    </p:set>
                                    <p:set>
                                      <p:cBhvr>
                                        <p:cTn id="78" dur="50" fill="hold"/>
                                        <p:tgtEl>
                                          <p:spTgt spid="4818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hammer.wav"/>
                                        </p:tgtEl>
                                      </p:cMediaNode>
                                    </p:audio>
                                  </p:subTnLst>
                                </p:cTn>
                              </p:par>
                            </p:childTnLst>
                          </p:cTn>
                        </p:par>
                        <p:par>
                          <p:cTn id="79" fill="hold" nodeType="afterGroup">
                            <p:stCondLst>
                              <p:cond delay="750"/>
                            </p:stCondLst>
                            <p:childTnLst>
                              <p:par>
                                <p:cTn id="80" presetID="1" presetClass="emph" presetSubtype="2" fill="remove" nodeType="afterEffect">
                                  <p:stCondLst>
                                    <p:cond delay="0"/>
                                  </p:stCondLst>
                                  <p:childTnLst>
                                    <p:animClr clrSpc="rgb" dir="cw">
                                      <p:cBhvr>
                                        <p:cTn id="81" dur="50" fill="hold"/>
                                        <p:tgtEl>
                                          <p:spTgt spid="48183"/>
                                        </p:tgtEl>
                                        <p:attrNameLst>
                                          <p:attrName>fillcolor</p:attrName>
                                        </p:attrNameLst>
                                      </p:cBhvr>
                                      <p:to>
                                        <a:srgbClr val="FF3300"/>
                                      </p:to>
                                    </p:animClr>
                                    <p:set>
                                      <p:cBhvr>
                                        <p:cTn id="82" dur="50" fill="hold"/>
                                        <p:tgtEl>
                                          <p:spTgt spid="48183"/>
                                        </p:tgtEl>
                                        <p:attrNameLst>
                                          <p:attrName>fill.type</p:attrName>
                                        </p:attrNameLst>
                                      </p:cBhvr>
                                      <p:to>
                                        <p:strVal val="solid"/>
                                      </p:to>
                                    </p:set>
                                    <p:set>
                                      <p:cBhvr>
                                        <p:cTn id="83" dur="50" fill="hold"/>
                                        <p:tgtEl>
                                          <p:spTgt spid="48183"/>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hammer.wav"/>
                                        </p:tgtEl>
                                      </p:cMediaNode>
                                    </p:audio>
                                  </p:subTnLst>
                                </p:cTn>
                              </p:par>
                            </p:childTnLst>
                          </p:cTn>
                        </p:par>
                        <p:par>
                          <p:cTn id="84" fill="hold" nodeType="afterGroup">
                            <p:stCondLst>
                              <p:cond delay="800"/>
                            </p:stCondLst>
                            <p:childTnLst>
                              <p:par>
                                <p:cTn id="85" presetID="1" presetClass="emph" presetSubtype="2" fill="remove" nodeType="afterEffect">
                                  <p:stCondLst>
                                    <p:cond delay="0"/>
                                  </p:stCondLst>
                                  <p:childTnLst>
                                    <p:animClr clrSpc="rgb" dir="cw">
                                      <p:cBhvr>
                                        <p:cTn id="86" dur="50" fill="hold"/>
                                        <p:tgtEl>
                                          <p:spTgt spid="48184"/>
                                        </p:tgtEl>
                                        <p:attrNameLst>
                                          <p:attrName>fillcolor</p:attrName>
                                        </p:attrNameLst>
                                      </p:cBhvr>
                                      <p:to>
                                        <a:srgbClr val="FF3300"/>
                                      </p:to>
                                    </p:animClr>
                                    <p:set>
                                      <p:cBhvr>
                                        <p:cTn id="87" dur="50" fill="hold"/>
                                        <p:tgtEl>
                                          <p:spTgt spid="48184"/>
                                        </p:tgtEl>
                                        <p:attrNameLst>
                                          <p:attrName>fill.type</p:attrName>
                                        </p:attrNameLst>
                                      </p:cBhvr>
                                      <p:to>
                                        <p:strVal val="solid"/>
                                      </p:to>
                                    </p:set>
                                    <p:set>
                                      <p:cBhvr>
                                        <p:cTn id="88" dur="50" fill="hold"/>
                                        <p:tgtEl>
                                          <p:spTgt spid="48184"/>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hammer.wav"/>
                                        </p:tgtEl>
                                      </p:cMediaNode>
                                    </p:audio>
                                  </p:subTnLst>
                                </p:cTn>
                              </p:par>
                            </p:childTnLst>
                          </p:cTn>
                        </p:par>
                        <p:par>
                          <p:cTn id="89" fill="hold" nodeType="afterGroup">
                            <p:stCondLst>
                              <p:cond delay="850"/>
                            </p:stCondLst>
                            <p:childTnLst>
                              <p:par>
                                <p:cTn id="90" presetID="1" presetClass="emph" presetSubtype="2" fill="remove" nodeType="afterEffect">
                                  <p:stCondLst>
                                    <p:cond delay="0"/>
                                  </p:stCondLst>
                                  <p:childTnLst>
                                    <p:animClr clrSpc="rgb" dir="cw">
                                      <p:cBhvr>
                                        <p:cTn id="91" dur="50" fill="hold"/>
                                        <p:tgtEl>
                                          <p:spTgt spid="48185"/>
                                        </p:tgtEl>
                                        <p:attrNameLst>
                                          <p:attrName>fillcolor</p:attrName>
                                        </p:attrNameLst>
                                      </p:cBhvr>
                                      <p:to>
                                        <a:srgbClr val="FF3300"/>
                                      </p:to>
                                    </p:animClr>
                                    <p:set>
                                      <p:cBhvr>
                                        <p:cTn id="92" dur="50" fill="hold"/>
                                        <p:tgtEl>
                                          <p:spTgt spid="48185"/>
                                        </p:tgtEl>
                                        <p:attrNameLst>
                                          <p:attrName>fill.type</p:attrName>
                                        </p:attrNameLst>
                                      </p:cBhvr>
                                      <p:to>
                                        <p:strVal val="solid"/>
                                      </p:to>
                                    </p:set>
                                    <p:set>
                                      <p:cBhvr>
                                        <p:cTn id="93" dur="50" fill="hold"/>
                                        <p:tgtEl>
                                          <p:spTgt spid="48185"/>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hammer.wav"/>
                                        </p:tgtEl>
                                      </p:cMediaNode>
                                    </p:audio>
                                  </p:subTnLst>
                                </p:cTn>
                              </p:par>
                            </p:childTnLst>
                          </p:cTn>
                        </p:par>
                        <p:par>
                          <p:cTn id="94" fill="hold" nodeType="afterGroup">
                            <p:stCondLst>
                              <p:cond delay="900"/>
                            </p:stCondLst>
                            <p:childTnLst>
                              <p:par>
                                <p:cTn id="95" presetID="1" presetClass="emph" presetSubtype="2" fill="remove" nodeType="afterEffect">
                                  <p:stCondLst>
                                    <p:cond delay="0"/>
                                  </p:stCondLst>
                                  <p:childTnLst>
                                    <p:animClr clrSpc="rgb" dir="cw">
                                      <p:cBhvr>
                                        <p:cTn id="96" dur="50" fill="hold"/>
                                        <p:tgtEl>
                                          <p:spTgt spid="48186"/>
                                        </p:tgtEl>
                                        <p:attrNameLst>
                                          <p:attrName>fillcolor</p:attrName>
                                        </p:attrNameLst>
                                      </p:cBhvr>
                                      <p:to>
                                        <a:srgbClr val="FF3300"/>
                                      </p:to>
                                    </p:animClr>
                                    <p:set>
                                      <p:cBhvr>
                                        <p:cTn id="97" dur="50" fill="hold"/>
                                        <p:tgtEl>
                                          <p:spTgt spid="48186"/>
                                        </p:tgtEl>
                                        <p:attrNameLst>
                                          <p:attrName>fill.type</p:attrName>
                                        </p:attrNameLst>
                                      </p:cBhvr>
                                      <p:to>
                                        <p:strVal val="solid"/>
                                      </p:to>
                                    </p:set>
                                    <p:set>
                                      <p:cBhvr>
                                        <p:cTn id="98" dur="50" fill="hold"/>
                                        <p:tgtEl>
                                          <p:spTgt spid="48186"/>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hammer.wav"/>
                                        </p:tgtEl>
                                      </p:cMediaNode>
                                    </p:audio>
                                  </p:subTnLst>
                                </p:cTn>
                              </p:par>
                            </p:childTnLst>
                          </p:cTn>
                        </p:par>
                        <p:par>
                          <p:cTn id="99" fill="hold" nodeType="afterGroup">
                            <p:stCondLst>
                              <p:cond delay="950"/>
                            </p:stCondLst>
                            <p:childTnLst>
                              <p:par>
                                <p:cTn id="100" presetID="1" presetClass="emph" presetSubtype="2" fill="remove" nodeType="afterEffect">
                                  <p:stCondLst>
                                    <p:cond delay="0"/>
                                  </p:stCondLst>
                                  <p:childTnLst>
                                    <p:animClr clrSpc="rgb" dir="cw">
                                      <p:cBhvr>
                                        <p:cTn id="101" dur="50" fill="hold"/>
                                        <p:tgtEl>
                                          <p:spTgt spid="48187"/>
                                        </p:tgtEl>
                                        <p:attrNameLst>
                                          <p:attrName>fillcolor</p:attrName>
                                        </p:attrNameLst>
                                      </p:cBhvr>
                                      <p:to>
                                        <a:srgbClr val="FF3300"/>
                                      </p:to>
                                    </p:animClr>
                                    <p:set>
                                      <p:cBhvr>
                                        <p:cTn id="102" dur="50" fill="hold"/>
                                        <p:tgtEl>
                                          <p:spTgt spid="48187"/>
                                        </p:tgtEl>
                                        <p:attrNameLst>
                                          <p:attrName>fill.type</p:attrName>
                                        </p:attrNameLst>
                                      </p:cBhvr>
                                      <p:to>
                                        <p:strVal val="solid"/>
                                      </p:to>
                                    </p:set>
                                    <p:set>
                                      <p:cBhvr>
                                        <p:cTn id="103" dur="50" fill="hold"/>
                                        <p:tgtEl>
                                          <p:spTgt spid="48187"/>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hammer.wav"/>
                                        </p:tgtEl>
                                      </p:cMediaNode>
                                    </p:audio>
                                  </p:subTnLst>
                                </p:cTn>
                              </p:par>
                            </p:childTnLst>
                          </p:cTn>
                        </p:par>
                        <p:par>
                          <p:cTn id="104" fill="hold" nodeType="afterGroup">
                            <p:stCondLst>
                              <p:cond delay="1000"/>
                            </p:stCondLst>
                            <p:childTnLst>
                              <p:par>
                                <p:cTn id="105" presetID="1" presetClass="emph" presetSubtype="2" fill="remove" nodeType="afterEffect">
                                  <p:stCondLst>
                                    <p:cond delay="0"/>
                                  </p:stCondLst>
                                  <p:childTnLst>
                                    <p:animClr clrSpc="rgb" dir="cw">
                                      <p:cBhvr>
                                        <p:cTn id="106" dur="50" fill="hold"/>
                                        <p:tgtEl>
                                          <p:spTgt spid="48188"/>
                                        </p:tgtEl>
                                        <p:attrNameLst>
                                          <p:attrName>fillcolor</p:attrName>
                                        </p:attrNameLst>
                                      </p:cBhvr>
                                      <p:to>
                                        <a:srgbClr val="FF3300"/>
                                      </p:to>
                                    </p:animClr>
                                    <p:set>
                                      <p:cBhvr>
                                        <p:cTn id="107" dur="50" fill="hold"/>
                                        <p:tgtEl>
                                          <p:spTgt spid="48188"/>
                                        </p:tgtEl>
                                        <p:attrNameLst>
                                          <p:attrName>fill.type</p:attrName>
                                        </p:attrNameLst>
                                      </p:cBhvr>
                                      <p:to>
                                        <p:strVal val="solid"/>
                                      </p:to>
                                    </p:set>
                                    <p:set>
                                      <p:cBhvr>
                                        <p:cTn id="108" dur="50" fill="hold"/>
                                        <p:tgtEl>
                                          <p:spTgt spid="48188"/>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4" name="hammer.wav"/>
                                        </p:tgtEl>
                                      </p:cMediaNode>
                                    </p:audio>
                                  </p:subTnLst>
                                </p:cTn>
                              </p:par>
                            </p:childTnLst>
                          </p:cTn>
                        </p:par>
                        <p:par>
                          <p:cTn id="109" fill="hold" nodeType="afterGroup">
                            <p:stCondLst>
                              <p:cond delay="1050"/>
                            </p:stCondLst>
                            <p:childTnLst>
                              <p:par>
                                <p:cTn id="110" presetID="1" presetClass="emph" presetSubtype="2" fill="remove" nodeType="afterEffect">
                                  <p:stCondLst>
                                    <p:cond delay="0"/>
                                  </p:stCondLst>
                                  <p:childTnLst>
                                    <p:animClr clrSpc="rgb" dir="cw">
                                      <p:cBhvr>
                                        <p:cTn id="111" dur="50" fill="hold"/>
                                        <p:tgtEl>
                                          <p:spTgt spid="48189"/>
                                        </p:tgtEl>
                                        <p:attrNameLst>
                                          <p:attrName>fillcolor</p:attrName>
                                        </p:attrNameLst>
                                      </p:cBhvr>
                                      <p:to>
                                        <a:srgbClr val="FF3300"/>
                                      </p:to>
                                    </p:animClr>
                                    <p:set>
                                      <p:cBhvr>
                                        <p:cTn id="112" dur="50" fill="hold"/>
                                        <p:tgtEl>
                                          <p:spTgt spid="48189"/>
                                        </p:tgtEl>
                                        <p:attrNameLst>
                                          <p:attrName>fill.type</p:attrName>
                                        </p:attrNameLst>
                                      </p:cBhvr>
                                      <p:to>
                                        <p:strVal val="solid"/>
                                      </p:to>
                                    </p:set>
                                    <p:set>
                                      <p:cBhvr>
                                        <p:cTn id="113" dur="50" fill="hold"/>
                                        <p:tgtEl>
                                          <p:spTgt spid="48189"/>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4" name="hammer.wav"/>
                                        </p:tgtEl>
                                      </p:cMediaNode>
                                    </p:audio>
                                  </p:subTnLst>
                                </p:cTn>
                              </p:par>
                            </p:childTnLst>
                          </p:cTn>
                        </p:par>
                        <p:par>
                          <p:cTn id="114" fill="hold" nodeType="afterGroup">
                            <p:stCondLst>
                              <p:cond delay="1100"/>
                            </p:stCondLst>
                            <p:childTnLst>
                              <p:par>
                                <p:cTn id="115" presetID="1" presetClass="emph" presetSubtype="2" fill="remove" nodeType="afterEffect">
                                  <p:stCondLst>
                                    <p:cond delay="0"/>
                                  </p:stCondLst>
                                  <p:childTnLst>
                                    <p:animClr clrSpc="rgb" dir="cw">
                                      <p:cBhvr>
                                        <p:cTn id="116" dur="50" fill="hold"/>
                                        <p:tgtEl>
                                          <p:spTgt spid="48190"/>
                                        </p:tgtEl>
                                        <p:attrNameLst>
                                          <p:attrName>fillcolor</p:attrName>
                                        </p:attrNameLst>
                                      </p:cBhvr>
                                      <p:to>
                                        <a:srgbClr val="FF3300"/>
                                      </p:to>
                                    </p:animClr>
                                    <p:set>
                                      <p:cBhvr>
                                        <p:cTn id="117" dur="50" fill="hold"/>
                                        <p:tgtEl>
                                          <p:spTgt spid="48190"/>
                                        </p:tgtEl>
                                        <p:attrNameLst>
                                          <p:attrName>fill.type</p:attrName>
                                        </p:attrNameLst>
                                      </p:cBhvr>
                                      <p:to>
                                        <p:strVal val="solid"/>
                                      </p:to>
                                    </p:set>
                                    <p:set>
                                      <p:cBhvr>
                                        <p:cTn id="118" dur="50" fill="hold"/>
                                        <p:tgtEl>
                                          <p:spTgt spid="48190"/>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4" name="hammer.wav"/>
                                        </p:tgtEl>
                                      </p:cMediaNode>
                                    </p:audio>
                                  </p:subTnLst>
                                </p:cTn>
                              </p:par>
                            </p:childTnLst>
                          </p:cTn>
                        </p:par>
                        <p:par>
                          <p:cTn id="119" fill="hold" nodeType="afterGroup">
                            <p:stCondLst>
                              <p:cond delay="1150"/>
                            </p:stCondLst>
                            <p:childTnLst>
                              <p:par>
                                <p:cTn id="120" presetID="1" presetClass="emph" presetSubtype="2" fill="remove" nodeType="afterEffect">
                                  <p:stCondLst>
                                    <p:cond delay="0"/>
                                  </p:stCondLst>
                                  <p:childTnLst>
                                    <p:animClr clrSpc="rgb" dir="cw">
                                      <p:cBhvr>
                                        <p:cTn id="121" dur="50" fill="hold"/>
                                        <p:tgtEl>
                                          <p:spTgt spid="48191"/>
                                        </p:tgtEl>
                                        <p:attrNameLst>
                                          <p:attrName>fillcolor</p:attrName>
                                        </p:attrNameLst>
                                      </p:cBhvr>
                                      <p:to>
                                        <a:srgbClr val="FF3300"/>
                                      </p:to>
                                    </p:animClr>
                                    <p:set>
                                      <p:cBhvr>
                                        <p:cTn id="122" dur="50" fill="hold"/>
                                        <p:tgtEl>
                                          <p:spTgt spid="48191"/>
                                        </p:tgtEl>
                                        <p:attrNameLst>
                                          <p:attrName>fill.type</p:attrName>
                                        </p:attrNameLst>
                                      </p:cBhvr>
                                      <p:to>
                                        <p:strVal val="solid"/>
                                      </p:to>
                                    </p:set>
                                    <p:set>
                                      <p:cBhvr>
                                        <p:cTn id="123" dur="50" fill="hold"/>
                                        <p:tgtEl>
                                          <p:spTgt spid="48191"/>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4" name="hammer.wav"/>
                                        </p:tgtEl>
                                      </p:cMediaNode>
                                    </p:audio>
                                  </p:subTnLst>
                                </p:cTn>
                              </p:par>
                            </p:childTnLst>
                          </p:cTn>
                        </p:par>
                        <p:par>
                          <p:cTn id="124" fill="hold" nodeType="afterGroup">
                            <p:stCondLst>
                              <p:cond delay="1200"/>
                            </p:stCondLst>
                            <p:childTnLst>
                              <p:par>
                                <p:cTn id="125" presetID="1" presetClass="emph" presetSubtype="2" fill="remove" nodeType="afterEffect">
                                  <p:stCondLst>
                                    <p:cond delay="0"/>
                                  </p:stCondLst>
                                  <p:childTnLst>
                                    <p:animClr clrSpc="rgb" dir="cw">
                                      <p:cBhvr>
                                        <p:cTn id="126" dur="50" fill="hold"/>
                                        <p:tgtEl>
                                          <p:spTgt spid="48192"/>
                                        </p:tgtEl>
                                        <p:attrNameLst>
                                          <p:attrName>fillcolor</p:attrName>
                                        </p:attrNameLst>
                                      </p:cBhvr>
                                      <p:to>
                                        <a:srgbClr val="FF3300"/>
                                      </p:to>
                                    </p:animClr>
                                    <p:set>
                                      <p:cBhvr>
                                        <p:cTn id="127" dur="50" fill="hold"/>
                                        <p:tgtEl>
                                          <p:spTgt spid="48192"/>
                                        </p:tgtEl>
                                        <p:attrNameLst>
                                          <p:attrName>fill.type</p:attrName>
                                        </p:attrNameLst>
                                      </p:cBhvr>
                                      <p:to>
                                        <p:strVal val="solid"/>
                                      </p:to>
                                    </p:set>
                                    <p:set>
                                      <p:cBhvr>
                                        <p:cTn id="128" dur="50" fill="hold"/>
                                        <p:tgtEl>
                                          <p:spTgt spid="48192"/>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4" name="hammer.wav"/>
                                        </p:tgtEl>
                                      </p:cMediaNode>
                                    </p:audio>
                                  </p:subTnLst>
                                </p:cTn>
                              </p:par>
                            </p:childTnLst>
                          </p:cTn>
                        </p:par>
                        <p:par>
                          <p:cTn id="129" fill="hold" nodeType="afterGroup">
                            <p:stCondLst>
                              <p:cond delay="1250"/>
                            </p:stCondLst>
                            <p:childTnLst>
                              <p:par>
                                <p:cTn id="130" presetID="1" presetClass="emph" presetSubtype="2" fill="remove" nodeType="afterEffect">
                                  <p:stCondLst>
                                    <p:cond delay="0"/>
                                  </p:stCondLst>
                                  <p:childTnLst>
                                    <p:animClr clrSpc="rgb" dir="cw">
                                      <p:cBhvr>
                                        <p:cTn id="131" dur="50" fill="hold"/>
                                        <p:tgtEl>
                                          <p:spTgt spid="48193"/>
                                        </p:tgtEl>
                                        <p:attrNameLst>
                                          <p:attrName>fillcolor</p:attrName>
                                        </p:attrNameLst>
                                      </p:cBhvr>
                                      <p:to>
                                        <a:srgbClr val="FF3300"/>
                                      </p:to>
                                    </p:animClr>
                                    <p:set>
                                      <p:cBhvr>
                                        <p:cTn id="132" dur="50" fill="hold"/>
                                        <p:tgtEl>
                                          <p:spTgt spid="48193"/>
                                        </p:tgtEl>
                                        <p:attrNameLst>
                                          <p:attrName>fill.type</p:attrName>
                                        </p:attrNameLst>
                                      </p:cBhvr>
                                      <p:to>
                                        <p:strVal val="solid"/>
                                      </p:to>
                                    </p:set>
                                    <p:set>
                                      <p:cBhvr>
                                        <p:cTn id="133" dur="50" fill="hold"/>
                                        <p:tgtEl>
                                          <p:spTgt spid="48193"/>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4" name="hammer.wav"/>
                                        </p:tgtEl>
                                      </p:cMediaNode>
                                    </p:audio>
                                  </p:subTnLst>
                                </p:cTn>
                              </p:par>
                            </p:childTnLst>
                          </p:cTn>
                        </p:par>
                        <p:par>
                          <p:cTn id="134" fill="hold" nodeType="afterGroup">
                            <p:stCondLst>
                              <p:cond delay="1300"/>
                            </p:stCondLst>
                            <p:childTnLst>
                              <p:par>
                                <p:cTn id="135" presetID="1" presetClass="emph" presetSubtype="2" fill="remove" nodeType="afterEffect">
                                  <p:stCondLst>
                                    <p:cond delay="0"/>
                                  </p:stCondLst>
                                  <p:childTnLst>
                                    <p:animClr clrSpc="rgb" dir="cw">
                                      <p:cBhvr>
                                        <p:cTn id="136" dur="50" fill="hold"/>
                                        <p:tgtEl>
                                          <p:spTgt spid="48194"/>
                                        </p:tgtEl>
                                        <p:attrNameLst>
                                          <p:attrName>fillcolor</p:attrName>
                                        </p:attrNameLst>
                                      </p:cBhvr>
                                      <p:to>
                                        <a:srgbClr val="FF3300"/>
                                      </p:to>
                                    </p:animClr>
                                    <p:set>
                                      <p:cBhvr>
                                        <p:cTn id="137" dur="50" fill="hold"/>
                                        <p:tgtEl>
                                          <p:spTgt spid="48194"/>
                                        </p:tgtEl>
                                        <p:attrNameLst>
                                          <p:attrName>fill.type</p:attrName>
                                        </p:attrNameLst>
                                      </p:cBhvr>
                                      <p:to>
                                        <p:strVal val="solid"/>
                                      </p:to>
                                    </p:set>
                                    <p:set>
                                      <p:cBhvr>
                                        <p:cTn id="138" dur="50" fill="hold"/>
                                        <p:tgtEl>
                                          <p:spTgt spid="48194"/>
                                        </p:tgtEl>
                                        <p:attrNameLst>
                                          <p:attrName>fill.on</p:attrName>
                                        </p:attrNameLst>
                                      </p:cBhvr>
                                      <p:to>
                                        <p:strVal val="true"/>
                                      </p:to>
                                    </p:set>
                                  </p:childTnLst>
                                  <p:subTnLst>
                                    <p:audio>
                                      <p:cMediaNode>
                                        <p:cTn display="0" masterRel="sameClick">
                                          <p:stCondLst>
                                            <p:cond evt="begin" delay="0">
                                              <p:tn val="135"/>
                                            </p:cond>
                                          </p:stCondLst>
                                          <p:endCondLst>
                                            <p:cond evt="onStopAudio" delay="0">
                                              <p:tgtEl>
                                                <p:sldTgt/>
                                              </p:tgtEl>
                                            </p:cond>
                                          </p:endCondLst>
                                        </p:cTn>
                                        <p:tgtEl>
                                          <p:sndTgt r:embed="rId4" name="hammer.wav"/>
                                        </p:tgtEl>
                                      </p:cMediaNode>
                                    </p:audio>
                                  </p:subTnLst>
                                </p:cTn>
                              </p:par>
                            </p:childTnLst>
                          </p:cTn>
                        </p:par>
                        <p:par>
                          <p:cTn id="139" fill="hold" nodeType="afterGroup">
                            <p:stCondLst>
                              <p:cond delay="1350"/>
                            </p:stCondLst>
                            <p:childTnLst>
                              <p:par>
                                <p:cTn id="140" presetID="1" presetClass="emph" presetSubtype="2" fill="remove" nodeType="afterEffect">
                                  <p:stCondLst>
                                    <p:cond delay="0"/>
                                  </p:stCondLst>
                                  <p:childTnLst>
                                    <p:animClr clrSpc="rgb" dir="cw">
                                      <p:cBhvr>
                                        <p:cTn id="141" dur="50" fill="hold"/>
                                        <p:tgtEl>
                                          <p:spTgt spid="48195"/>
                                        </p:tgtEl>
                                        <p:attrNameLst>
                                          <p:attrName>fillcolor</p:attrName>
                                        </p:attrNameLst>
                                      </p:cBhvr>
                                      <p:to>
                                        <a:srgbClr val="FF3300"/>
                                      </p:to>
                                    </p:animClr>
                                    <p:set>
                                      <p:cBhvr>
                                        <p:cTn id="142" dur="50" fill="hold"/>
                                        <p:tgtEl>
                                          <p:spTgt spid="48195"/>
                                        </p:tgtEl>
                                        <p:attrNameLst>
                                          <p:attrName>fill.type</p:attrName>
                                        </p:attrNameLst>
                                      </p:cBhvr>
                                      <p:to>
                                        <p:strVal val="solid"/>
                                      </p:to>
                                    </p:set>
                                    <p:set>
                                      <p:cBhvr>
                                        <p:cTn id="143" dur="50" fill="hold"/>
                                        <p:tgtEl>
                                          <p:spTgt spid="48195"/>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4" name="hammer.wav"/>
                                        </p:tgtEl>
                                      </p:cMediaNode>
                                    </p:audio>
                                  </p:subTnLst>
                                </p:cTn>
                              </p:par>
                            </p:childTnLst>
                          </p:cTn>
                        </p:par>
                        <p:par>
                          <p:cTn id="144" fill="hold" nodeType="afterGroup">
                            <p:stCondLst>
                              <p:cond delay="1400"/>
                            </p:stCondLst>
                            <p:childTnLst>
                              <p:par>
                                <p:cTn id="145" presetID="1" presetClass="emph" presetSubtype="2" fill="remove" nodeType="afterEffect">
                                  <p:stCondLst>
                                    <p:cond delay="0"/>
                                  </p:stCondLst>
                                  <p:childTnLst>
                                    <p:animClr clrSpc="rgb" dir="cw">
                                      <p:cBhvr>
                                        <p:cTn id="146" dur="50" fill="hold"/>
                                        <p:tgtEl>
                                          <p:spTgt spid="48196"/>
                                        </p:tgtEl>
                                        <p:attrNameLst>
                                          <p:attrName>fillcolor</p:attrName>
                                        </p:attrNameLst>
                                      </p:cBhvr>
                                      <p:to>
                                        <a:srgbClr val="FF3300"/>
                                      </p:to>
                                    </p:animClr>
                                    <p:set>
                                      <p:cBhvr>
                                        <p:cTn id="147" dur="50" fill="hold"/>
                                        <p:tgtEl>
                                          <p:spTgt spid="48196"/>
                                        </p:tgtEl>
                                        <p:attrNameLst>
                                          <p:attrName>fill.type</p:attrName>
                                        </p:attrNameLst>
                                      </p:cBhvr>
                                      <p:to>
                                        <p:strVal val="solid"/>
                                      </p:to>
                                    </p:set>
                                    <p:set>
                                      <p:cBhvr>
                                        <p:cTn id="148" dur="50" fill="hold"/>
                                        <p:tgtEl>
                                          <p:spTgt spid="48196"/>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4" name="hammer.wav"/>
                                        </p:tgtEl>
                                      </p:cMediaNode>
                                    </p:audio>
                                  </p:subTnLst>
                                </p:cTn>
                              </p:par>
                            </p:childTnLst>
                          </p:cTn>
                        </p:par>
                        <p:par>
                          <p:cTn id="149" fill="hold" nodeType="afterGroup">
                            <p:stCondLst>
                              <p:cond delay="1450"/>
                            </p:stCondLst>
                            <p:childTnLst>
                              <p:par>
                                <p:cTn id="150" presetID="1" presetClass="emph" presetSubtype="2" fill="remove" nodeType="afterEffect">
                                  <p:stCondLst>
                                    <p:cond delay="0"/>
                                  </p:stCondLst>
                                  <p:childTnLst>
                                    <p:animClr clrSpc="rgb" dir="cw">
                                      <p:cBhvr>
                                        <p:cTn id="151" dur="50" fill="hold"/>
                                        <p:tgtEl>
                                          <p:spTgt spid="48197"/>
                                        </p:tgtEl>
                                        <p:attrNameLst>
                                          <p:attrName>fillcolor</p:attrName>
                                        </p:attrNameLst>
                                      </p:cBhvr>
                                      <p:to>
                                        <a:srgbClr val="FF3300"/>
                                      </p:to>
                                    </p:animClr>
                                    <p:set>
                                      <p:cBhvr>
                                        <p:cTn id="152" dur="50" fill="hold"/>
                                        <p:tgtEl>
                                          <p:spTgt spid="48197"/>
                                        </p:tgtEl>
                                        <p:attrNameLst>
                                          <p:attrName>fill.type</p:attrName>
                                        </p:attrNameLst>
                                      </p:cBhvr>
                                      <p:to>
                                        <p:strVal val="solid"/>
                                      </p:to>
                                    </p:set>
                                    <p:set>
                                      <p:cBhvr>
                                        <p:cTn id="153" dur="50" fill="hold"/>
                                        <p:tgtEl>
                                          <p:spTgt spid="48197"/>
                                        </p:tgtEl>
                                        <p:attrNameLst>
                                          <p:attrName>fill.on</p:attrName>
                                        </p:attrNameLst>
                                      </p:cBhvr>
                                      <p:to>
                                        <p:strVal val="true"/>
                                      </p:to>
                                    </p:set>
                                  </p:childTnLst>
                                  <p:subTnLst>
                                    <p:audio>
                                      <p:cMediaNode>
                                        <p:cTn display="0" masterRel="sameClick">
                                          <p:stCondLst>
                                            <p:cond evt="begin" delay="0">
                                              <p:tn val="150"/>
                                            </p:cond>
                                          </p:stCondLst>
                                          <p:endCondLst>
                                            <p:cond evt="onStopAudio" delay="0">
                                              <p:tgtEl>
                                                <p:sldTgt/>
                                              </p:tgtEl>
                                            </p:cond>
                                          </p:endCondLst>
                                        </p:cTn>
                                        <p:tgtEl>
                                          <p:sndTgt r:embed="rId4" name="hammer.wav"/>
                                        </p:tgtEl>
                                      </p:cMediaNode>
                                    </p:audio>
                                  </p:subTnLst>
                                </p:cTn>
                              </p:par>
                            </p:childTnLst>
                          </p:cTn>
                        </p:par>
                        <p:par>
                          <p:cTn id="154" fill="hold" nodeType="afterGroup">
                            <p:stCondLst>
                              <p:cond delay="1500"/>
                            </p:stCondLst>
                            <p:childTnLst>
                              <p:par>
                                <p:cTn id="155" presetID="1" presetClass="emph" presetSubtype="2" fill="remove" nodeType="afterEffect">
                                  <p:stCondLst>
                                    <p:cond delay="0"/>
                                  </p:stCondLst>
                                  <p:childTnLst>
                                    <p:animClr clrSpc="rgb" dir="cw">
                                      <p:cBhvr>
                                        <p:cTn id="156" dur="50" fill="hold"/>
                                        <p:tgtEl>
                                          <p:spTgt spid="48198"/>
                                        </p:tgtEl>
                                        <p:attrNameLst>
                                          <p:attrName>fillcolor</p:attrName>
                                        </p:attrNameLst>
                                      </p:cBhvr>
                                      <p:to>
                                        <a:srgbClr val="FF3300"/>
                                      </p:to>
                                    </p:animClr>
                                    <p:set>
                                      <p:cBhvr>
                                        <p:cTn id="157" dur="50" fill="hold"/>
                                        <p:tgtEl>
                                          <p:spTgt spid="48198"/>
                                        </p:tgtEl>
                                        <p:attrNameLst>
                                          <p:attrName>fill.type</p:attrName>
                                        </p:attrNameLst>
                                      </p:cBhvr>
                                      <p:to>
                                        <p:strVal val="solid"/>
                                      </p:to>
                                    </p:set>
                                    <p:set>
                                      <p:cBhvr>
                                        <p:cTn id="158" dur="50" fill="hold"/>
                                        <p:tgtEl>
                                          <p:spTgt spid="48198"/>
                                        </p:tgtEl>
                                        <p:attrNameLst>
                                          <p:attrName>fill.on</p:attrName>
                                        </p:attrNameLst>
                                      </p:cBhvr>
                                      <p:to>
                                        <p:strVal val="true"/>
                                      </p:to>
                                    </p:set>
                                  </p:childTnLst>
                                  <p:subTnLst>
                                    <p:audio>
                                      <p:cMediaNode>
                                        <p:cTn display="0" masterRel="sameClick">
                                          <p:stCondLst>
                                            <p:cond evt="begin" delay="0">
                                              <p:tn val="155"/>
                                            </p:cond>
                                          </p:stCondLst>
                                          <p:endCondLst>
                                            <p:cond evt="onStopAudio" delay="0">
                                              <p:tgtEl>
                                                <p:sldTgt/>
                                              </p:tgtEl>
                                            </p:cond>
                                          </p:endCondLst>
                                        </p:cTn>
                                        <p:tgtEl>
                                          <p:sndTgt r:embed="rId4" name="hammer.wav"/>
                                        </p:tgtEl>
                                      </p:cMediaNode>
                                    </p:audio>
                                  </p:subTnLst>
                                </p:cTn>
                              </p:par>
                            </p:childTnLst>
                          </p:cTn>
                        </p:par>
                        <p:par>
                          <p:cTn id="159" fill="hold" nodeType="afterGroup">
                            <p:stCondLst>
                              <p:cond delay="1550"/>
                            </p:stCondLst>
                            <p:childTnLst>
                              <p:par>
                                <p:cTn id="160" presetID="1" presetClass="emph" presetSubtype="2" fill="remove" nodeType="afterEffect">
                                  <p:stCondLst>
                                    <p:cond delay="0"/>
                                  </p:stCondLst>
                                  <p:childTnLst>
                                    <p:animClr clrSpc="rgb" dir="cw">
                                      <p:cBhvr>
                                        <p:cTn id="161" dur="50" fill="hold"/>
                                        <p:tgtEl>
                                          <p:spTgt spid="48199"/>
                                        </p:tgtEl>
                                        <p:attrNameLst>
                                          <p:attrName>fillcolor</p:attrName>
                                        </p:attrNameLst>
                                      </p:cBhvr>
                                      <p:to>
                                        <a:srgbClr val="FF3300"/>
                                      </p:to>
                                    </p:animClr>
                                    <p:set>
                                      <p:cBhvr>
                                        <p:cTn id="162" dur="50" fill="hold"/>
                                        <p:tgtEl>
                                          <p:spTgt spid="48199"/>
                                        </p:tgtEl>
                                        <p:attrNameLst>
                                          <p:attrName>fill.type</p:attrName>
                                        </p:attrNameLst>
                                      </p:cBhvr>
                                      <p:to>
                                        <p:strVal val="solid"/>
                                      </p:to>
                                    </p:set>
                                    <p:set>
                                      <p:cBhvr>
                                        <p:cTn id="163" dur="50" fill="hold"/>
                                        <p:tgtEl>
                                          <p:spTgt spid="48199"/>
                                        </p:tgtEl>
                                        <p:attrNameLst>
                                          <p:attrName>fill.on</p:attrName>
                                        </p:attrNameLst>
                                      </p:cBhvr>
                                      <p:to>
                                        <p:strVal val="true"/>
                                      </p:to>
                                    </p:set>
                                  </p:childTnLst>
                                  <p:subTnLst>
                                    <p:audio>
                                      <p:cMediaNode>
                                        <p:cTn display="0" masterRel="sameClick">
                                          <p:stCondLst>
                                            <p:cond evt="begin" delay="0">
                                              <p:tn val="160"/>
                                            </p:cond>
                                          </p:stCondLst>
                                          <p:endCondLst>
                                            <p:cond evt="onStopAudio" delay="0">
                                              <p:tgtEl>
                                                <p:sldTgt/>
                                              </p:tgtEl>
                                            </p:cond>
                                          </p:endCondLst>
                                        </p:cTn>
                                        <p:tgtEl>
                                          <p:sndTgt r:embed="rId4" name="hammer.wav"/>
                                        </p:tgtEl>
                                      </p:cMediaNode>
                                    </p:audio>
                                  </p:subTnLst>
                                </p:cTn>
                              </p:par>
                            </p:childTnLst>
                          </p:cTn>
                        </p:par>
                        <p:par>
                          <p:cTn id="164" fill="hold" nodeType="afterGroup">
                            <p:stCondLst>
                              <p:cond delay="1600"/>
                            </p:stCondLst>
                            <p:childTnLst>
                              <p:par>
                                <p:cTn id="165" presetID="1" presetClass="emph" presetSubtype="2" fill="remove" nodeType="afterEffect">
                                  <p:stCondLst>
                                    <p:cond delay="0"/>
                                  </p:stCondLst>
                                  <p:childTnLst>
                                    <p:animClr clrSpc="rgb" dir="cw">
                                      <p:cBhvr>
                                        <p:cTn id="166" dur="50" fill="hold"/>
                                        <p:tgtEl>
                                          <p:spTgt spid="48200"/>
                                        </p:tgtEl>
                                        <p:attrNameLst>
                                          <p:attrName>fillcolor</p:attrName>
                                        </p:attrNameLst>
                                      </p:cBhvr>
                                      <p:to>
                                        <a:srgbClr val="FF3300"/>
                                      </p:to>
                                    </p:animClr>
                                    <p:set>
                                      <p:cBhvr>
                                        <p:cTn id="167" dur="50" fill="hold"/>
                                        <p:tgtEl>
                                          <p:spTgt spid="48200"/>
                                        </p:tgtEl>
                                        <p:attrNameLst>
                                          <p:attrName>fill.type</p:attrName>
                                        </p:attrNameLst>
                                      </p:cBhvr>
                                      <p:to>
                                        <p:strVal val="solid"/>
                                      </p:to>
                                    </p:set>
                                    <p:set>
                                      <p:cBhvr>
                                        <p:cTn id="168" dur="50" fill="hold"/>
                                        <p:tgtEl>
                                          <p:spTgt spid="48200"/>
                                        </p:tgtEl>
                                        <p:attrNameLst>
                                          <p:attrName>fill.on</p:attrName>
                                        </p:attrNameLst>
                                      </p:cBhvr>
                                      <p:to>
                                        <p:strVal val="true"/>
                                      </p:to>
                                    </p:set>
                                  </p:childTnLst>
                                  <p:subTnLst>
                                    <p:audio>
                                      <p:cMediaNode>
                                        <p:cTn display="0" masterRel="sameClick">
                                          <p:stCondLst>
                                            <p:cond evt="begin" delay="0">
                                              <p:tn val="165"/>
                                            </p:cond>
                                          </p:stCondLst>
                                          <p:endCondLst>
                                            <p:cond evt="onStopAudio" delay="0">
                                              <p:tgtEl>
                                                <p:sldTgt/>
                                              </p:tgtEl>
                                            </p:cond>
                                          </p:endCondLst>
                                        </p:cTn>
                                        <p:tgtEl>
                                          <p:sndTgt r:embed="rId4" name="hammer.wav"/>
                                        </p:tgtEl>
                                      </p:cMediaNode>
                                    </p:audio>
                                  </p:subTnLst>
                                </p:cTn>
                              </p:par>
                            </p:childTnLst>
                          </p:cTn>
                        </p:par>
                        <p:par>
                          <p:cTn id="169" fill="hold" nodeType="afterGroup">
                            <p:stCondLst>
                              <p:cond delay="1650"/>
                            </p:stCondLst>
                            <p:childTnLst>
                              <p:par>
                                <p:cTn id="170" presetID="1" presetClass="emph" presetSubtype="2" fill="remove" nodeType="afterEffect">
                                  <p:stCondLst>
                                    <p:cond delay="0"/>
                                  </p:stCondLst>
                                  <p:childTnLst>
                                    <p:animClr clrSpc="rgb" dir="cw">
                                      <p:cBhvr>
                                        <p:cTn id="171" dur="50" fill="hold"/>
                                        <p:tgtEl>
                                          <p:spTgt spid="48201"/>
                                        </p:tgtEl>
                                        <p:attrNameLst>
                                          <p:attrName>fillcolor</p:attrName>
                                        </p:attrNameLst>
                                      </p:cBhvr>
                                      <p:to>
                                        <a:srgbClr val="FF3300"/>
                                      </p:to>
                                    </p:animClr>
                                    <p:set>
                                      <p:cBhvr>
                                        <p:cTn id="172" dur="50" fill="hold"/>
                                        <p:tgtEl>
                                          <p:spTgt spid="48201"/>
                                        </p:tgtEl>
                                        <p:attrNameLst>
                                          <p:attrName>fill.type</p:attrName>
                                        </p:attrNameLst>
                                      </p:cBhvr>
                                      <p:to>
                                        <p:strVal val="solid"/>
                                      </p:to>
                                    </p:set>
                                    <p:set>
                                      <p:cBhvr>
                                        <p:cTn id="173" dur="50" fill="hold"/>
                                        <p:tgtEl>
                                          <p:spTgt spid="48201"/>
                                        </p:tgtEl>
                                        <p:attrNameLst>
                                          <p:attrName>fill.on</p:attrName>
                                        </p:attrNameLst>
                                      </p:cBhvr>
                                      <p:to>
                                        <p:strVal val="true"/>
                                      </p:to>
                                    </p:set>
                                  </p:childTnLst>
                                  <p:subTnLst>
                                    <p:audio>
                                      <p:cMediaNode>
                                        <p:cTn display="0" masterRel="sameClick">
                                          <p:stCondLst>
                                            <p:cond evt="begin" delay="0">
                                              <p:tn val="170"/>
                                            </p:cond>
                                          </p:stCondLst>
                                          <p:endCondLst>
                                            <p:cond evt="onStopAudio" delay="0">
                                              <p:tgtEl>
                                                <p:sldTgt/>
                                              </p:tgtEl>
                                            </p:cond>
                                          </p:endCondLst>
                                        </p:cTn>
                                        <p:tgtEl>
                                          <p:sndTgt r:embed="rId4" name="hammer.wav"/>
                                        </p:tgtEl>
                                      </p:cMediaNode>
                                    </p:audio>
                                  </p:subTnLst>
                                </p:cTn>
                              </p:par>
                            </p:childTnLst>
                          </p:cTn>
                        </p:par>
                        <p:par>
                          <p:cTn id="174" fill="hold" nodeType="afterGroup">
                            <p:stCondLst>
                              <p:cond delay="1700"/>
                            </p:stCondLst>
                            <p:childTnLst>
                              <p:par>
                                <p:cTn id="175" presetID="1" presetClass="emph" presetSubtype="2" fill="remove" nodeType="afterEffect">
                                  <p:stCondLst>
                                    <p:cond delay="0"/>
                                  </p:stCondLst>
                                  <p:childTnLst>
                                    <p:animClr clrSpc="rgb" dir="cw">
                                      <p:cBhvr>
                                        <p:cTn id="176" dur="50" fill="hold"/>
                                        <p:tgtEl>
                                          <p:spTgt spid="48202"/>
                                        </p:tgtEl>
                                        <p:attrNameLst>
                                          <p:attrName>fillcolor</p:attrName>
                                        </p:attrNameLst>
                                      </p:cBhvr>
                                      <p:to>
                                        <a:srgbClr val="FF3300"/>
                                      </p:to>
                                    </p:animClr>
                                    <p:set>
                                      <p:cBhvr>
                                        <p:cTn id="177" dur="50" fill="hold"/>
                                        <p:tgtEl>
                                          <p:spTgt spid="48202"/>
                                        </p:tgtEl>
                                        <p:attrNameLst>
                                          <p:attrName>fill.type</p:attrName>
                                        </p:attrNameLst>
                                      </p:cBhvr>
                                      <p:to>
                                        <p:strVal val="solid"/>
                                      </p:to>
                                    </p:set>
                                    <p:set>
                                      <p:cBhvr>
                                        <p:cTn id="178" dur="50" fill="hold"/>
                                        <p:tgtEl>
                                          <p:spTgt spid="48202"/>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4" name="hammer.wav"/>
                                        </p:tgtEl>
                                      </p:cMediaNode>
                                    </p:audio>
                                  </p:subTnLst>
                                </p:cTn>
                              </p:par>
                            </p:childTnLst>
                          </p:cTn>
                        </p:par>
                        <p:par>
                          <p:cTn id="179" fill="hold" nodeType="afterGroup">
                            <p:stCondLst>
                              <p:cond delay="1750"/>
                            </p:stCondLst>
                            <p:childTnLst>
                              <p:par>
                                <p:cTn id="180" presetID="1" presetClass="emph" presetSubtype="2" fill="remove" nodeType="afterEffect">
                                  <p:stCondLst>
                                    <p:cond delay="0"/>
                                  </p:stCondLst>
                                  <p:childTnLst>
                                    <p:animClr clrSpc="rgb" dir="cw">
                                      <p:cBhvr>
                                        <p:cTn id="181" dur="50" fill="hold"/>
                                        <p:tgtEl>
                                          <p:spTgt spid="48203"/>
                                        </p:tgtEl>
                                        <p:attrNameLst>
                                          <p:attrName>fillcolor</p:attrName>
                                        </p:attrNameLst>
                                      </p:cBhvr>
                                      <p:to>
                                        <a:srgbClr val="FF3300"/>
                                      </p:to>
                                    </p:animClr>
                                    <p:set>
                                      <p:cBhvr>
                                        <p:cTn id="182" dur="50" fill="hold"/>
                                        <p:tgtEl>
                                          <p:spTgt spid="48203"/>
                                        </p:tgtEl>
                                        <p:attrNameLst>
                                          <p:attrName>fill.type</p:attrName>
                                        </p:attrNameLst>
                                      </p:cBhvr>
                                      <p:to>
                                        <p:strVal val="solid"/>
                                      </p:to>
                                    </p:set>
                                    <p:set>
                                      <p:cBhvr>
                                        <p:cTn id="183" dur="50" fill="hold"/>
                                        <p:tgtEl>
                                          <p:spTgt spid="48203"/>
                                        </p:tgtEl>
                                        <p:attrNameLst>
                                          <p:attrName>fill.on</p:attrName>
                                        </p:attrNameLst>
                                      </p:cBhvr>
                                      <p:to>
                                        <p:strVal val="true"/>
                                      </p:to>
                                    </p:set>
                                  </p:childTnLst>
                                  <p:subTnLst>
                                    <p:audio>
                                      <p:cMediaNode>
                                        <p:cTn display="0" masterRel="sameClick">
                                          <p:stCondLst>
                                            <p:cond evt="begin" delay="0">
                                              <p:tn val="180"/>
                                            </p:cond>
                                          </p:stCondLst>
                                          <p:endCondLst>
                                            <p:cond evt="onStopAudio" delay="0">
                                              <p:tgtEl>
                                                <p:sldTgt/>
                                              </p:tgtEl>
                                            </p:cond>
                                          </p:endCondLst>
                                        </p:cTn>
                                        <p:tgtEl>
                                          <p:sndTgt r:embed="rId4" name="hammer.wav"/>
                                        </p:tgtEl>
                                      </p:cMediaNode>
                                    </p:audio>
                                  </p:subTnLst>
                                </p:cTn>
                              </p:par>
                            </p:childTnLst>
                          </p:cTn>
                        </p:par>
                        <p:par>
                          <p:cTn id="184" fill="hold" nodeType="afterGroup">
                            <p:stCondLst>
                              <p:cond delay="1800"/>
                            </p:stCondLst>
                            <p:childTnLst>
                              <p:par>
                                <p:cTn id="185" presetID="1" presetClass="emph" presetSubtype="2" fill="remove" nodeType="afterEffect">
                                  <p:stCondLst>
                                    <p:cond delay="0"/>
                                  </p:stCondLst>
                                  <p:childTnLst>
                                    <p:animClr clrSpc="rgb" dir="cw">
                                      <p:cBhvr>
                                        <p:cTn id="186" dur="70" fill="hold"/>
                                        <p:tgtEl>
                                          <p:spTgt spid="48168"/>
                                        </p:tgtEl>
                                        <p:attrNameLst>
                                          <p:attrName>fillcolor</p:attrName>
                                        </p:attrNameLst>
                                      </p:cBhvr>
                                      <p:to>
                                        <a:srgbClr val="FF3300"/>
                                      </p:to>
                                    </p:animClr>
                                    <p:set>
                                      <p:cBhvr>
                                        <p:cTn id="187" dur="70" fill="hold"/>
                                        <p:tgtEl>
                                          <p:spTgt spid="48168"/>
                                        </p:tgtEl>
                                        <p:attrNameLst>
                                          <p:attrName>fill.type</p:attrName>
                                        </p:attrNameLst>
                                      </p:cBhvr>
                                      <p:to>
                                        <p:strVal val="solid"/>
                                      </p:to>
                                    </p:set>
                                    <p:set>
                                      <p:cBhvr>
                                        <p:cTn id="188" dur="70" fill="hold"/>
                                        <p:tgtEl>
                                          <p:spTgt spid="48168"/>
                                        </p:tgtEl>
                                        <p:attrNameLst>
                                          <p:attrName>fill.on</p:attrName>
                                        </p:attrNameLst>
                                      </p:cBhvr>
                                      <p:to>
                                        <p:strVal val="true"/>
                                      </p:to>
                                    </p:set>
                                  </p:childTnLst>
                                  <p:subTnLst>
                                    <p:audio>
                                      <p:cMediaNode>
                                        <p:cTn display="0" masterRel="sameClick">
                                          <p:stCondLst>
                                            <p:cond evt="begin" delay="0">
                                              <p:tn val="185"/>
                                            </p:cond>
                                          </p:stCondLst>
                                          <p:endCondLst>
                                            <p:cond evt="onStopAudio" delay="0">
                                              <p:tgtEl>
                                                <p:sldTgt/>
                                              </p:tgtEl>
                                            </p:cond>
                                          </p:endCondLst>
                                        </p:cTn>
                                        <p:tgtEl>
                                          <p:sndTgt r:embed="rId4" name="hammer.wav"/>
                                        </p:tgtEl>
                                      </p:cMediaNode>
                                    </p:audio>
                                  </p:subTnLst>
                                </p:cTn>
                              </p:par>
                            </p:childTnLst>
                          </p:cTn>
                        </p:par>
                        <p:par>
                          <p:cTn id="189" fill="hold" nodeType="afterGroup">
                            <p:stCondLst>
                              <p:cond delay="1870"/>
                            </p:stCondLst>
                            <p:childTnLst>
                              <p:par>
                                <p:cTn id="190" presetID="1" presetClass="emph" presetSubtype="2" fill="remove" nodeType="afterEffect">
                                  <p:stCondLst>
                                    <p:cond delay="0"/>
                                  </p:stCondLst>
                                  <p:childTnLst>
                                    <p:animClr clrSpc="rgb" dir="cw">
                                      <p:cBhvr>
                                        <p:cTn id="191" dur="70" fill="hold"/>
                                        <p:tgtEl>
                                          <p:spTgt spid="48169"/>
                                        </p:tgtEl>
                                        <p:attrNameLst>
                                          <p:attrName>fillcolor</p:attrName>
                                        </p:attrNameLst>
                                      </p:cBhvr>
                                      <p:to>
                                        <a:srgbClr val="FF3300"/>
                                      </p:to>
                                    </p:animClr>
                                    <p:set>
                                      <p:cBhvr>
                                        <p:cTn id="192" dur="70" fill="hold"/>
                                        <p:tgtEl>
                                          <p:spTgt spid="48169"/>
                                        </p:tgtEl>
                                        <p:attrNameLst>
                                          <p:attrName>fill.type</p:attrName>
                                        </p:attrNameLst>
                                      </p:cBhvr>
                                      <p:to>
                                        <p:strVal val="solid"/>
                                      </p:to>
                                    </p:set>
                                    <p:set>
                                      <p:cBhvr>
                                        <p:cTn id="193" dur="70" fill="hold"/>
                                        <p:tgtEl>
                                          <p:spTgt spid="48169"/>
                                        </p:tgtEl>
                                        <p:attrNameLst>
                                          <p:attrName>fill.on</p:attrName>
                                        </p:attrNameLst>
                                      </p:cBhvr>
                                      <p:to>
                                        <p:strVal val="true"/>
                                      </p:to>
                                    </p:set>
                                  </p:childTnLst>
                                  <p:subTnLst>
                                    <p:audio>
                                      <p:cMediaNode>
                                        <p:cTn display="0" masterRel="sameClick">
                                          <p:stCondLst>
                                            <p:cond evt="begin" delay="0">
                                              <p:tn val="190"/>
                                            </p:cond>
                                          </p:stCondLst>
                                          <p:endCondLst>
                                            <p:cond evt="onStopAudio" delay="0">
                                              <p:tgtEl>
                                                <p:sldTgt/>
                                              </p:tgtEl>
                                            </p:cond>
                                          </p:endCondLst>
                                        </p:cTn>
                                        <p:tgtEl>
                                          <p:sndTgt r:embed="rId4" name="hammer.wav"/>
                                        </p:tgtEl>
                                      </p:cMediaNode>
                                    </p:audio>
                                  </p:subTnLst>
                                </p:cTn>
                              </p:par>
                            </p:childTnLst>
                          </p:cTn>
                        </p:par>
                        <p:par>
                          <p:cTn id="194" fill="hold" nodeType="afterGroup">
                            <p:stCondLst>
                              <p:cond delay="1940"/>
                            </p:stCondLst>
                            <p:childTnLst>
                              <p:par>
                                <p:cTn id="195" presetID="1" presetClass="emph" presetSubtype="2" fill="remove" nodeType="afterEffect">
                                  <p:stCondLst>
                                    <p:cond delay="0"/>
                                  </p:stCondLst>
                                  <p:childTnLst>
                                    <p:animClr clrSpc="rgb" dir="cw">
                                      <p:cBhvr>
                                        <p:cTn id="196" dur="70" fill="hold"/>
                                        <p:tgtEl>
                                          <p:spTgt spid="48170"/>
                                        </p:tgtEl>
                                        <p:attrNameLst>
                                          <p:attrName>fillcolor</p:attrName>
                                        </p:attrNameLst>
                                      </p:cBhvr>
                                      <p:to>
                                        <a:srgbClr val="FF3300"/>
                                      </p:to>
                                    </p:animClr>
                                    <p:set>
                                      <p:cBhvr>
                                        <p:cTn id="197" dur="70" fill="hold"/>
                                        <p:tgtEl>
                                          <p:spTgt spid="48170"/>
                                        </p:tgtEl>
                                        <p:attrNameLst>
                                          <p:attrName>fill.type</p:attrName>
                                        </p:attrNameLst>
                                      </p:cBhvr>
                                      <p:to>
                                        <p:strVal val="solid"/>
                                      </p:to>
                                    </p:set>
                                    <p:set>
                                      <p:cBhvr>
                                        <p:cTn id="198" dur="70" fill="hold"/>
                                        <p:tgtEl>
                                          <p:spTgt spid="48170"/>
                                        </p:tgtEl>
                                        <p:attrNameLst>
                                          <p:attrName>fill.on</p:attrName>
                                        </p:attrNameLst>
                                      </p:cBhvr>
                                      <p:to>
                                        <p:strVal val="true"/>
                                      </p:to>
                                    </p:set>
                                  </p:childTnLst>
                                  <p:subTnLst>
                                    <p:audio>
                                      <p:cMediaNode>
                                        <p:cTn display="0" masterRel="sameClick">
                                          <p:stCondLst>
                                            <p:cond evt="begin" delay="0">
                                              <p:tn val="195"/>
                                            </p:cond>
                                          </p:stCondLst>
                                          <p:endCondLst>
                                            <p:cond evt="onStopAudio" delay="0">
                                              <p:tgtEl>
                                                <p:sldTgt/>
                                              </p:tgtEl>
                                            </p:cond>
                                          </p:endCondLst>
                                        </p:cTn>
                                        <p:tgtEl>
                                          <p:sndTgt r:embed="rId4" name="hammer.wav"/>
                                        </p:tgtEl>
                                      </p:cMediaNode>
                                    </p:audio>
                                  </p:subTnLst>
                                </p:cTn>
                              </p:par>
                            </p:childTnLst>
                          </p:cTn>
                        </p:par>
                        <p:par>
                          <p:cTn id="199" fill="hold" nodeType="afterGroup">
                            <p:stCondLst>
                              <p:cond delay="2010"/>
                            </p:stCondLst>
                            <p:childTnLst>
                              <p:par>
                                <p:cTn id="200" presetID="1" presetClass="emph" presetSubtype="2" fill="remove" nodeType="afterEffect">
                                  <p:stCondLst>
                                    <p:cond delay="0"/>
                                  </p:stCondLst>
                                  <p:childTnLst>
                                    <p:animClr clrSpc="rgb" dir="cw">
                                      <p:cBhvr>
                                        <p:cTn id="201" dur="70" fill="hold"/>
                                        <p:tgtEl>
                                          <p:spTgt spid="48171"/>
                                        </p:tgtEl>
                                        <p:attrNameLst>
                                          <p:attrName>fillcolor</p:attrName>
                                        </p:attrNameLst>
                                      </p:cBhvr>
                                      <p:to>
                                        <a:srgbClr val="FF3300"/>
                                      </p:to>
                                    </p:animClr>
                                    <p:set>
                                      <p:cBhvr>
                                        <p:cTn id="202" dur="70" fill="hold"/>
                                        <p:tgtEl>
                                          <p:spTgt spid="48171"/>
                                        </p:tgtEl>
                                        <p:attrNameLst>
                                          <p:attrName>fill.type</p:attrName>
                                        </p:attrNameLst>
                                      </p:cBhvr>
                                      <p:to>
                                        <p:strVal val="solid"/>
                                      </p:to>
                                    </p:set>
                                    <p:set>
                                      <p:cBhvr>
                                        <p:cTn id="203" dur="70" fill="hold"/>
                                        <p:tgtEl>
                                          <p:spTgt spid="48171"/>
                                        </p:tgtEl>
                                        <p:attrNameLst>
                                          <p:attrName>fill.on</p:attrName>
                                        </p:attrNameLst>
                                      </p:cBhvr>
                                      <p:to>
                                        <p:strVal val="true"/>
                                      </p:to>
                                    </p:set>
                                  </p:childTnLst>
                                  <p:subTnLst>
                                    <p:audio>
                                      <p:cMediaNode>
                                        <p:cTn display="0" masterRel="sameClick">
                                          <p:stCondLst>
                                            <p:cond evt="begin" delay="0">
                                              <p:tn val="200"/>
                                            </p:cond>
                                          </p:stCondLst>
                                          <p:endCondLst>
                                            <p:cond evt="onStopAudio" delay="0">
                                              <p:tgtEl>
                                                <p:sldTgt/>
                                              </p:tgtEl>
                                            </p:cond>
                                          </p:endCondLst>
                                        </p:cTn>
                                        <p:tgtEl>
                                          <p:sndTgt r:embed="rId4" name="hammer.wav"/>
                                        </p:tgtEl>
                                      </p:cMediaNode>
                                    </p:audio>
                                  </p:subTnLst>
                                </p:cTn>
                              </p:par>
                            </p:childTnLst>
                          </p:cTn>
                        </p:par>
                        <p:par>
                          <p:cTn id="204" fill="hold" nodeType="afterGroup">
                            <p:stCondLst>
                              <p:cond delay="2080"/>
                            </p:stCondLst>
                            <p:childTnLst>
                              <p:par>
                                <p:cTn id="205" presetID="1" presetClass="emph" presetSubtype="2" fill="remove" nodeType="afterEffect">
                                  <p:stCondLst>
                                    <p:cond delay="0"/>
                                  </p:stCondLst>
                                  <p:childTnLst>
                                    <p:animClr clrSpc="rgb" dir="cw">
                                      <p:cBhvr>
                                        <p:cTn id="206" dur="90" fill="hold"/>
                                        <p:tgtEl>
                                          <p:spTgt spid="48172"/>
                                        </p:tgtEl>
                                        <p:attrNameLst>
                                          <p:attrName>fillcolor</p:attrName>
                                        </p:attrNameLst>
                                      </p:cBhvr>
                                      <p:to>
                                        <a:srgbClr val="FF3300"/>
                                      </p:to>
                                    </p:animClr>
                                    <p:set>
                                      <p:cBhvr>
                                        <p:cTn id="207" dur="90" fill="hold"/>
                                        <p:tgtEl>
                                          <p:spTgt spid="48172"/>
                                        </p:tgtEl>
                                        <p:attrNameLst>
                                          <p:attrName>fill.type</p:attrName>
                                        </p:attrNameLst>
                                      </p:cBhvr>
                                      <p:to>
                                        <p:strVal val="solid"/>
                                      </p:to>
                                    </p:set>
                                    <p:set>
                                      <p:cBhvr>
                                        <p:cTn id="208" dur="90" fill="hold"/>
                                        <p:tgtEl>
                                          <p:spTgt spid="48172"/>
                                        </p:tgtEl>
                                        <p:attrNameLst>
                                          <p:attrName>fill.on</p:attrName>
                                        </p:attrNameLst>
                                      </p:cBhvr>
                                      <p:to>
                                        <p:strVal val="true"/>
                                      </p:to>
                                    </p:set>
                                  </p:childTnLst>
                                  <p:subTnLst>
                                    <p:audio>
                                      <p:cMediaNode>
                                        <p:cTn display="0" masterRel="sameClick">
                                          <p:stCondLst>
                                            <p:cond evt="begin" delay="0">
                                              <p:tn val="205"/>
                                            </p:cond>
                                          </p:stCondLst>
                                          <p:endCondLst>
                                            <p:cond evt="onStopAudio" delay="0">
                                              <p:tgtEl>
                                                <p:sldTgt/>
                                              </p:tgtEl>
                                            </p:cond>
                                          </p:endCondLst>
                                        </p:cTn>
                                        <p:tgtEl>
                                          <p:sndTgt r:embed="rId4" name="hammer.wav"/>
                                        </p:tgtEl>
                                      </p:cMediaNode>
                                    </p:audio>
                                  </p:subTnLst>
                                </p:cTn>
                              </p:par>
                            </p:childTnLst>
                          </p:cTn>
                        </p:par>
                        <p:par>
                          <p:cTn id="209" fill="hold" nodeType="afterGroup">
                            <p:stCondLst>
                              <p:cond delay="2170"/>
                            </p:stCondLst>
                            <p:childTnLst>
                              <p:par>
                                <p:cTn id="210" presetID="1" presetClass="emph" presetSubtype="2" fill="remove" nodeType="afterEffect">
                                  <p:stCondLst>
                                    <p:cond delay="0"/>
                                  </p:stCondLst>
                                  <p:childTnLst>
                                    <p:animClr clrSpc="rgb" dir="cw">
                                      <p:cBhvr>
                                        <p:cTn id="211" dur="90" fill="hold"/>
                                        <p:tgtEl>
                                          <p:spTgt spid="48173"/>
                                        </p:tgtEl>
                                        <p:attrNameLst>
                                          <p:attrName>fillcolor</p:attrName>
                                        </p:attrNameLst>
                                      </p:cBhvr>
                                      <p:to>
                                        <a:srgbClr val="FF3300"/>
                                      </p:to>
                                    </p:animClr>
                                    <p:set>
                                      <p:cBhvr>
                                        <p:cTn id="212" dur="90" fill="hold"/>
                                        <p:tgtEl>
                                          <p:spTgt spid="48173"/>
                                        </p:tgtEl>
                                        <p:attrNameLst>
                                          <p:attrName>fill.type</p:attrName>
                                        </p:attrNameLst>
                                      </p:cBhvr>
                                      <p:to>
                                        <p:strVal val="solid"/>
                                      </p:to>
                                    </p:set>
                                    <p:set>
                                      <p:cBhvr>
                                        <p:cTn id="213" dur="90" fill="hold"/>
                                        <p:tgtEl>
                                          <p:spTgt spid="48173"/>
                                        </p:tgtEl>
                                        <p:attrNameLst>
                                          <p:attrName>fill.on</p:attrName>
                                        </p:attrNameLst>
                                      </p:cBhvr>
                                      <p:to>
                                        <p:strVal val="true"/>
                                      </p:to>
                                    </p:set>
                                  </p:childTnLst>
                                  <p:subTnLst>
                                    <p:audio>
                                      <p:cMediaNode>
                                        <p:cTn display="0" masterRel="sameClick">
                                          <p:stCondLst>
                                            <p:cond evt="begin" delay="0">
                                              <p:tn val="210"/>
                                            </p:cond>
                                          </p:stCondLst>
                                          <p:endCondLst>
                                            <p:cond evt="onStopAudio" delay="0">
                                              <p:tgtEl>
                                                <p:sldTgt/>
                                              </p:tgtEl>
                                            </p:cond>
                                          </p:endCondLst>
                                        </p:cTn>
                                        <p:tgtEl>
                                          <p:sndTgt r:embed="rId4" name="hammer.wav"/>
                                        </p:tgtEl>
                                      </p:cMediaNode>
                                    </p:audio>
                                  </p:subTnLst>
                                </p:cTn>
                              </p:par>
                            </p:childTnLst>
                          </p:cTn>
                        </p:par>
                        <p:par>
                          <p:cTn id="214" fill="hold" nodeType="afterGroup">
                            <p:stCondLst>
                              <p:cond delay="2260"/>
                            </p:stCondLst>
                            <p:childTnLst>
                              <p:par>
                                <p:cTn id="215" presetID="1" presetClass="emph" presetSubtype="2" fill="remove" nodeType="afterEffect">
                                  <p:stCondLst>
                                    <p:cond delay="0"/>
                                  </p:stCondLst>
                                  <p:childTnLst>
                                    <p:animClr clrSpc="rgb" dir="cw">
                                      <p:cBhvr>
                                        <p:cTn id="216" dur="110" fill="hold"/>
                                        <p:tgtEl>
                                          <p:spTgt spid="48174"/>
                                        </p:tgtEl>
                                        <p:attrNameLst>
                                          <p:attrName>fillcolor</p:attrName>
                                        </p:attrNameLst>
                                      </p:cBhvr>
                                      <p:to>
                                        <a:srgbClr val="FF3300"/>
                                      </p:to>
                                    </p:animClr>
                                    <p:set>
                                      <p:cBhvr>
                                        <p:cTn id="217" dur="110" fill="hold"/>
                                        <p:tgtEl>
                                          <p:spTgt spid="48174"/>
                                        </p:tgtEl>
                                        <p:attrNameLst>
                                          <p:attrName>fill.type</p:attrName>
                                        </p:attrNameLst>
                                      </p:cBhvr>
                                      <p:to>
                                        <p:strVal val="solid"/>
                                      </p:to>
                                    </p:set>
                                    <p:set>
                                      <p:cBhvr>
                                        <p:cTn id="218" dur="110" fill="hold"/>
                                        <p:tgtEl>
                                          <p:spTgt spid="48174"/>
                                        </p:tgtEl>
                                        <p:attrNameLst>
                                          <p:attrName>fill.on</p:attrName>
                                        </p:attrNameLst>
                                      </p:cBhvr>
                                      <p:to>
                                        <p:strVal val="true"/>
                                      </p:to>
                                    </p:set>
                                  </p:childTnLst>
                                  <p:subTnLst>
                                    <p:audio>
                                      <p:cMediaNode>
                                        <p:cTn display="0" masterRel="sameClick">
                                          <p:stCondLst>
                                            <p:cond evt="begin" delay="0">
                                              <p:tn val="215"/>
                                            </p:cond>
                                          </p:stCondLst>
                                          <p:endCondLst>
                                            <p:cond evt="onStopAudio" delay="0">
                                              <p:tgtEl>
                                                <p:sldTgt/>
                                              </p:tgtEl>
                                            </p:cond>
                                          </p:endCondLst>
                                        </p:cTn>
                                        <p:tgtEl>
                                          <p:sndTgt r:embed="rId4" name="hammer.wav"/>
                                        </p:tgtEl>
                                      </p:cMediaNode>
                                    </p:audio>
                                  </p:subTnLst>
                                </p:cTn>
                              </p:par>
                            </p:childTnLst>
                          </p:cTn>
                        </p:par>
                        <p:par>
                          <p:cTn id="219" fill="hold" nodeType="afterGroup">
                            <p:stCondLst>
                              <p:cond delay="2370"/>
                            </p:stCondLst>
                            <p:childTnLst>
                              <p:par>
                                <p:cTn id="220" presetID="1" presetClass="emph" presetSubtype="2" fill="remove" nodeType="afterEffect">
                                  <p:stCondLst>
                                    <p:cond delay="0"/>
                                  </p:stCondLst>
                                  <p:childTnLst>
                                    <p:animClr clrSpc="rgb" dir="cw">
                                      <p:cBhvr>
                                        <p:cTn id="221" dur="110" fill="hold"/>
                                        <p:tgtEl>
                                          <p:spTgt spid="48175"/>
                                        </p:tgtEl>
                                        <p:attrNameLst>
                                          <p:attrName>fillcolor</p:attrName>
                                        </p:attrNameLst>
                                      </p:cBhvr>
                                      <p:to>
                                        <a:srgbClr val="FF0000"/>
                                      </p:to>
                                    </p:animClr>
                                    <p:set>
                                      <p:cBhvr>
                                        <p:cTn id="222" dur="110" fill="hold"/>
                                        <p:tgtEl>
                                          <p:spTgt spid="48175"/>
                                        </p:tgtEl>
                                        <p:attrNameLst>
                                          <p:attrName>fill.type</p:attrName>
                                        </p:attrNameLst>
                                      </p:cBhvr>
                                      <p:to>
                                        <p:strVal val="solid"/>
                                      </p:to>
                                    </p:set>
                                    <p:set>
                                      <p:cBhvr>
                                        <p:cTn id="223" dur="110" fill="hold"/>
                                        <p:tgtEl>
                                          <p:spTgt spid="48175"/>
                                        </p:tgtEl>
                                        <p:attrNameLst>
                                          <p:attrName>fill.on</p:attrName>
                                        </p:attrNameLst>
                                      </p:cBhvr>
                                      <p:to>
                                        <p:strVal val="true"/>
                                      </p:to>
                                    </p:set>
                                  </p:childTnLst>
                                  <p:subTnLst>
                                    <p:audio>
                                      <p:cMediaNode>
                                        <p:cTn display="0" masterRel="sameClick">
                                          <p:stCondLst>
                                            <p:cond evt="begin" delay="0">
                                              <p:tn val="220"/>
                                            </p:cond>
                                          </p:stCondLst>
                                          <p:endCondLst>
                                            <p:cond evt="onStopAudio" delay="0">
                                              <p:tgtEl>
                                                <p:sldTgt/>
                                              </p:tgtEl>
                                            </p:cond>
                                          </p:endCondLst>
                                        </p:cTn>
                                        <p:tgtEl>
                                          <p:sndTgt r:embed="rId4" name="hammer.wav"/>
                                        </p:tgtEl>
                                      </p:cMediaNode>
                                    </p:audio>
                                  </p:subTnLst>
                                </p:cTn>
                              </p:par>
                            </p:childTnLst>
                          </p:cTn>
                        </p:par>
                        <p:par>
                          <p:cTn id="224" fill="hold" nodeType="afterGroup">
                            <p:stCondLst>
                              <p:cond delay="2480"/>
                            </p:stCondLst>
                            <p:childTnLst>
                              <p:par>
                                <p:cTn id="225" presetID="1" presetClass="emph" presetSubtype="2" fill="remove" nodeType="afterEffect">
                                  <p:stCondLst>
                                    <p:cond delay="0"/>
                                  </p:stCondLst>
                                  <p:childTnLst>
                                    <p:animClr clrSpc="rgb" dir="cw">
                                      <p:cBhvr>
                                        <p:cTn id="226" dur="110" fill="hold"/>
                                        <p:tgtEl>
                                          <p:spTgt spid="48176"/>
                                        </p:tgtEl>
                                        <p:attrNameLst>
                                          <p:attrName>fillcolor</p:attrName>
                                        </p:attrNameLst>
                                      </p:cBhvr>
                                      <p:to>
                                        <a:srgbClr val="FF0066"/>
                                      </p:to>
                                    </p:animClr>
                                    <p:set>
                                      <p:cBhvr>
                                        <p:cTn id="227" dur="110" fill="hold"/>
                                        <p:tgtEl>
                                          <p:spTgt spid="48176"/>
                                        </p:tgtEl>
                                        <p:attrNameLst>
                                          <p:attrName>fill.type</p:attrName>
                                        </p:attrNameLst>
                                      </p:cBhvr>
                                      <p:to>
                                        <p:strVal val="solid"/>
                                      </p:to>
                                    </p:set>
                                    <p:set>
                                      <p:cBhvr>
                                        <p:cTn id="228" dur="110" fill="hold"/>
                                        <p:tgtEl>
                                          <p:spTgt spid="48176"/>
                                        </p:tgtEl>
                                        <p:attrNameLst>
                                          <p:attrName>fill.on</p:attrName>
                                        </p:attrNameLst>
                                      </p:cBhvr>
                                      <p:to>
                                        <p:strVal val="true"/>
                                      </p:to>
                                    </p:set>
                                  </p:childTnLst>
                                  <p:subTnLst>
                                    <p:audio>
                                      <p:cMediaNode>
                                        <p:cTn display="0" masterRel="sameClick">
                                          <p:stCondLst>
                                            <p:cond evt="begin" delay="0">
                                              <p:tn val="225"/>
                                            </p:cond>
                                          </p:stCondLst>
                                          <p:endCondLst>
                                            <p:cond evt="onStopAudio" delay="0">
                                              <p:tgtEl>
                                                <p:sldTgt/>
                                              </p:tgtEl>
                                            </p:cond>
                                          </p:endCondLst>
                                        </p:cTn>
                                        <p:tgtEl>
                                          <p:sndTgt r:embed="rId4" name="hammer.wav"/>
                                        </p:tgtEl>
                                      </p:cMediaNode>
                                    </p:audio>
                                  </p:subTnLst>
                                </p:cTn>
                              </p:par>
                            </p:childTnLst>
                          </p:cTn>
                        </p:par>
                        <p:par>
                          <p:cTn id="229" fill="hold" nodeType="afterGroup">
                            <p:stCondLst>
                              <p:cond delay="2590"/>
                            </p:stCondLst>
                            <p:childTnLst>
                              <p:par>
                                <p:cTn id="230" presetID="1" presetClass="entr" presetSubtype="0" fill="hold" grpId="0" nodeType="afterEffect">
                                  <p:stCondLst>
                                    <p:cond delay="0"/>
                                  </p:stCondLst>
                                  <p:childTnLst>
                                    <p:set>
                                      <p:cBhvr>
                                        <p:cTn id="231" dur="1" fill="hold">
                                          <p:stCondLst>
                                            <p:cond delay="0"/>
                                          </p:stCondLst>
                                        </p:cTn>
                                        <p:tgtEl>
                                          <p:spTgt spid="5"/>
                                        </p:tgtEl>
                                        <p:attrNameLst>
                                          <p:attrName>style.visibility</p:attrName>
                                        </p:attrNameLst>
                                      </p:cBhvr>
                                      <p:to>
                                        <p:strVal val="visible"/>
                                      </p:to>
                                    </p:se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6" presetClass="entr" presetSubtype="16" fill="hold" grpId="0" nodeType="clickEffect">
                                  <p:stCondLst>
                                    <p:cond delay="0"/>
                                  </p:stCondLst>
                                  <p:childTnLst>
                                    <p:set>
                                      <p:cBhvr>
                                        <p:cTn id="235" dur="1" fill="hold">
                                          <p:stCondLst>
                                            <p:cond delay="0"/>
                                          </p:stCondLst>
                                        </p:cTn>
                                        <p:tgtEl>
                                          <p:spTgt spid="10280"/>
                                        </p:tgtEl>
                                        <p:attrNameLst>
                                          <p:attrName>style.visibility</p:attrName>
                                        </p:attrNameLst>
                                      </p:cBhvr>
                                      <p:to>
                                        <p:strVal val="visible"/>
                                      </p:to>
                                    </p:set>
                                    <p:animEffect transition="in" filter="circle(in)">
                                      <p:cBhvr>
                                        <p:cTn id="236" dur="2000"/>
                                        <p:tgtEl>
                                          <p:spTgt spid="10280"/>
                                        </p:tgtEl>
                                      </p:cBhvr>
                                    </p:animEffect>
                                  </p:childTnLst>
                                </p:cTn>
                              </p:par>
                            </p:childTnLst>
                          </p:cTn>
                        </p:par>
                        <p:par>
                          <p:cTn id="237" fill="hold" nodeType="afterGroup">
                            <p:stCondLst>
                              <p:cond delay="2000"/>
                            </p:stCondLst>
                            <p:childTnLst>
                              <p:par>
                                <p:cTn id="238" presetID="3" presetClass="entr" presetSubtype="10" fill="hold" grpId="0" nodeType="afterEffect">
                                  <p:stCondLst>
                                    <p:cond delay="0"/>
                                  </p:stCondLst>
                                  <p:childTnLst>
                                    <p:set>
                                      <p:cBhvr>
                                        <p:cTn id="239" dur="1" fill="hold">
                                          <p:stCondLst>
                                            <p:cond delay="0"/>
                                          </p:stCondLst>
                                        </p:cTn>
                                        <p:tgtEl>
                                          <p:spTgt spid="43"/>
                                        </p:tgtEl>
                                        <p:attrNameLst>
                                          <p:attrName>style.visibility</p:attrName>
                                        </p:attrNameLst>
                                      </p:cBhvr>
                                      <p:to>
                                        <p:strVal val="visible"/>
                                      </p:to>
                                    </p:set>
                                    <p:animEffect transition="in" filter="blinds(horizontal)">
                                      <p:cBhvr>
                                        <p:cTn id="240" dur="500"/>
                                        <p:tgtEl>
                                          <p:spTgt spid="43"/>
                                        </p:tgtEl>
                                      </p:cBhvr>
                                    </p:animEffect>
                                  </p:childTnLst>
                                </p:cTn>
                              </p:par>
                            </p:childTnLst>
                          </p:cTn>
                        </p:par>
                        <p:par>
                          <p:cTn id="241" fill="hold" nodeType="afterGroup">
                            <p:stCondLst>
                              <p:cond delay="2500"/>
                            </p:stCondLst>
                            <p:childTnLst>
                              <p:par>
                                <p:cTn id="242" presetID="4" presetClass="entr" presetSubtype="16" fill="hold" grpId="0" nodeType="afterEffect">
                                  <p:stCondLst>
                                    <p:cond delay="0"/>
                                  </p:stCondLst>
                                  <p:childTnLst>
                                    <p:set>
                                      <p:cBhvr>
                                        <p:cTn id="243" dur="1" fill="hold">
                                          <p:stCondLst>
                                            <p:cond delay="0"/>
                                          </p:stCondLst>
                                        </p:cTn>
                                        <p:tgtEl>
                                          <p:spTgt spid="44"/>
                                        </p:tgtEl>
                                        <p:attrNameLst>
                                          <p:attrName>style.visibility</p:attrName>
                                        </p:attrNameLst>
                                      </p:cBhvr>
                                      <p:to>
                                        <p:strVal val="visible"/>
                                      </p:to>
                                    </p:set>
                                    <p:animEffect transition="in" filter="box(in)">
                                      <p:cBhvr>
                                        <p:cTn id="244" dur="500"/>
                                        <p:tgtEl>
                                          <p:spTgt spid="44"/>
                                        </p:tgtEl>
                                      </p:cBhvr>
                                    </p:animEffect>
                                  </p:childTnLst>
                                </p:cTn>
                              </p:par>
                            </p:childTnLst>
                          </p:cTn>
                        </p:par>
                        <p:par>
                          <p:cTn id="245" fill="hold" nodeType="afterGroup">
                            <p:stCondLst>
                              <p:cond delay="3000"/>
                            </p:stCondLst>
                            <p:childTnLst>
                              <p:par>
                                <p:cTn id="246" presetID="4" presetClass="entr" presetSubtype="16" fill="hold" grpId="0" nodeType="afterEffect">
                                  <p:stCondLst>
                                    <p:cond delay="0"/>
                                  </p:stCondLst>
                                  <p:childTnLst>
                                    <p:set>
                                      <p:cBhvr>
                                        <p:cTn id="247" dur="1" fill="hold">
                                          <p:stCondLst>
                                            <p:cond delay="0"/>
                                          </p:stCondLst>
                                        </p:cTn>
                                        <p:tgtEl>
                                          <p:spTgt spid="45"/>
                                        </p:tgtEl>
                                        <p:attrNameLst>
                                          <p:attrName>style.visibility</p:attrName>
                                        </p:attrNameLst>
                                      </p:cBhvr>
                                      <p:to>
                                        <p:strVal val="visible"/>
                                      </p:to>
                                    </p:set>
                                    <p:animEffect transition="in" filter="box(in)">
                                      <p:cBhvr>
                                        <p:cTn id="248" dur="500"/>
                                        <p:tgtEl>
                                          <p:spTgt spid="45"/>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4" presetClass="exit" presetSubtype="16" fill="hold" grpId="1" nodeType="clickEffect">
                                  <p:stCondLst>
                                    <p:cond delay="0"/>
                                  </p:stCondLst>
                                  <p:childTnLst>
                                    <p:animEffect transition="out" filter="box(in)">
                                      <p:cBhvr>
                                        <p:cTn id="252" dur="500"/>
                                        <p:tgtEl>
                                          <p:spTgt spid="43"/>
                                        </p:tgtEl>
                                      </p:cBhvr>
                                    </p:animEffect>
                                    <p:set>
                                      <p:cBhvr>
                                        <p:cTn id="253" dur="1" fill="hold">
                                          <p:stCondLst>
                                            <p:cond delay="499"/>
                                          </p:stCondLst>
                                        </p:cTn>
                                        <p:tgtEl>
                                          <p:spTgt spid="43"/>
                                        </p:tgtEl>
                                        <p:attrNameLst>
                                          <p:attrName>style.visibility</p:attrName>
                                        </p:attrNameLst>
                                      </p:cBhvr>
                                      <p:to>
                                        <p:strVal val="hidden"/>
                                      </p:to>
                                    </p:set>
                                  </p:childTnLst>
                                </p:cTn>
                              </p:par>
                            </p:childTnLst>
                          </p:cTn>
                        </p:par>
                        <p:par>
                          <p:cTn id="254" fill="hold" nodeType="afterGroup">
                            <p:stCondLst>
                              <p:cond delay="500"/>
                            </p:stCondLst>
                            <p:childTnLst>
                              <p:par>
                                <p:cTn id="255" presetID="4" presetClass="exit" presetSubtype="16" fill="hold" grpId="1" nodeType="afterEffect">
                                  <p:stCondLst>
                                    <p:cond delay="0"/>
                                  </p:stCondLst>
                                  <p:childTnLst>
                                    <p:animEffect transition="out" filter="box(in)">
                                      <p:cBhvr>
                                        <p:cTn id="256" dur="500"/>
                                        <p:tgtEl>
                                          <p:spTgt spid="45"/>
                                        </p:tgtEl>
                                      </p:cBhvr>
                                    </p:animEffect>
                                    <p:set>
                                      <p:cBhvr>
                                        <p:cTn id="257" dur="1" fill="hold">
                                          <p:stCondLst>
                                            <p:cond delay="499"/>
                                          </p:stCondLst>
                                        </p:cTn>
                                        <p:tgtEl>
                                          <p:spTgt spid="45"/>
                                        </p:tgtEl>
                                        <p:attrNameLst>
                                          <p:attrName>style.visibility</p:attrName>
                                        </p:attrNameLst>
                                      </p:cBhvr>
                                      <p:to>
                                        <p:strVal val="hidden"/>
                                      </p:to>
                                    </p:set>
                                  </p:childTnLst>
                                </p:cTn>
                              </p:par>
                              <p:par>
                                <p:cTn id="258" presetID="1" presetClass="mediacall" presetSubtype="0" fill="hold" nodeType="withEffect">
                                  <p:stCondLst>
                                    <p:cond delay="0"/>
                                  </p:stCondLst>
                                  <p:childTnLst>
                                    <p:cmd type="call" cmd="playFrom(0.0)">
                                      <p:cBhvr>
                                        <p:cTn id="259"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260" fill="hold" display="0">
                  <p:stCondLst>
                    <p:cond delay="indefinite"/>
                  </p:stCondLst>
                  <p:endCondLst>
                    <p:cond evt="onStopAudio" delay="0">
                      <p:tgtEl>
                        <p:sldTgt/>
                      </p:tgtEl>
                    </p:cond>
                  </p:endCondLst>
                </p:cTn>
                <p:tgtEl>
                  <p:spTgt spid="46"/>
                </p:tgtEl>
              </p:cMediaNode>
            </p:audio>
          </p:childTnLst>
        </p:cTn>
      </p:par>
    </p:tnLst>
    <p:bldLst>
      <p:bldP spid="5" grpId="0" animBg="1"/>
      <p:bldP spid="10280" grpId="0" animBg="1"/>
      <p:bldP spid="43" grpId="0"/>
      <p:bldP spid="43" grpId="1"/>
      <p:bldP spid="44" grpId="0"/>
      <p:bldP spid="45" grpId="0"/>
      <p:bldP spid="4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074C5"/>
            </a:gs>
            <a:gs pos="32000">
              <a:srgbClr val="FFCCCC"/>
            </a:gs>
            <a:gs pos="45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8168" name="Text Box 40"/>
          <p:cNvSpPr txBox="1">
            <a:spLocks noChangeArrowheads="1"/>
          </p:cNvSpPr>
          <p:nvPr/>
        </p:nvSpPr>
        <p:spPr bwMode="auto">
          <a:xfrm>
            <a:off x="609600" y="5143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a:t>
            </a:r>
          </a:p>
        </p:txBody>
      </p:sp>
      <p:sp>
        <p:nvSpPr>
          <p:cNvPr id="48169" name="Text Box 41"/>
          <p:cNvSpPr txBox="1">
            <a:spLocks noChangeArrowheads="1"/>
          </p:cNvSpPr>
          <p:nvPr/>
        </p:nvSpPr>
        <p:spPr bwMode="auto">
          <a:xfrm>
            <a:off x="1905000" y="5143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a:t>
            </a:r>
          </a:p>
        </p:txBody>
      </p:sp>
      <p:sp>
        <p:nvSpPr>
          <p:cNvPr id="48170" name="Text Box 42"/>
          <p:cNvSpPr txBox="1">
            <a:spLocks noChangeArrowheads="1"/>
          </p:cNvSpPr>
          <p:nvPr/>
        </p:nvSpPr>
        <p:spPr bwMode="auto">
          <a:xfrm>
            <a:off x="3200400" y="5143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a:t>
            </a:r>
          </a:p>
        </p:txBody>
      </p:sp>
      <p:sp>
        <p:nvSpPr>
          <p:cNvPr id="48171" name="Text Box 43"/>
          <p:cNvSpPr txBox="1">
            <a:spLocks noChangeArrowheads="1"/>
          </p:cNvSpPr>
          <p:nvPr/>
        </p:nvSpPr>
        <p:spPr bwMode="auto">
          <a:xfrm>
            <a:off x="4572000" y="5143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4</a:t>
            </a:r>
          </a:p>
        </p:txBody>
      </p:sp>
      <p:sp>
        <p:nvSpPr>
          <p:cNvPr id="48172" name="Text Box 44"/>
          <p:cNvSpPr txBox="1">
            <a:spLocks noChangeArrowheads="1"/>
          </p:cNvSpPr>
          <p:nvPr/>
        </p:nvSpPr>
        <p:spPr bwMode="auto">
          <a:xfrm>
            <a:off x="5867400" y="5143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5</a:t>
            </a:r>
          </a:p>
        </p:txBody>
      </p:sp>
      <p:sp>
        <p:nvSpPr>
          <p:cNvPr id="48174" name="Text Box 46"/>
          <p:cNvSpPr txBox="1">
            <a:spLocks noChangeArrowheads="1"/>
          </p:cNvSpPr>
          <p:nvPr/>
        </p:nvSpPr>
        <p:spPr bwMode="auto">
          <a:xfrm>
            <a:off x="609600" y="10287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7</a:t>
            </a:r>
          </a:p>
        </p:txBody>
      </p:sp>
      <p:sp>
        <p:nvSpPr>
          <p:cNvPr id="48175" name="Text Box 47"/>
          <p:cNvSpPr txBox="1">
            <a:spLocks noChangeArrowheads="1"/>
          </p:cNvSpPr>
          <p:nvPr/>
        </p:nvSpPr>
        <p:spPr bwMode="auto">
          <a:xfrm>
            <a:off x="1905000" y="10287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8</a:t>
            </a:r>
          </a:p>
        </p:txBody>
      </p:sp>
      <p:sp>
        <p:nvSpPr>
          <p:cNvPr id="48176" name="Text Box 48"/>
          <p:cNvSpPr txBox="1">
            <a:spLocks noChangeArrowheads="1"/>
          </p:cNvSpPr>
          <p:nvPr/>
        </p:nvSpPr>
        <p:spPr bwMode="auto">
          <a:xfrm>
            <a:off x="3200400" y="10287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9</a:t>
            </a:r>
          </a:p>
        </p:txBody>
      </p:sp>
      <p:sp>
        <p:nvSpPr>
          <p:cNvPr id="48177" name="Text Box 49"/>
          <p:cNvSpPr txBox="1">
            <a:spLocks noChangeArrowheads="1"/>
          </p:cNvSpPr>
          <p:nvPr/>
        </p:nvSpPr>
        <p:spPr bwMode="auto">
          <a:xfrm>
            <a:off x="4572000" y="10287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10</a:t>
            </a:r>
          </a:p>
        </p:txBody>
      </p:sp>
      <p:sp>
        <p:nvSpPr>
          <p:cNvPr id="48178" name="Text Box 50"/>
          <p:cNvSpPr txBox="1">
            <a:spLocks noChangeArrowheads="1"/>
          </p:cNvSpPr>
          <p:nvPr/>
        </p:nvSpPr>
        <p:spPr bwMode="auto">
          <a:xfrm>
            <a:off x="5867400" y="10287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11</a:t>
            </a:r>
          </a:p>
        </p:txBody>
      </p:sp>
      <p:sp>
        <p:nvSpPr>
          <p:cNvPr id="48180" name="Text Box 52"/>
          <p:cNvSpPr txBox="1">
            <a:spLocks noChangeArrowheads="1"/>
          </p:cNvSpPr>
          <p:nvPr/>
        </p:nvSpPr>
        <p:spPr bwMode="auto">
          <a:xfrm>
            <a:off x="609600" y="15430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13</a:t>
            </a:r>
          </a:p>
        </p:txBody>
      </p:sp>
      <p:sp>
        <p:nvSpPr>
          <p:cNvPr id="48184" name="Text Box 56"/>
          <p:cNvSpPr txBox="1">
            <a:spLocks noChangeArrowheads="1"/>
          </p:cNvSpPr>
          <p:nvPr/>
        </p:nvSpPr>
        <p:spPr bwMode="auto">
          <a:xfrm>
            <a:off x="5867400" y="15430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17</a:t>
            </a:r>
          </a:p>
        </p:txBody>
      </p:sp>
      <p:sp>
        <p:nvSpPr>
          <p:cNvPr id="48185" name="Text Box 57"/>
          <p:cNvSpPr txBox="1">
            <a:spLocks noChangeArrowheads="1"/>
          </p:cNvSpPr>
          <p:nvPr/>
        </p:nvSpPr>
        <p:spPr bwMode="auto">
          <a:xfrm>
            <a:off x="7239001" y="1543050"/>
            <a:ext cx="1152525"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18</a:t>
            </a:r>
          </a:p>
        </p:txBody>
      </p:sp>
      <p:sp>
        <p:nvSpPr>
          <p:cNvPr id="48186" name="Text Box 58"/>
          <p:cNvSpPr txBox="1">
            <a:spLocks noChangeArrowheads="1"/>
          </p:cNvSpPr>
          <p:nvPr/>
        </p:nvSpPr>
        <p:spPr bwMode="auto">
          <a:xfrm>
            <a:off x="609600" y="20574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19</a:t>
            </a:r>
          </a:p>
        </p:txBody>
      </p:sp>
      <p:sp>
        <p:nvSpPr>
          <p:cNvPr id="48187" name="Text Box 59"/>
          <p:cNvSpPr txBox="1">
            <a:spLocks noChangeArrowheads="1"/>
          </p:cNvSpPr>
          <p:nvPr/>
        </p:nvSpPr>
        <p:spPr bwMode="auto">
          <a:xfrm>
            <a:off x="1905000" y="20574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20</a:t>
            </a:r>
          </a:p>
        </p:txBody>
      </p:sp>
      <p:sp>
        <p:nvSpPr>
          <p:cNvPr id="48189" name="Text Box 61"/>
          <p:cNvSpPr txBox="1">
            <a:spLocks noChangeArrowheads="1"/>
          </p:cNvSpPr>
          <p:nvPr/>
        </p:nvSpPr>
        <p:spPr bwMode="auto">
          <a:xfrm>
            <a:off x="4572000" y="20574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22</a:t>
            </a:r>
          </a:p>
        </p:txBody>
      </p:sp>
      <p:sp>
        <p:nvSpPr>
          <p:cNvPr id="48190" name="Text Box 62"/>
          <p:cNvSpPr txBox="1">
            <a:spLocks noChangeArrowheads="1"/>
          </p:cNvSpPr>
          <p:nvPr/>
        </p:nvSpPr>
        <p:spPr bwMode="auto">
          <a:xfrm>
            <a:off x="5867400" y="20574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23</a:t>
            </a:r>
          </a:p>
        </p:txBody>
      </p:sp>
      <p:sp>
        <p:nvSpPr>
          <p:cNvPr id="48191" name="Text Box 63"/>
          <p:cNvSpPr txBox="1">
            <a:spLocks noChangeArrowheads="1"/>
          </p:cNvSpPr>
          <p:nvPr/>
        </p:nvSpPr>
        <p:spPr bwMode="auto">
          <a:xfrm>
            <a:off x="7239000" y="20574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24</a:t>
            </a:r>
          </a:p>
        </p:txBody>
      </p:sp>
      <p:sp>
        <p:nvSpPr>
          <p:cNvPr id="48192" name="Text Box 64"/>
          <p:cNvSpPr txBox="1">
            <a:spLocks noChangeArrowheads="1"/>
          </p:cNvSpPr>
          <p:nvPr/>
        </p:nvSpPr>
        <p:spPr bwMode="auto">
          <a:xfrm>
            <a:off x="609600" y="25717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25</a:t>
            </a:r>
          </a:p>
        </p:txBody>
      </p:sp>
      <p:sp>
        <p:nvSpPr>
          <p:cNvPr id="48193" name="Text Box 65"/>
          <p:cNvSpPr txBox="1">
            <a:spLocks noChangeArrowheads="1"/>
          </p:cNvSpPr>
          <p:nvPr/>
        </p:nvSpPr>
        <p:spPr bwMode="auto">
          <a:xfrm>
            <a:off x="1905000" y="25717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26</a:t>
            </a:r>
          </a:p>
        </p:txBody>
      </p:sp>
      <p:sp>
        <p:nvSpPr>
          <p:cNvPr id="48194" name="Text Box 66"/>
          <p:cNvSpPr txBox="1">
            <a:spLocks noChangeArrowheads="1"/>
          </p:cNvSpPr>
          <p:nvPr/>
        </p:nvSpPr>
        <p:spPr bwMode="auto">
          <a:xfrm>
            <a:off x="3200400" y="25717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27</a:t>
            </a:r>
          </a:p>
        </p:txBody>
      </p:sp>
      <p:sp>
        <p:nvSpPr>
          <p:cNvPr id="48196" name="Text Box 68"/>
          <p:cNvSpPr txBox="1">
            <a:spLocks noChangeArrowheads="1"/>
          </p:cNvSpPr>
          <p:nvPr/>
        </p:nvSpPr>
        <p:spPr bwMode="auto">
          <a:xfrm>
            <a:off x="5867400" y="25717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rgbClr val="FF0000"/>
                </a:solidFill>
                <a:latin typeface="Arial" charset="0"/>
                <a:cs typeface="Arial" charset="0"/>
              </a:rPr>
              <a:t> </a:t>
            </a:r>
            <a:r>
              <a:rPr lang="en-US" sz="2400">
                <a:solidFill>
                  <a:schemeClr val="bg1"/>
                </a:solidFill>
                <a:latin typeface="Arial" charset="0"/>
                <a:cs typeface="Arial" charset="0"/>
              </a:rPr>
              <a:t>29</a:t>
            </a:r>
            <a:r>
              <a:rPr lang="en-US">
                <a:solidFill>
                  <a:srgbClr val="FF0000"/>
                </a:solidFill>
                <a:latin typeface="Arial" charset="0"/>
                <a:cs typeface="Arial" charset="0"/>
              </a:rPr>
              <a:t> </a:t>
            </a:r>
          </a:p>
        </p:txBody>
      </p:sp>
      <p:sp>
        <p:nvSpPr>
          <p:cNvPr id="48197" name="Text Box 69"/>
          <p:cNvSpPr txBox="1">
            <a:spLocks noChangeArrowheads="1"/>
          </p:cNvSpPr>
          <p:nvPr/>
        </p:nvSpPr>
        <p:spPr bwMode="auto">
          <a:xfrm>
            <a:off x="7239000" y="25717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000">
                <a:solidFill>
                  <a:schemeClr val="bg1"/>
                </a:solidFill>
                <a:latin typeface="Arial" charset="0"/>
                <a:cs typeface="Arial" charset="0"/>
              </a:rPr>
              <a:t>30</a:t>
            </a:r>
          </a:p>
        </p:txBody>
      </p:sp>
      <p:sp>
        <p:nvSpPr>
          <p:cNvPr id="48198" name="Text Box 70"/>
          <p:cNvSpPr txBox="1">
            <a:spLocks noChangeArrowheads="1"/>
          </p:cNvSpPr>
          <p:nvPr/>
        </p:nvSpPr>
        <p:spPr bwMode="auto">
          <a:xfrm>
            <a:off x="609600" y="30861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31</a:t>
            </a:r>
          </a:p>
        </p:txBody>
      </p:sp>
      <p:sp>
        <p:nvSpPr>
          <p:cNvPr id="48200" name="Text Box 72"/>
          <p:cNvSpPr txBox="1">
            <a:spLocks noChangeArrowheads="1"/>
          </p:cNvSpPr>
          <p:nvPr/>
        </p:nvSpPr>
        <p:spPr bwMode="auto">
          <a:xfrm>
            <a:off x="3200400" y="30861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33</a:t>
            </a:r>
          </a:p>
        </p:txBody>
      </p:sp>
      <p:sp>
        <p:nvSpPr>
          <p:cNvPr id="48202" name="Text Box 74"/>
          <p:cNvSpPr txBox="1">
            <a:spLocks noChangeArrowheads="1"/>
          </p:cNvSpPr>
          <p:nvPr/>
        </p:nvSpPr>
        <p:spPr bwMode="auto">
          <a:xfrm>
            <a:off x="5867400" y="30861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endParaRPr lang="vi-VN" sz="2400">
              <a:solidFill>
                <a:schemeClr val="bg1"/>
              </a:solidFill>
              <a:latin typeface="Arial" charset="0"/>
              <a:cs typeface="Arial" charset="0"/>
            </a:endParaRPr>
          </a:p>
        </p:txBody>
      </p:sp>
      <p:sp>
        <p:nvSpPr>
          <p:cNvPr id="48203" name="Text Box 75"/>
          <p:cNvSpPr txBox="1">
            <a:spLocks noChangeArrowheads="1"/>
          </p:cNvSpPr>
          <p:nvPr/>
        </p:nvSpPr>
        <p:spPr bwMode="auto">
          <a:xfrm>
            <a:off x="7239000" y="30861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endParaRPr lang="vi-VN" sz="2400">
              <a:solidFill>
                <a:schemeClr val="bg1"/>
              </a:solidFill>
              <a:latin typeface="Arial" charset="0"/>
              <a:cs typeface="Arial" charset="0"/>
            </a:endParaRPr>
          </a:p>
        </p:txBody>
      </p:sp>
      <p:sp>
        <p:nvSpPr>
          <p:cNvPr id="48183" name="Text Box 55"/>
          <p:cNvSpPr txBox="1">
            <a:spLocks noChangeArrowheads="1"/>
          </p:cNvSpPr>
          <p:nvPr/>
        </p:nvSpPr>
        <p:spPr bwMode="auto">
          <a:xfrm>
            <a:off x="4572000" y="15430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16</a:t>
            </a:r>
          </a:p>
        </p:txBody>
      </p:sp>
      <p:sp>
        <p:nvSpPr>
          <p:cNvPr id="48182" name="Text Box 54"/>
          <p:cNvSpPr txBox="1">
            <a:spLocks noChangeArrowheads="1"/>
          </p:cNvSpPr>
          <p:nvPr/>
        </p:nvSpPr>
        <p:spPr bwMode="auto">
          <a:xfrm>
            <a:off x="3200400" y="15430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15</a:t>
            </a:r>
          </a:p>
        </p:txBody>
      </p:sp>
      <p:sp>
        <p:nvSpPr>
          <p:cNvPr id="48181" name="Text Box 53"/>
          <p:cNvSpPr txBox="1">
            <a:spLocks noChangeArrowheads="1"/>
          </p:cNvSpPr>
          <p:nvPr/>
        </p:nvSpPr>
        <p:spPr bwMode="auto">
          <a:xfrm>
            <a:off x="1905000" y="15430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14</a:t>
            </a:r>
          </a:p>
        </p:txBody>
      </p:sp>
      <p:sp>
        <p:nvSpPr>
          <p:cNvPr id="48173" name="Text Box 45"/>
          <p:cNvSpPr txBox="1">
            <a:spLocks noChangeArrowheads="1"/>
          </p:cNvSpPr>
          <p:nvPr/>
        </p:nvSpPr>
        <p:spPr bwMode="auto">
          <a:xfrm>
            <a:off x="7239000" y="5143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6</a:t>
            </a:r>
          </a:p>
        </p:txBody>
      </p:sp>
      <p:sp>
        <p:nvSpPr>
          <p:cNvPr id="48179" name="Text Box 51"/>
          <p:cNvSpPr txBox="1">
            <a:spLocks noChangeArrowheads="1"/>
          </p:cNvSpPr>
          <p:nvPr/>
        </p:nvSpPr>
        <p:spPr bwMode="auto">
          <a:xfrm>
            <a:off x="7239000" y="10287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12</a:t>
            </a:r>
          </a:p>
        </p:txBody>
      </p:sp>
      <p:sp>
        <p:nvSpPr>
          <p:cNvPr id="48188" name="Text Box 60"/>
          <p:cNvSpPr txBox="1">
            <a:spLocks noChangeArrowheads="1"/>
          </p:cNvSpPr>
          <p:nvPr/>
        </p:nvSpPr>
        <p:spPr bwMode="auto">
          <a:xfrm>
            <a:off x="3200400" y="20574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21</a:t>
            </a:r>
          </a:p>
        </p:txBody>
      </p:sp>
      <p:sp>
        <p:nvSpPr>
          <p:cNvPr id="48199" name="Text Box 71"/>
          <p:cNvSpPr txBox="1">
            <a:spLocks noChangeArrowheads="1"/>
          </p:cNvSpPr>
          <p:nvPr/>
        </p:nvSpPr>
        <p:spPr bwMode="auto">
          <a:xfrm>
            <a:off x="1905000" y="30861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32</a:t>
            </a:r>
          </a:p>
        </p:txBody>
      </p:sp>
      <p:sp>
        <p:nvSpPr>
          <p:cNvPr id="48195" name="Text Box 67"/>
          <p:cNvSpPr txBox="1">
            <a:spLocks noChangeArrowheads="1"/>
          </p:cNvSpPr>
          <p:nvPr/>
        </p:nvSpPr>
        <p:spPr bwMode="auto">
          <a:xfrm>
            <a:off x="4572000" y="257175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28</a:t>
            </a:r>
          </a:p>
        </p:txBody>
      </p:sp>
      <p:sp>
        <p:nvSpPr>
          <p:cNvPr id="48201" name="Text Box 73"/>
          <p:cNvSpPr txBox="1">
            <a:spLocks noChangeArrowheads="1"/>
          </p:cNvSpPr>
          <p:nvPr/>
        </p:nvSpPr>
        <p:spPr bwMode="auto">
          <a:xfrm>
            <a:off x="4572000" y="3086100"/>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34</a:t>
            </a:r>
          </a:p>
        </p:txBody>
      </p:sp>
      <p:sp>
        <p:nvSpPr>
          <p:cNvPr id="46" name="AutoShape 84"/>
          <p:cNvSpPr>
            <a:spLocks noChangeArrowheads="1"/>
          </p:cNvSpPr>
          <p:nvPr/>
        </p:nvSpPr>
        <p:spPr bwMode="auto">
          <a:xfrm>
            <a:off x="2743201" y="400051"/>
            <a:ext cx="2441575" cy="1812131"/>
          </a:xfrm>
          <a:prstGeom prst="irregularSeal1">
            <a:avLst/>
          </a:prstGeom>
          <a:solidFill>
            <a:srgbClr val="0066FF"/>
          </a:solidFill>
          <a:ln w="9525">
            <a:solidFill>
              <a:srgbClr val="FFFF00"/>
            </a:solidFill>
            <a:miter lim="800000"/>
            <a:headEnd/>
            <a:tailEnd/>
          </a:ln>
        </p:spPr>
        <p:txBody>
          <a:bodyPr wrap="none" anchor="ctr"/>
          <a:lstStyle/>
          <a:p>
            <a:pPr algn="ctr"/>
            <a:r>
              <a:rPr lang="en-US" sz="5400">
                <a:solidFill>
                  <a:srgbClr val="FFFF00"/>
                </a:solidFill>
                <a:latin typeface="VNI-Souvir" pitchFamily="2" charset="0"/>
                <a:cs typeface="Arial" charset="0"/>
              </a:rPr>
              <a:t>9</a:t>
            </a:r>
          </a:p>
        </p:txBody>
      </p:sp>
      <p:sp>
        <p:nvSpPr>
          <p:cNvPr id="47" name="AutoShape 39"/>
          <p:cNvSpPr>
            <a:spLocks noChangeArrowheads="1"/>
          </p:cNvSpPr>
          <p:nvPr/>
        </p:nvSpPr>
        <p:spPr bwMode="auto">
          <a:xfrm>
            <a:off x="2895600" y="1943099"/>
            <a:ext cx="5867400" cy="2464087"/>
          </a:xfrm>
          <a:prstGeom prst="cloudCallout">
            <a:avLst>
              <a:gd name="adj1" fmla="val -25654"/>
              <a:gd name="adj2" fmla="val -55298"/>
            </a:avLst>
          </a:prstGeom>
          <a:ln>
            <a:headEnd/>
            <a:tailEnd/>
          </a:ln>
        </p:spPr>
        <p:style>
          <a:lnRef idx="1">
            <a:schemeClr val="accent2"/>
          </a:lnRef>
          <a:fillRef idx="2">
            <a:schemeClr val="accent2"/>
          </a:fillRef>
          <a:effectRef idx="1">
            <a:schemeClr val="accent2"/>
          </a:effectRef>
          <a:fontRef idx="minor">
            <a:schemeClr val="dk1"/>
          </a:fontRef>
        </p:style>
        <p:txBody>
          <a:bodyPr/>
          <a:lstStyle/>
          <a:p>
            <a:pPr marL="342900" indent="-342900" algn="ctr">
              <a:spcBef>
                <a:spcPct val="20000"/>
              </a:spcBef>
              <a:defRPr/>
            </a:pPr>
            <a:r>
              <a:rPr lang="en-US" sz="2800" dirty="0">
                <a:cs typeface="Times New Roman" pitchFamily="18" charset="0"/>
              </a:rPr>
              <a:t>Lễ khởi công xây dựng Nhà máy Cơ khí Hà </a:t>
            </a:r>
            <a:r>
              <a:rPr lang="en-US" sz="2800" dirty="0" err="1">
                <a:cs typeface="Times New Roman" pitchFamily="18" charset="0"/>
              </a:rPr>
              <a:t>Nội</a:t>
            </a:r>
            <a:r>
              <a:rPr lang="en-US" sz="2800" dirty="0">
                <a:cs typeface="Times New Roman" pitchFamily="18" charset="0"/>
              </a:rPr>
              <a:t> </a:t>
            </a:r>
            <a:r>
              <a:rPr lang="en-US" sz="2800" dirty="0" err="1" smtClean="0">
                <a:cs typeface="Times New Roman" pitchFamily="18" charset="0"/>
              </a:rPr>
              <a:t>diễn</a:t>
            </a:r>
            <a:r>
              <a:rPr lang="en-US" sz="2800" dirty="0" smtClean="0">
                <a:cs typeface="Times New Roman" pitchFamily="18" charset="0"/>
              </a:rPr>
              <a:t> </a:t>
            </a:r>
            <a:r>
              <a:rPr lang="en-US" sz="2800" dirty="0">
                <a:cs typeface="Times New Roman" pitchFamily="18" charset="0"/>
              </a:rPr>
              <a:t>ra trong thời gian nào?</a:t>
            </a:r>
          </a:p>
          <a:p>
            <a:pPr algn="ctr">
              <a:defRPr/>
            </a:pPr>
            <a:r>
              <a:rPr lang="en-US" dirty="0"/>
              <a:t> </a:t>
            </a:r>
          </a:p>
        </p:txBody>
      </p:sp>
      <p:sp>
        <p:nvSpPr>
          <p:cNvPr id="48" name="TextBox 47"/>
          <p:cNvSpPr txBox="1">
            <a:spLocks noChangeArrowheads="1"/>
          </p:cNvSpPr>
          <p:nvPr/>
        </p:nvSpPr>
        <p:spPr bwMode="auto">
          <a:xfrm>
            <a:off x="381000" y="4171950"/>
            <a:ext cx="259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r>
              <a:rPr lang="en-US"/>
              <a:t>A.12-1955</a:t>
            </a:r>
          </a:p>
        </p:txBody>
      </p:sp>
      <p:sp>
        <p:nvSpPr>
          <p:cNvPr id="49" name="TextBox 48"/>
          <p:cNvSpPr txBox="1">
            <a:spLocks noChangeArrowheads="1"/>
          </p:cNvSpPr>
          <p:nvPr/>
        </p:nvSpPr>
        <p:spPr bwMode="auto">
          <a:xfrm>
            <a:off x="3352800" y="4114800"/>
            <a:ext cx="2667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r>
              <a:rPr lang="en-US"/>
              <a:t>B.12-1956</a:t>
            </a:r>
          </a:p>
        </p:txBody>
      </p:sp>
      <p:sp>
        <p:nvSpPr>
          <p:cNvPr id="50" name="TextBox 49"/>
          <p:cNvSpPr txBox="1">
            <a:spLocks noChangeArrowheads="1"/>
          </p:cNvSpPr>
          <p:nvPr/>
        </p:nvSpPr>
        <p:spPr bwMode="auto">
          <a:xfrm>
            <a:off x="6248400" y="4114800"/>
            <a:ext cx="228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r>
              <a:rPr lang="en-US"/>
              <a:t>C.4-1948</a:t>
            </a:r>
          </a:p>
        </p:txBody>
      </p:sp>
      <p:pic>
        <p:nvPicPr>
          <p:cNvPr id="43"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059" y="141787"/>
            <a:ext cx="304800" cy="304800"/>
          </a:xfrm>
          <a:prstGeom prst="rect">
            <a:avLst/>
          </a:prstGeom>
        </p:spPr>
      </p:pic>
    </p:spTree>
    <p:extLst>
      <p:ext uri="{BB962C8B-B14F-4D97-AF65-F5344CB8AC3E}">
        <p14:creationId xmlns:p14="http://schemas.microsoft.com/office/powerpoint/2010/main" val="27026811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remove" nodeType="clickEffect">
                                  <p:stCondLst>
                                    <p:cond delay="0"/>
                                  </p:stCondLst>
                                  <p:childTnLst>
                                    <p:animClr clrSpc="rgb" dir="cw">
                                      <p:cBhvr>
                                        <p:cTn id="6" dur="50" fill="hold"/>
                                        <p:tgtEl>
                                          <p:spTgt spid="48168"/>
                                        </p:tgtEl>
                                        <p:attrNameLst>
                                          <p:attrName>fillcolor</p:attrName>
                                        </p:attrNameLst>
                                      </p:cBhvr>
                                      <p:to>
                                        <a:srgbClr val="FF3300"/>
                                      </p:to>
                                    </p:animClr>
                                    <p:set>
                                      <p:cBhvr>
                                        <p:cTn id="7" dur="50" fill="hold"/>
                                        <p:tgtEl>
                                          <p:spTgt spid="48168"/>
                                        </p:tgtEl>
                                        <p:attrNameLst>
                                          <p:attrName>fill.type</p:attrName>
                                        </p:attrNameLst>
                                      </p:cBhvr>
                                      <p:to>
                                        <p:strVal val="solid"/>
                                      </p:to>
                                    </p:set>
                                    <p:set>
                                      <p:cBhvr>
                                        <p:cTn id="8" dur="50" fill="hold"/>
                                        <p:tgtEl>
                                          <p:spTgt spid="48168"/>
                                        </p:tgtEl>
                                        <p:attrNameLst>
                                          <p:attrName>fill.on</p:attrName>
                                        </p:attrNameLst>
                                      </p:cBhvr>
                                      <p:to>
                                        <p:strVal val="true"/>
                                      </p:to>
                                    </p:set>
                                  </p:childTnLst>
                                  <p:subTnLst>
                                    <p:audio>
                                      <p:cMediaNode vol="100000">
                                        <p:cTn display="0" masterRel="sameClick">
                                          <p:stCondLst>
                                            <p:cond evt="begin" delay="0">
                                              <p:tn val="5"/>
                                            </p:cond>
                                          </p:stCondLst>
                                          <p:endCondLst>
                                            <p:cond evt="onStopAudio" delay="0">
                                              <p:tgtEl>
                                                <p:sldTgt/>
                                              </p:tgtEl>
                                            </p:cond>
                                          </p:endCondLst>
                                        </p:cTn>
                                        <p:tgtEl>
                                          <p:sndTgt r:embed="rId4" name="hammer.wav"/>
                                        </p:tgtEl>
                                      </p:cMediaNode>
                                    </p:audio>
                                  </p:subTnLst>
                                </p:cTn>
                              </p:par>
                            </p:childTnLst>
                          </p:cTn>
                        </p:par>
                        <p:par>
                          <p:cTn id="9" fill="hold" nodeType="afterGroup">
                            <p:stCondLst>
                              <p:cond delay="50"/>
                            </p:stCondLst>
                            <p:childTnLst>
                              <p:par>
                                <p:cTn id="10" presetID="1" presetClass="emph" presetSubtype="2" fill="remove" nodeType="afterEffect">
                                  <p:stCondLst>
                                    <p:cond delay="0"/>
                                  </p:stCondLst>
                                  <p:childTnLst>
                                    <p:animClr clrSpc="rgb" dir="cw">
                                      <p:cBhvr>
                                        <p:cTn id="11" dur="50" fill="hold"/>
                                        <p:tgtEl>
                                          <p:spTgt spid="48169"/>
                                        </p:tgtEl>
                                        <p:attrNameLst>
                                          <p:attrName>fillcolor</p:attrName>
                                        </p:attrNameLst>
                                      </p:cBhvr>
                                      <p:to>
                                        <a:srgbClr val="FF3300"/>
                                      </p:to>
                                    </p:animClr>
                                    <p:set>
                                      <p:cBhvr>
                                        <p:cTn id="12" dur="50" fill="hold"/>
                                        <p:tgtEl>
                                          <p:spTgt spid="48169"/>
                                        </p:tgtEl>
                                        <p:attrNameLst>
                                          <p:attrName>fill.type</p:attrName>
                                        </p:attrNameLst>
                                      </p:cBhvr>
                                      <p:to>
                                        <p:strVal val="solid"/>
                                      </p:to>
                                    </p:set>
                                    <p:set>
                                      <p:cBhvr>
                                        <p:cTn id="13" dur="50" fill="hold"/>
                                        <p:tgtEl>
                                          <p:spTgt spid="48169"/>
                                        </p:tgtEl>
                                        <p:attrNameLst>
                                          <p:attrName>fill.on</p:attrName>
                                        </p:attrNameLst>
                                      </p:cBhvr>
                                      <p:to>
                                        <p:strVal val="true"/>
                                      </p:to>
                                    </p:set>
                                  </p:childTnLst>
                                  <p:subTnLst>
                                    <p:audio>
                                      <p:cMediaNode vol="90000">
                                        <p:cTn display="0" masterRel="sameClick">
                                          <p:stCondLst>
                                            <p:cond evt="begin" delay="0">
                                              <p:tn val="10"/>
                                            </p:cond>
                                          </p:stCondLst>
                                          <p:endCondLst>
                                            <p:cond evt="onStopAudio" delay="0">
                                              <p:tgtEl>
                                                <p:sldTgt/>
                                              </p:tgtEl>
                                            </p:cond>
                                          </p:endCondLst>
                                        </p:cTn>
                                        <p:tgtEl>
                                          <p:sndTgt r:embed="rId4" name="hammer.wav"/>
                                        </p:tgtEl>
                                      </p:cMediaNode>
                                    </p:audio>
                                  </p:subTnLst>
                                </p:cTn>
                              </p:par>
                            </p:childTnLst>
                          </p:cTn>
                        </p:par>
                        <p:par>
                          <p:cTn id="14" fill="hold" nodeType="afterGroup">
                            <p:stCondLst>
                              <p:cond delay="100"/>
                            </p:stCondLst>
                            <p:childTnLst>
                              <p:par>
                                <p:cTn id="15" presetID="1" presetClass="emph" presetSubtype="2" fill="remove" nodeType="afterEffect">
                                  <p:stCondLst>
                                    <p:cond delay="0"/>
                                  </p:stCondLst>
                                  <p:childTnLst>
                                    <p:animClr clrSpc="rgb" dir="cw">
                                      <p:cBhvr>
                                        <p:cTn id="16" dur="50" fill="hold"/>
                                        <p:tgtEl>
                                          <p:spTgt spid="48170"/>
                                        </p:tgtEl>
                                        <p:attrNameLst>
                                          <p:attrName>fillcolor</p:attrName>
                                        </p:attrNameLst>
                                      </p:cBhvr>
                                      <p:to>
                                        <a:srgbClr val="FF3300"/>
                                      </p:to>
                                    </p:animClr>
                                    <p:set>
                                      <p:cBhvr>
                                        <p:cTn id="17" dur="50" fill="hold"/>
                                        <p:tgtEl>
                                          <p:spTgt spid="48170"/>
                                        </p:tgtEl>
                                        <p:attrNameLst>
                                          <p:attrName>fill.type</p:attrName>
                                        </p:attrNameLst>
                                      </p:cBhvr>
                                      <p:to>
                                        <p:strVal val="solid"/>
                                      </p:to>
                                    </p:set>
                                    <p:set>
                                      <p:cBhvr>
                                        <p:cTn id="18" dur="50" fill="hold"/>
                                        <p:tgtEl>
                                          <p:spTgt spid="48170"/>
                                        </p:tgtEl>
                                        <p:attrNameLst>
                                          <p:attrName>fill.on</p:attrName>
                                        </p:attrNameLst>
                                      </p:cBhvr>
                                      <p:to>
                                        <p:strVal val="true"/>
                                      </p:to>
                                    </p:set>
                                  </p:childTnLst>
                                  <p:subTnLst>
                                    <p:audio>
                                      <p:cMediaNode vol="90000">
                                        <p:cTn display="0" masterRel="sameClick">
                                          <p:stCondLst>
                                            <p:cond evt="begin" delay="0">
                                              <p:tn val="15"/>
                                            </p:cond>
                                          </p:stCondLst>
                                          <p:endCondLst>
                                            <p:cond evt="onStopAudio" delay="0">
                                              <p:tgtEl>
                                                <p:sldTgt/>
                                              </p:tgtEl>
                                            </p:cond>
                                          </p:endCondLst>
                                        </p:cTn>
                                        <p:tgtEl>
                                          <p:sndTgt r:embed="rId4" name="hammer.wav"/>
                                        </p:tgtEl>
                                      </p:cMediaNode>
                                    </p:audio>
                                  </p:subTnLst>
                                </p:cTn>
                              </p:par>
                            </p:childTnLst>
                          </p:cTn>
                        </p:par>
                        <p:par>
                          <p:cTn id="19" fill="hold" nodeType="afterGroup">
                            <p:stCondLst>
                              <p:cond delay="150"/>
                            </p:stCondLst>
                            <p:childTnLst>
                              <p:par>
                                <p:cTn id="20" presetID="1" presetClass="emph" presetSubtype="2" fill="remove" nodeType="afterEffect">
                                  <p:stCondLst>
                                    <p:cond delay="0"/>
                                  </p:stCondLst>
                                  <p:childTnLst>
                                    <p:animClr clrSpc="rgb" dir="cw">
                                      <p:cBhvr>
                                        <p:cTn id="21" dur="50" fill="hold"/>
                                        <p:tgtEl>
                                          <p:spTgt spid="48171"/>
                                        </p:tgtEl>
                                        <p:attrNameLst>
                                          <p:attrName>fillcolor</p:attrName>
                                        </p:attrNameLst>
                                      </p:cBhvr>
                                      <p:to>
                                        <a:srgbClr val="FF3300"/>
                                      </p:to>
                                    </p:animClr>
                                    <p:set>
                                      <p:cBhvr>
                                        <p:cTn id="22" dur="50" fill="hold"/>
                                        <p:tgtEl>
                                          <p:spTgt spid="48171"/>
                                        </p:tgtEl>
                                        <p:attrNameLst>
                                          <p:attrName>fill.type</p:attrName>
                                        </p:attrNameLst>
                                      </p:cBhvr>
                                      <p:to>
                                        <p:strVal val="solid"/>
                                      </p:to>
                                    </p:set>
                                    <p:set>
                                      <p:cBhvr>
                                        <p:cTn id="23" dur="50" fill="hold"/>
                                        <p:tgtEl>
                                          <p:spTgt spid="48171"/>
                                        </p:tgtEl>
                                        <p:attrNameLst>
                                          <p:attrName>fill.on</p:attrName>
                                        </p:attrNameLst>
                                      </p:cBhvr>
                                      <p:to>
                                        <p:strVal val="true"/>
                                      </p:to>
                                    </p:set>
                                  </p:childTnLst>
                                  <p:subTnLst>
                                    <p:audio>
                                      <p:cMediaNode vol="70000">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par>
                          <p:cTn id="24" fill="hold" nodeType="afterGroup">
                            <p:stCondLst>
                              <p:cond delay="200"/>
                            </p:stCondLst>
                            <p:childTnLst>
                              <p:par>
                                <p:cTn id="25" presetID="1" presetClass="emph" presetSubtype="2" fill="remove" nodeType="afterEffect">
                                  <p:stCondLst>
                                    <p:cond delay="0"/>
                                  </p:stCondLst>
                                  <p:childTnLst>
                                    <p:animClr clrSpc="rgb" dir="cw">
                                      <p:cBhvr>
                                        <p:cTn id="26" dur="50" fill="hold"/>
                                        <p:tgtEl>
                                          <p:spTgt spid="48172"/>
                                        </p:tgtEl>
                                        <p:attrNameLst>
                                          <p:attrName>fillcolor</p:attrName>
                                        </p:attrNameLst>
                                      </p:cBhvr>
                                      <p:to>
                                        <a:srgbClr val="FF3300"/>
                                      </p:to>
                                    </p:animClr>
                                    <p:set>
                                      <p:cBhvr>
                                        <p:cTn id="27" dur="50" fill="hold"/>
                                        <p:tgtEl>
                                          <p:spTgt spid="48172"/>
                                        </p:tgtEl>
                                        <p:attrNameLst>
                                          <p:attrName>fill.type</p:attrName>
                                        </p:attrNameLst>
                                      </p:cBhvr>
                                      <p:to>
                                        <p:strVal val="solid"/>
                                      </p:to>
                                    </p:set>
                                    <p:set>
                                      <p:cBhvr>
                                        <p:cTn id="28" dur="50" fill="hold"/>
                                        <p:tgtEl>
                                          <p:spTgt spid="4817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hammer.wav"/>
                                        </p:tgtEl>
                                      </p:cMediaNode>
                                    </p:audio>
                                  </p:subTnLst>
                                </p:cTn>
                              </p:par>
                            </p:childTnLst>
                          </p:cTn>
                        </p:par>
                        <p:par>
                          <p:cTn id="29" fill="hold" nodeType="afterGroup">
                            <p:stCondLst>
                              <p:cond delay="250"/>
                            </p:stCondLst>
                            <p:childTnLst>
                              <p:par>
                                <p:cTn id="30" presetID="1" presetClass="emph" presetSubtype="2" fill="remove" nodeType="afterEffect">
                                  <p:stCondLst>
                                    <p:cond delay="0"/>
                                  </p:stCondLst>
                                  <p:childTnLst>
                                    <p:animClr clrSpc="rgb" dir="cw">
                                      <p:cBhvr>
                                        <p:cTn id="31" dur="50" fill="hold"/>
                                        <p:tgtEl>
                                          <p:spTgt spid="48173"/>
                                        </p:tgtEl>
                                        <p:attrNameLst>
                                          <p:attrName>fillcolor</p:attrName>
                                        </p:attrNameLst>
                                      </p:cBhvr>
                                      <p:to>
                                        <a:srgbClr val="FF3300"/>
                                      </p:to>
                                    </p:animClr>
                                    <p:set>
                                      <p:cBhvr>
                                        <p:cTn id="32" dur="50" fill="hold"/>
                                        <p:tgtEl>
                                          <p:spTgt spid="48173"/>
                                        </p:tgtEl>
                                        <p:attrNameLst>
                                          <p:attrName>fill.type</p:attrName>
                                        </p:attrNameLst>
                                      </p:cBhvr>
                                      <p:to>
                                        <p:strVal val="solid"/>
                                      </p:to>
                                    </p:set>
                                    <p:set>
                                      <p:cBhvr>
                                        <p:cTn id="33" dur="50" fill="hold"/>
                                        <p:tgtEl>
                                          <p:spTgt spid="4817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childTnLst>
                          </p:cTn>
                        </p:par>
                        <p:par>
                          <p:cTn id="34" fill="hold" nodeType="afterGroup">
                            <p:stCondLst>
                              <p:cond delay="300"/>
                            </p:stCondLst>
                            <p:childTnLst>
                              <p:par>
                                <p:cTn id="35" presetID="1" presetClass="emph" presetSubtype="2" fill="remove" nodeType="afterEffect">
                                  <p:stCondLst>
                                    <p:cond delay="0"/>
                                  </p:stCondLst>
                                  <p:childTnLst>
                                    <p:animClr clrSpc="rgb" dir="cw">
                                      <p:cBhvr>
                                        <p:cTn id="36" dur="50" fill="hold"/>
                                        <p:tgtEl>
                                          <p:spTgt spid="48174"/>
                                        </p:tgtEl>
                                        <p:attrNameLst>
                                          <p:attrName>fillcolor</p:attrName>
                                        </p:attrNameLst>
                                      </p:cBhvr>
                                      <p:to>
                                        <a:srgbClr val="FF3300"/>
                                      </p:to>
                                    </p:animClr>
                                    <p:set>
                                      <p:cBhvr>
                                        <p:cTn id="37" dur="50" fill="hold"/>
                                        <p:tgtEl>
                                          <p:spTgt spid="48174"/>
                                        </p:tgtEl>
                                        <p:attrNameLst>
                                          <p:attrName>fill.type</p:attrName>
                                        </p:attrNameLst>
                                      </p:cBhvr>
                                      <p:to>
                                        <p:strVal val="solid"/>
                                      </p:to>
                                    </p:set>
                                    <p:set>
                                      <p:cBhvr>
                                        <p:cTn id="38" dur="50" fill="hold"/>
                                        <p:tgtEl>
                                          <p:spTgt spid="48174"/>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4" name="hammer.wav"/>
                                        </p:tgtEl>
                                      </p:cMediaNode>
                                    </p:audio>
                                  </p:subTnLst>
                                </p:cTn>
                              </p:par>
                            </p:childTnLst>
                          </p:cTn>
                        </p:par>
                        <p:par>
                          <p:cTn id="39" fill="hold" nodeType="afterGroup">
                            <p:stCondLst>
                              <p:cond delay="350"/>
                            </p:stCondLst>
                            <p:childTnLst>
                              <p:par>
                                <p:cTn id="40" presetID="1" presetClass="emph" presetSubtype="2" fill="remove" nodeType="afterEffect">
                                  <p:stCondLst>
                                    <p:cond delay="0"/>
                                  </p:stCondLst>
                                  <p:childTnLst>
                                    <p:animClr clrSpc="rgb" dir="cw">
                                      <p:cBhvr>
                                        <p:cTn id="41" dur="50" fill="hold"/>
                                        <p:tgtEl>
                                          <p:spTgt spid="48175"/>
                                        </p:tgtEl>
                                        <p:attrNameLst>
                                          <p:attrName>fillcolor</p:attrName>
                                        </p:attrNameLst>
                                      </p:cBhvr>
                                      <p:to>
                                        <a:srgbClr val="FF0066"/>
                                      </p:to>
                                    </p:animClr>
                                    <p:set>
                                      <p:cBhvr>
                                        <p:cTn id="42" dur="50" fill="hold"/>
                                        <p:tgtEl>
                                          <p:spTgt spid="48175"/>
                                        </p:tgtEl>
                                        <p:attrNameLst>
                                          <p:attrName>fill.type</p:attrName>
                                        </p:attrNameLst>
                                      </p:cBhvr>
                                      <p:to>
                                        <p:strVal val="solid"/>
                                      </p:to>
                                    </p:set>
                                    <p:set>
                                      <p:cBhvr>
                                        <p:cTn id="43" dur="50" fill="hold"/>
                                        <p:tgtEl>
                                          <p:spTgt spid="48175"/>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hammer.wav"/>
                                        </p:tgtEl>
                                      </p:cMediaNode>
                                    </p:audio>
                                  </p:subTnLst>
                                </p:cTn>
                              </p:par>
                            </p:childTnLst>
                          </p:cTn>
                        </p:par>
                        <p:par>
                          <p:cTn id="44" fill="hold" nodeType="afterGroup">
                            <p:stCondLst>
                              <p:cond delay="400"/>
                            </p:stCondLst>
                            <p:childTnLst>
                              <p:par>
                                <p:cTn id="45" presetID="1" presetClass="emph" presetSubtype="2" fill="remove" nodeType="afterEffect">
                                  <p:stCondLst>
                                    <p:cond delay="0"/>
                                  </p:stCondLst>
                                  <p:childTnLst>
                                    <p:animClr clrSpc="rgb" dir="cw">
                                      <p:cBhvr>
                                        <p:cTn id="46" dur="50" fill="hold"/>
                                        <p:tgtEl>
                                          <p:spTgt spid="48176"/>
                                        </p:tgtEl>
                                        <p:attrNameLst>
                                          <p:attrName>fillcolor</p:attrName>
                                        </p:attrNameLst>
                                      </p:cBhvr>
                                      <p:to>
                                        <a:srgbClr val="FF0066"/>
                                      </p:to>
                                    </p:animClr>
                                    <p:set>
                                      <p:cBhvr>
                                        <p:cTn id="47" dur="50" fill="hold"/>
                                        <p:tgtEl>
                                          <p:spTgt spid="48176"/>
                                        </p:tgtEl>
                                        <p:attrNameLst>
                                          <p:attrName>fill.type</p:attrName>
                                        </p:attrNameLst>
                                      </p:cBhvr>
                                      <p:to>
                                        <p:strVal val="solid"/>
                                      </p:to>
                                    </p:set>
                                    <p:set>
                                      <p:cBhvr>
                                        <p:cTn id="48" dur="50" fill="hold"/>
                                        <p:tgtEl>
                                          <p:spTgt spid="4817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childTnLst>
                          </p:cTn>
                        </p:par>
                        <p:par>
                          <p:cTn id="49" fill="hold" nodeType="afterGroup">
                            <p:stCondLst>
                              <p:cond delay="450"/>
                            </p:stCondLst>
                            <p:childTnLst>
                              <p:par>
                                <p:cTn id="50" presetID="1" presetClass="emph" presetSubtype="2" fill="remove" nodeType="afterEffect">
                                  <p:stCondLst>
                                    <p:cond delay="0"/>
                                  </p:stCondLst>
                                  <p:childTnLst>
                                    <p:animClr clrSpc="rgb" dir="cw">
                                      <p:cBhvr>
                                        <p:cTn id="51" dur="50" fill="hold"/>
                                        <p:tgtEl>
                                          <p:spTgt spid="48177"/>
                                        </p:tgtEl>
                                        <p:attrNameLst>
                                          <p:attrName>fillcolor</p:attrName>
                                        </p:attrNameLst>
                                      </p:cBhvr>
                                      <p:to>
                                        <a:srgbClr val="FF3300"/>
                                      </p:to>
                                    </p:animClr>
                                    <p:set>
                                      <p:cBhvr>
                                        <p:cTn id="52" dur="50" fill="hold"/>
                                        <p:tgtEl>
                                          <p:spTgt spid="48177"/>
                                        </p:tgtEl>
                                        <p:attrNameLst>
                                          <p:attrName>fill.type</p:attrName>
                                        </p:attrNameLst>
                                      </p:cBhvr>
                                      <p:to>
                                        <p:strVal val="solid"/>
                                      </p:to>
                                    </p:set>
                                    <p:set>
                                      <p:cBhvr>
                                        <p:cTn id="53" dur="50" fill="hold"/>
                                        <p:tgtEl>
                                          <p:spTgt spid="4817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hammer.wav"/>
                                        </p:tgtEl>
                                      </p:cMediaNode>
                                    </p:audio>
                                  </p:subTnLst>
                                </p:cTn>
                              </p:par>
                            </p:childTnLst>
                          </p:cTn>
                        </p:par>
                        <p:par>
                          <p:cTn id="54" fill="hold" nodeType="afterGroup">
                            <p:stCondLst>
                              <p:cond delay="500"/>
                            </p:stCondLst>
                            <p:childTnLst>
                              <p:par>
                                <p:cTn id="55" presetID="1" presetClass="emph" presetSubtype="2" fill="remove" nodeType="afterEffect">
                                  <p:stCondLst>
                                    <p:cond delay="0"/>
                                  </p:stCondLst>
                                  <p:childTnLst>
                                    <p:animClr clrSpc="rgb" dir="cw">
                                      <p:cBhvr>
                                        <p:cTn id="56" dur="50" fill="hold"/>
                                        <p:tgtEl>
                                          <p:spTgt spid="48178"/>
                                        </p:tgtEl>
                                        <p:attrNameLst>
                                          <p:attrName>fillcolor</p:attrName>
                                        </p:attrNameLst>
                                      </p:cBhvr>
                                      <p:to>
                                        <a:srgbClr val="FF3300"/>
                                      </p:to>
                                    </p:animClr>
                                    <p:set>
                                      <p:cBhvr>
                                        <p:cTn id="57" dur="50" fill="hold"/>
                                        <p:tgtEl>
                                          <p:spTgt spid="48178"/>
                                        </p:tgtEl>
                                        <p:attrNameLst>
                                          <p:attrName>fill.type</p:attrName>
                                        </p:attrNameLst>
                                      </p:cBhvr>
                                      <p:to>
                                        <p:strVal val="solid"/>
                                      </p:to>
                                    </p:set>
                                    <p:set>
                                      <p:cBhvr>
                                        <p:cTn id="58" dur="50" fill="hold"/>
                                        <p:tgtEl>
                                          <p:spTgt spid="48178"/>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hammer.wav"/>
                                        </p:tgtEl>
                                      </p:cMediaNode>
                                    </p:audio>
                                  </p:subTnLst>
                                </p:cTn>
                              </p:par>
                            </p:childTnLst>
                          </p:cTn>
                        </p:par>
                        <p:par>
                          <p:cTn id="59" fill="hold" nodeType="afterGroup">
                            <p:stCondLst>
                              <p:cond delay="550"/>
                            </p:stCondLst>
                            <p:childTnLst>
                              <p:par>
                                <p:cTn id="60" presetID="1" presetClass="emph" presetSubtype="2" fill="remove" nodeType="afterEffect">
                                  <p:stCondLst>
                                    <p:cond delay="0"/>
                                  </p:stCondLst>
                                  <p:childTnLst>
                                    <p:animClr clrSpc="rgb" dir="cw">
                                      <p:cBhvr>
                                        <p:cTn id="61" dur="50" fill="hold"/>
                                        <p:tgtEl>
                                          <p:spTgt spid="48179"/>
                                        </p:tgtEl>
                                        <p:attrNameLst>
                                          <p:attrName>fillcolor</p:attrName>
                                        </p:attrNameLst>
                                      </p:cBhvr>
                                      <p:to>
                                        <a:srgbClr val="FF3300"/>
                                      </p:to>
                                    </p:animClr>
                                    <p:set>
                                      <p:cBhvr>
                                        <p:cTn id="62" dur="50" fill="hold"/>
                                        <p:tgtEl>
                                          <p:spTgt spid="48179"/>
                                        </p:tgtEl>
                                        <p:attrNameLst>
                                          <p:attrName>fill.type</p:attrName>
                                        </p:attrNameLst>
                                      </p:cBhvr>
                                      <p:to>
                                        <p:strVal val="solid"/>
                                      </p:to>
                                    </p:set>
                                    <p:set>
                                      <p:cBhvr>
                                        <p:cTn id="63" dur="50" fill="hold"/>
                                        <p:tgtEl>
                                          <p:spTgt spid="48179"/>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hammer.wav"/>
                                        </p:tgtEl>
                                      </p:cMediaNode>
                                    </p:audio>
                                  </p:subTnLst>
                                </p:cTn>
                              </p:par>
                            </p:childTnLst>
                          </p:cTn>
                        </p:par>
                        <p:par>
                          <p:cTn id="64" fill="hold" nodeType="afterGroup">
                            <p:stCondLst>
                              <p:cond delay="600"/>
                            </p:stCondLst>
                            <p:childTnLst>
                              <p:par>
                                <p:cTn id="65" presetID="1" presetClass="emph" presetSubtype="2" fill="remove" nodeType="afterEffect">
                                  <p:stCondLst>
                                    <p:cond delay="0"/>
                                  </p:stCondLst>
                                  <p:childTnLst>
                                    <p:animClr clrSpc="rgb" dir="cw">
                                      <p:cBhvr>
                                        <p:cTn id="66" dur="50" fill="hold"/>
                                        <p:tgtEl>
                                          <p:spTgt spid="48180"/>
                                        </p:tgtEl>
                                        <p:attrNameLst>
                                          <p:attrName>fillcolor</p:attrName>
                                        </p:attrNameLst>
                                      </p:cBhvr>
                                      <p:to>
                                        <a:srgbClr val="FF3300"/>
                                      </p:to>
                                    </p:animClr>
                                    <p:set>
                                      <p:cBhvr>
                                        <p:cTn id="67" dur="50" fill="hold"/>
                                        <p:tgtEl>
                                          <p:spTgt spid="48180"/>
                                        </p:tgtEl>
                                        <p:attrNameLst>
                                          <p:attrName>fill.type</p:attrName>
                                        </p:attrNameLst>
                                      </p:cBhvr>
                                      <p:to>
                                        <p:strVal val="solid"/>
                                      </p:to>
                                    </p:set>
                                    <p:set>
                                      <p:cBhvr>
                                        <p:cTn id="68" dur="50" fill="hold"/>
                                        <p:tgtEl>
                                          <p:spTgt spid="4818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hammer.wav"/>
                                        </p:tgtEl>
                                      </p:cMediaNode>
                                    </p:audio>
                                  </p:subTnLst>
                                </p:cTn>
                              </p:par>
                            </p:childTnLst>
                          </p:cTn>
                        </p:par>
                        <p:par>
                          <p:cTn id="69" fill="hold" nodeType="afterGroup">
                            <p:stCondLst>
                              <p:cond delay="650"/>
                            </p:stCondLst>
                            <p:childTnLst>
                              <p:par>
                                <p:cTn id="70" presetID="1" presetClass="emph" presetSubtype="2" fill="remove" nodeType="afterEffect">
                                  <p:stCondLst>
                                    <p:cond delay="0"/>
                                  </p:stCondLst>
                                  <p:childTnLst>
                                    <p:animClr clrSpc="rgb" dir="cw">
                                      <p:cBhvr>
                                        <p:cTn id="71" dur="50" fill="hold"/>
                                        <p:tgtEl>
                                          <p:spTgt spid="48181"/>
                                        </p:tgtEl>
                                        <p:attrNameLst>
                                          <p:attrName>fillcolor</p:attrName>
                                        </p:attrNameLst>
                                      </p:cBhvr>
                                      <p:to>
                                        <a:srgbClr val="FF3300"/>
                                      </p:to>
                                    </p:animClr>
                                    <p:set>
                                      <p:cBhvr>
                                        <p:cTn id="72" dur="50" fill="hold"/>
                                        <p:tgtEl>
                                          <p:spTgt spid="48181"/>
                                        </p:tgtEl>
                                        <p:attrNameLst>
                                          <p:attrName>fill.type</p:attrName>
                                        </p:attrNameLst>
                                      </p:cBhvr>
                                      <p:to>
                                        <p:strVal val="solid"/>
                                      </p:to>
                                    </p:set>
                                    <p:set>
                                      <p:cBhvr>
                                        <p:cTn id="73" dur="50" fill="hold"/>
                                        <p:tgtEl>
                                          <p:spTgt spid="48181"/>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4" fill="hold" nodeType="afterGroup">
                            <p:stCondLst>
                              <p:cond delay="700"/>
                            </p:stCondLst>
                            <p:childTnLst>
                              <p:par>
                                <p:cTn id="75" presetID="1" presetClass="emph" presetSubtype="2" fill="remove" nodeType="afterEffect">
                                  <p:stCondLst>
                                    <p:cond delay="0"/>
                                  </p:stCondLst>
                                  <p:childTnLst>
                                    <p:animClr clrSpc="rgb" dir="cw">
                                      <p:cBhvr>
                                        <p:cTn id="76" dur="50" fill="hold"/>
                                        <p:tgtEl>
                                          <p:spTgt spid="48182"/>
                                        </p:tgtEl>
                                        <p:attrNameLst>
                                          <p:attrName>fillcolor</p:attrName>
                                        </p:attrNameLst>
                                      </p:cBhvr>
                                      <p:to>
                                        <a:srgbClr val="FF3300"/>
                                      </p:to>
                                    </p:animClr>
                                    <p:set>
                                      <p:cBhvr>
                                        <p:cTn id="77" dur="50" fill="hold"/>
                                        <p:tgtEl>
                                          <p:spTgt spid="48182"/>
                                        </p:tgtEl>
                                        <p:attrNameLst>
                                          <p:attrName>fill.type</p:attrName>
                                        </p:attrNameLst>
                                      </p:cBhvr>
                                      <p:to>
                                        <p:strVal val="solid"/>
                                      </p:to>
                                    </p:set>
                                    <p:set>
                                      <p:cBhvr>
                                        <p:cTn id="78" dur="50" fill="hold"/>
                                        <p:tgtEl>
                                          <p:spTgt spid="4818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hammer.wav"/>
                                        </p:tgtEl>
                                      </p:cMediaNode>
                                    </p:audio>
                                  </p:subTnLst>
                                </p:cTn>
                              </p:par>
                            </p:childTnLst>
                          </p:cTn>
                        </p:par>
                        <p:par>
                          <p:cTn id="79" fill="hold" nodeType="afterGroup">
                            <p:stCondLst>
                              <p:cond delay="750"/>
                            </p:stCondLst>
                            <p:childTnLst>
                              <p:par>
                                <p:cTn id="80" presetID="1" presetClass="emph" presetSubtype="2" fill="remove" nodeType="afterEffect">
                                  <p:stCondLst>
                                    <p:cond delay="0"/>
                                  </p:stCondLst>
                                  <p:childTnLst>
                                    <p:animClr clrSpc="rgb" dir="cw">
                                      <p:cBhvr>
                                        <p:cTn id="81" dur="50" fill="hold"/>
                                        <p:tgtEl>
                                          <p:spTgt spid="48183"/>
                                        </p:tgtEl>
                                        <p:attrNameLst>
                                          <p:attrName>fillcolor</p:attrName>
                                        </p:attrNameLst>
                                      </p:cBhvr>
                                      <p:to>
                                        <a:srgbClr val="FF3300"/>
                                      </p:to>
                                    </p:animClr>
                                    <p:set>
                                      <p:cBhvr>
                                        <p:cTn id="82" dur="50" fill="hold"/>
                                        <p:tgtEl>
                                          <p:spTgt spid="48183"/>
                                        </p:tgtEl>
                                        <p:attrNameLst>
                                          <p:attrName>fill.type</p:attrName>
                                        </p:attrNameLst>
                                      </p:cBhvr>
                                      <p:to>
                                        <p:strVal val="solid"/>
                                      </p:to>
                                    </p:set>
                                    <p:set>
                                      <p:cBhvr>
                                        <p:cTn id="83" dur="50" fill="hold"/>
                                        <p:tgtEl>
                                          <p:spTgt spid="48183"/>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hammer.wav"/>
                                        </p:tgtEl>
                                      </p:cMediaNode>
                                    </p:audio>
                                  </p:subTnLst>
                                </p:cTn>
                              </p:par>
                            </p:childTnLst>
                          </p:cTn>
                        </p:par>
                        <p:par>
                          <p:cTn id="84" fill="hold" nodeType="afterGroup">
                            <p:stCondLst>
                              <p:cond delay="800"/>
                            </p:stCondLst>
                            <p:childTnLst>
                              <p:par>
                                <p:cTn id="85" presetID="1" presetClass="emph" presetSubtype="2" fill="remove" nodeType="afterEffect">
                                  <p:stCondLst>
                                    <p:cond delay="0"/>
                                  </p:stCondLst>
                                  <p:childTnLst>
                                    <p:animClr clrSpc="rgb" dir="cw">
                                      <p:cBhvr>
                                        <p:cTn id="86" dur="50" fill="hold"/>
                                        <p:tgtEl>
                                          <p:spTgt spid="48184"/>
                                        </p:tgtEl>
                                        <p:attrNameLst>
                                          <p:attrName>fillcolor</p:attrName>
                                        </p:attrNameLst>
                                      </p:cBhvr>
                                      <p:to>
                                        <a:srgbClr val="FF3300"/>
                                      </p:to>
                                    </p:animClr>
                                    <p:set>
                                      <p:cBhvr>
                                        <p:cTn id="87" dur="50" fill="hold"/>
                                        <p:tgtEl>
                                          <p:spTgt spid="48184"/>
                                        </p:tgtEl>
                                        <p:attrNameLst>
                                          <p:attrName>fill.type</p:attrName>
                                        </p:attrNameLst>
                                      </p:cBhvr>
                                      <p:to>
                                        <p:strVal val="solid"/>
                                      </p:to>
                                    </p:set>
                                    <p:set>
                                      <p:cBhvr>
                                        <p:cTn id="88" dur="50" fill="hold"/>
                                        <p:tgtEl>
                                          <p:spTgt spid="48184"/>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hammer.wav"/>
                                        </p:tgtEl>
                                      </p:cMediaNode>
                                    </p:audio>
                                  </p:subTnLst>
                                </p:cTn>
                              </p:par>
                            </p:childTnLst>
                          </p:cTn>
                        </p:par>
                        <p:par>
                          <p:cTn id="89" fill="hold" nodeType="afterGroup">
                            <p:stCondLst>
                              <p:cond delay="850"/>
                            </p:stCondLst>
                            <p:childTnLst>
                              <p:par>
                                <p:cTn id="90" presetID="1" presetClass="emph" presetSubtype="2" fill="remove" nodeType="afterEffect">
                                  <p:stCondLst>
                                    <p:cond delay="0"/>
                                  </p:stCondLst>
                                  <p:childTnLst>
                                    <p:animClr clrSpc="rgb" dir="cw">
                                      <p:cBhvr>
                                        <p:cTn id="91" dur="50" fill="hold"/>
                                        <p:tgtEl>
                                          <p:spTgt spid="48185"/>
                                        </p:tgtEl>
                                        <p:attrNameLst>
                                          <p:attrName>fillcolor</p:attrName>
                                        </p:attrNameLst>
                                      </p:cBhvr>
                                      <p:to>
                                        <a:srgbClr val="FF3300"/>
                                      </p:to>
                                    </p:animClr>
                                    <p:set>
                                      <p:cBhvr>
                                        <p:cTn id="92" dur="50" fill="hold"/>
                                        <p:tgtEl>
                                          <p:spTgt spid="48185"/>
                                        </p:tgtEl>
                                        <p:attrNameLst>
                                          <p:attrName>fill.type</p:attrName>
                                        </p:attrNameLst>
                                      </p:cBhvr>
                                      <p:to>
                                        <p:strVal val="solid"/>
                                      </p:to>
                                    </p:set>
                                    <p:set>
                                      <p:cBhvr>
                                        <p:cTn id="93" dur="50" fill="hold"/>
                                        <p:tgtEl>
                                          <p:spTgt spid="48185"/>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hammer.wav"/>
                                        </p:tgtEl>
                                      </p:cMediaNode>
                                    </p:audio>
                                  </p:subTnLst>
                                </p:cTn>
                              </p:par>
                            </p:childTnLst>
                          </p:cTn>
                        </p:par>
                        <p:par>
                          <p:cTn id="94" fill="hold" nodeType="afterGroup">
                            <p:stCondLst>
                              <p:cond delay="900"/>
                            </p:stCondLst>
                            <p:childTnLst>
                              <p:par>
                                <p:cTn id="95" presetID="1" presetClass="emph" presetSubtype="2" fill="remove" nodeType="afterEffect">
                                  <p:stCondLst>
                                    <p:cond delay="0"/>
                                  </p:stCondLst>
                                  <p:childTnLst>
                                    <p:animClr clrSpc="rgb" dir="cw">
                                      <p:cBhvr>
                                        <p:cTn id="96" dur="50" fill="hold"/>
                                        <p:tgtEl>
                                          <p:spTgt spid="48186"/>
                                        </p:tgtEl>
                                        <p:attrNameLst>
                                          <p:attrName>fillcolor</p:attrName>
                                        </p:attrNameLst>
                                      </p:cBhvr>
                                      <p:to>
                                        <a:srgbClr val="FF3300"/>
                                      </p:to>
                                    </p:animClr>
                                    <p:set>
                                      <p:cBhvr>
                                        <p:cTn id="97" dur="50" fill="hold"/>
                                        <p:tgtEl>
                                          <p:spTgt spid="48186"/>
                                        </p:tgtEl>
                                        <p:attrNameLst>
                                          <p:attrName>fill.type</p:attrName>
                                        </p:attrNameLst>
                                      </p:cBhvr>
                                      <p:to>
                                        <p:strVal val="solid"/>
                                      </p:to>
                                    </p:set>
                                    <p:set>
                                      <p:cBhvr>
                                        <p:cTn id="98" dur="50" fill="hold"/>
                                        <p:tgtEl>
                                          <p:spTgt spid="48186"/>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hammer.wav"/>
                                        </p:tgtEl>
                                      </p:cMediaNode>
                                    </p:audio>
                                  </p:subTnLst>
                                </p:cTn>
                              </p:par>
                            </p:childTnLst>
                          </p:cTn>
                        </p:par>
                        <p:par>
                          <p:cTn id="99" fill="hold" nodeType="afterGroup">
                            <p:stCondLst>
                              <p:cond delay="950"/>
                            </p:stCondLst>
                            <p:childTnLst>
                              <p:par>
                                <p:cTn id="100" presetID="1" presetClass="emph" presetSubtype="2" fill="remove" nodeType="afterEffect">
                                  <p:stCondLst>
                                    <p:cond delay="0"/>
                                  </p:stCondLst>
                                  <p:childTnLst>
                                    <p:animClr clrSpc="rgb" dir="cw">
                                      <p:cBhvr>
                                        <p:cTn id="101" dur="50" fill="hold"/>
                                        <p:tgtEl>
                                          <p:spTgt spid="48187"/>
                                        </p:tgtEl>
                                        <p:attrNameLst>
                                          <p:attrName>fillcolor</p:attrName>
                                        </p:attrNameLst>
                                      </p:cBhvr>
                                      <p:to>
                                        <a:srgbClr val="FF3300"/>
                                      </p:to>
                                    </p:animClr>
                                    <p:set>
                                      <p:cBhvr>
                                        <p:cTn id="102" dur="50" fill="hold"/>
                                        <p:tgtEl>
                                          <p:spTgt spid="48187"/>
                                        </p:tgtEl>
                                        <p:attrNameLst>
                                          <p:attrName>fill.type</p:attrName>
                                        </p:attrNameLst>
                                      </p:cBhvr>
                                      <p:to>
                                        <p:strVal val="solid"/>
                                      </p:to>
                                    </p:set>
                                    <p:set>
                                      <p:cBhvr>
                                        <p:cTn id="103" dur="50" fill="hold"/>
                                        <p:tgtEl>
                                          <p:spTgt spid="48187"/>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hammer.wav"/>
                                        </p:tgtEl>
                                      </p:cMediaNode>
                                    </p:audio>
                                  </p:subTnLst>
                                </p:cTn>
                              </p:par>
                            </p:childTnLst>
                          </p:cTn>
                        </p:par>
                        <p:par>
                          <p:cTn id="104" fill="hold" nodeType="afterGroup">
                            <p:stCondLst>
                              <p:cond delay="1000"/>
                            </p:stCondLst>
                            <p:childTnLst>
                              <p:par>
                                <p:cTn id="105" presetID="1" presetClass="emph" presetSubtype="2" fill="remove" nodeType="afterEffect">
                                  <p:stCondLst>
                                    <p:cond delay="0"/>
                                  </p:stCondLst>
                                  <p:childTnLst>
                                    <p:animClr clrSpc="rgb" dir="cw">
                                      <p:cBhvr>
                                        <p:cTn id="106" dur="50" fill="hold"/>
                                        <p:tgtEl>
                                          <p:spTgt spid="48188"/>
                                        </p:tgtEl>
                                        <p:attrNameLst>
                                          <p:attrName>fillcolor</p:attrName>
                                        </p:attrNameLst>
                                      </p:cBhvr>
                                      <p:to>
                                        <a:srgbClr val="FF3300"/>
                                      </p:to>
                                    </p:animClr>
                                    <p:set>
                                      <p:cBhvr>
                                        <p:cTn id="107" dur="50" fill="hold"/>
                                        <p:tgtEl>
                                          <p:spTgt spid="48188"/>
                                        </p:tgtEl>
                                        <p:attrNameLst>
                                          <p:attrName>fill.type</p:attrName>
                                        </p:attrNameLst>
                                      </p:cBhvr>
                                      <p:to>
                                        <p:strVal val="solid"/>
                                      </p:to>
                                    </p:set>
                                    <p:set>
                                      <p:cBhvr>
                                        <p:cTn id="108" dur="50" fill="hold"/>
                                        <p:tgtEl>
                                          <p:spTgt spid="48188"/>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4" name="hammer.wav"/>
                                        </p:tgtEl>
                                      </p:cMediaNode>
                                    </p:audio>
                                  </p:subTnLst>
                                </p:cTn>
                              </p:par>
                            </p:childTnLst>
                          </p:cTn>
                        </p:par>
                        <p:par>
                          <p:cTn id="109" fill="hold" nodeType="afterGroup">
                            <p:stCondLst>
                              <p:cond delay="1050"/>
                            </p:stCondLst>
                            <p:childTnLst>
                              <p:par>
                                <p:cTn id="110" presetID="1" presetClass="emph" presetSubtype="2" fill="remove" nodeType="afterEffect">
                                  <p:stCondLst>
                                    <p:cond delay="0"/>
                                  </p:stCondLst>
                                  <p:childTnLst>
                                    <p:animClr clrSpc="rgb" dir="cw">
                                      <p:cBhvr>
                                        <p:cTn id="111" dur="50" fill="hold"/>
                                        <p:tgtEl>
                                          <p:spTgt spid="48189"/>
                                        </p:tgtEl>
                                        <p:attrNameLst>
                                          <p:attrName>fillcolor</p:attrName>
                                        </p:attrNameLst>
                                      </p:cBhvr>
                                      <p:to>
                                        <a:srgbClr val="FF3300"/>
                                      </p:to>
                                    </p:animClr>
                                    <p:set>
                                      <p:cBhvr>
                                        <p:cTn id="112" dur="50" fill="hold"/>
                                        <p:tgtEl>
                                          <p:spTgt spid="48189"/>
                                        </p:tgtEl>
                                        <p:attrNameLst>
                                          <p:attrName>fill.type</p:attrName>
                                        </p:attrNameLst>
                                      </p:cBhvr>
                                      <p:to>
                                        <p:strVal val="solid"/>
                                      </p:to>
                                    </p:set>
                                    <p:set>
                                      <p:cBhvr>
                                        <p:cTn id="113" dur="50" fill="hold"/>
                                        <p:tgtEl>
                                          <p:spTgt spid="48189"/>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4" name="hammer.wav"/>
                                        </p:tgtEl>
                                      </p:cMediaNode>
                                    </p:audio>
                                  </p:subTnLst>
                                </p:cTn>
                              </p:par>
                            </p:childTnLst>
                          </p:cTn>
                        </p:par>
                        <p:par>
                          <p:cTn id="114" fill="hold" nodeType="afterGroup">
                            <p:stCondLst>
                              <p:cond delay="1100"/>
                            </p:stCondLst>
                            <p:childTnLst>
                              <p:par>
                                <p:cTn id="115" presetID="1" presetClass="emph" presetSubtype="2" fill="remove" nodeType="afterEffect">
                                  <p:stCondLst>
                                    <p:cond delay="0"/>
                                  </p:stCondLst>
                                  <p:childTnLst>
                                    <p:animClr clrSpc="rgb" dir="cw">
                                      <p:cBhvr>
                                        <p:cTn id="116" dur="50" fill="hold"/>
                                        <p:tgtEl>
                                          <p:spTgt spid="48190"/>
                                        </p:tgtEl>
                                        <p:attrNameLst>
                                          <p:attrName>fillcolor</p:attrName>
                                        </p:attrNameLst>
                                      </p:cBhvr>
                                      <p:to>
                                        <a:srgbClr val="FF3300"/>
                                      </p:to>
                                    </p:animClr>
                                    <p:set>
                                      <p:cBhvr>
                                        <p:cTn id="117" dur="50" fill="hold"/>
                                        <p:tgtEl>
                                          <p:spTgt spid="48190"/>
                                        </p:tgtEl>
                                        <p:attrNameLst>
                                          <p:attrName>fill.type</p:attrName>
                                        </p:attrNameLst>
                                      </p:cBhvr>
                                      <p:to>
                                        <p:strVal val="solid"/>
                                      </p:to>
                                    </p:set>
                                    <p:set>
                                      <p:cBhvr>
                                        <p:cTn id="118" dur="50" fill="hold"/>
                                        <p:tgtEl>
                                          <p:spTgt spid="48190"/>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4" name="hammer.wav"/>
                                        </p:tgtEl>
                                      </p:cMediaNode>
                                    </p:audio>
                                  </p:subTnLst>
                                </p:cTn>
                              </p:par>
                            </p:childTnLst>
                          </p:cTn>
                        </p:par>
                        <p:par>
                          <p:cTn id="119" fill="hold" nodeType="afterGroup">
                            <p:stCondLst>
                              <p:cond delay="1150"/>
                            </p:stCondLst>
                            <p:childTnLst>
                              <p:par>
                                <p:cTn id="120" presetID="1" presetClass="emph" presetSubtype="2" fill="remove" nodeType="afterEffect">
                                  <p:stCondLst>
                                    <p:cond delay="0"/>
                                  </p:stCondLst>
                                  <p:childTnLst>
                                    <p:animClr clrSpc="rgb" dir="cw">
                                      <p:cBhvr>
                                        <p:cTn id="121" dur="50" fill="hold"/>
                                        <p:tgtEl>
                                          <p:spTgt spid="48191"/>
                                        </p:tgtEl>
                                        <p:attrNameLst>
                                          <p:attrName>fillcolor</p:attrName>
                                        </p:attrNameLst>
                                      </p:cBhvr>
                                      <p:to>
                                        <a:srgbClr val="FF3300"/>
                                      </p:to>
                                    </p:animClr>
                                    <p:set>
                                      <p:cBhvr>
                                        <p:cTn id="122" dur="50" fill="hold"/>
                                        <p:tgtEl>
                                          <p:spTgt spid="48191"/>
                                        </p:tgtEl>
                                        <p:attrNameLst>
                                          <p:attrName>fill.type</p:attrName>
                                        </p:attrNameLst>
                                      </p:cBhvr>
                                      <p:to>
                                        <p:strVal val="solid"/>
                                      </p:to>
                                    </p:set>
                                    <p:set>
                                      <p:cBhvr>
                                        <p:cTn id="123" dur="50" fill="hold"/>
                                        <p:tgtEl>
                                          <p:spTgt spid="48191"/>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4" name="hammer.wav"/>
                                        </p:tgtEl>
                                      </p:cMediaNode>
                                    </p:audio>
                                  </p:subTnLst>
                                </p:cTn>
                              </p:par>
                            </p:childTnLst>
                          </p:cTn>
                        </p:par>
                        <p:par>
                          <p:cTn id="124" fill="hold" nodeType="afterGroup">
                            <p:stCondLst>
                              <p:cond delay="1200"/>
                            </p:stCondLst>
                            <p:childTnLst>
                              <p:par>
                                <p:cTn id="125" presetID="1" presetClass="emph" presetSubtype="2" fill="remove" nodeType="afterEffect">
                                  <p:stCondLst>
                                    <p:cond delay="0"/>
                                  </p:stCondLst>
                                  <p:childTnLst>
                                    <p:animClr clrSpc="rgb" dir="cw">
                                      <p:cBhvr>
                                        <p:cTn id="126" dur="50" fill="hold"/>
                                        <p:tgtEl>
                                          <p:spTgt spid="48192"/>
                                        </p:tgtEl>
                                        <p:attrNameLst>
                                          <p:attrName>fillcolor</p:attrName>
                                        </p:attrNameLst>
                                      </p:cBhvr>
                                      <p:to>
                                        <a:srgbClr val="FF3300"/>
                                      </p:to>
                                    </p:animClr>
                                    <p:set>
                                      <p:cBhvr>
                                        <p:cTn id="127" dur="50" fill="hold"/>
                                        <p:tgtEl>
                                          <p:spTgt spid="48192"/>
                                        </p:tgtEl>
                                        <p:attrNameLst>
                                          <p:attrName>fill.type</p:attrName>
                                        </p:attrNameLst>
                                      </p:cBhvr>
                                      <p:to>
                                        <p:strVal val="solid"/>
                                      </p:to>
                                    </p:set>
                                    <p:set>
                                      <p:cBhvr>
                                        <p:cTn id="128" dur="50" fill="hold"/>
                                        <p:tgtEl>
                                          <p:spTgt spid="48192"/>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4" name="hammer.wav"/>
                                        </p:tgtEl>
                                      </p:cMediaNode>
                                    </p:audio>
                                  </p:subTnLst>
                                </p:cTn>
                              </p:par>
                            </p:childTnLst>
                          </p:cTn>
                        </p:par>
                        <p:par>
                          <p:cTn id="129" fill="hold" nodeType="afterGroup">
                            <p:stCondLst>
                              <p:cond delay="1250"/>
                            </p:stCondLst>
                            <p:childTnLst>
                              <p:par>
                                <p:cTn id="130" presetID="1" presetClass="emph" presetSubtype="2" fill="remove" nodeType="afterEffect">
                                  <p:stCondLst>
                                    <p:cond delay="0"/>
                                  </p:stCondLst>
                                  <p:childTnLst>
                                    <p:animClr clrSpc="rgb" dir="cw">
                                      <p:cBhvr>
                                        <p:cTn id="131" dur="50" fill="hold"/>
                                        <p:tgtEl>
                                          <p:spTgt spid="48193"/>
                                        </p:tgtEl>
                                        <p:attrNameLst>
                                          <p:attrName>fillcolor</p:attrName>
                                        </p:attrNameLst>
                                      </p:cBhvr>
                                      <p:to>
                                        <a:srgbClr val="FF3300"/>
                                      </p:to>
                                    </p:animClr>
                                    <p:set>
                                      <p:cBhvr>
                                        <p:cTn id="132" dur="50" fill="hold"/>
                                        <p:tgtEl>
                                          <p:spTgt spid="48193"/>
                                        </p:tgtEl>
                                        <p:attrNameLst>
                                          <p:attrName>fill.type</p:attrName>
                                        </p:attrNameLst>
                                      </p:cBhvr>
                                      <p:to>
                                        <p:strVal val="solid"/>
                                      </p:to>
                                    </p:set>
                                    <p:set>
                                      <p:cBhvr>
                                        <p:cTn id="133" dur="50" fill="hold"/>
                                        <p:tgtEl>
                                          <p:spTgt spid="48193"/>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4" name="hammer.wav"/>
                                        </p:tgtEl>
                                      </p:cMediaNode>
                                    </p:audio>
                                  </p:subTnLst>
                                </p:cTn>
                              </p:par>
                            </p:childTnLst>
                          </p:cTn>
                        </p:par>
                        <p:par>
                          <p:cTn id="134" fill="hold" nodeType="afterGroup">
                            <p:stCondLst>
                              <p:cond delay="1300"/>
                            </p:stCondLst>
                            <p:childTnLst>
                              <p:par>
                                <p:cTn id="135" presetID="1" presetClass="emph" presetSubtype="2" fill="remove" nodeType="afterEffect">
                                  <p:stCondLst>
                                    <p:cond delay="0"/>
                                  </p:stCondLst>
                                  <p:childTnLst>
                                    <p:animClr clrSpc="rgb" dir="cw">
                                      <p:cBhvr>
                                        <p:cTn id="136" dur="50" fill="hold"/>
                                        <p:tgtEl>
                                          <p:spTgt spid="48194"/>
                                        </p:tgtEl>
                                        <p:attrNameLst>
                                          <p:attrName>fillcolor</p:attrName>
                                        </p:attrNameLst>
                                      </p:cBhvr>
                                      <p:to>
                                        <a:srgbClr val="FF3300"/>
                                      </p:to>
                                    </p:animClr>
                                    <p:set>
                                      <p:cBhvr>
                                        <p:cTn id="137" dur="50" fill="hold"/>
                                        <p:tgtEl>
                                          <p:spTgt spid="48194"/>
                                        </p:tgtEl>
                                        <p:attrNameLst>
                                          <p:attrName>fill.type</p:attrName>
                                        </p:attrNameLst>
                                      </p:cBhvr>
                                      <p:to>
                                        <p:strVal val="solid"/>
                                      </p:to>
                                    </p:set>
                                    <p:set>
                                      <p:cBhvr>
                                        <p:cTn id="138" dur="50" fill="hold"/>
                                        <p:tgtEl>
                                          <p:spTgt spid="48194"/>
                                        </p:tgtEl>
                                        <p:attrNameLst>
                                          <p:attrName>fill.on</p:attrName>
                                        </p:attrNameLst>
                                      </p:cBhvr>
                                      <p:to>
                                        <p:strVal val="true"/>
                                      </p:to>
                                    </p:set>
                                  </p:childTnLst>
                                  <p:subTnLst>
                                    <p:audio>
                                      <p:cMediaNode>
                                        <p:cTn display="0" masterRel="sameClick">
                                          <p:stCondLst>
                                            <p:cond evt="begin" delay="0">
                                              <p:tn val="135"/>
                                            </p:cond>
                                          </p:stCondLst>
                                          <p:endCondLst>
                                            <p:cond evt="onStopAudio" delay="0">
                                              <p:tgtEl>
                                                <p:sldTgt/>
                                              </p:tgtEl>
                                            </p:cond>
                                          </p:endCondLst>
                                        </p:cTn>
                                        <p:tgtEl>
                                          <p:sndTgt r:embed="rId4" name="hammer.wav"/>
                                        </p:tgtEl>
                                      </p:cMediaNode>
                                    </p:audio>
                                  </p:subTnLst>
                                </p:cTn>
                              </p:par>
                            </p:childTnLst>
                          </p:cTn>
                        </p:par>
                        <p:par>
                          <p:cTn id="139" fill="hold" nodeType="afterGroup">
                            <p:stCondLst>
                              <p:cond delay="1350"/>
                            </p:stCondLst>
                            <p:childTnLst>
                              <p:par>
                                <p:cTn id="140" presetID="1" presetClass="emph" presetSubtype="2" fill="remove" nodeType="afterEffect">
                                  <p:stCondLst>
                                    <p:cond delay="0"/>
                                  </p:stCondLst>
                                  <p:childTnLst>
                                    <p:animClr clrSpc="rgb" dir="cw">
                                      <p:cBhvr>
                                        <p:cTn id="141" dur="50" fill="hold"/>
                                        <p:tgtEl>
                                          <p:spTgt spid="48195"/>
                                        </p:tgtEl>
                                        <p:attrNameLst>
                                          <p:attrName>fillcolor</p:attrName>
                                        </p:attrNameLst>
                                      </p:cBhvr>
                                      <p:to>
                                        <a:srgbClr val="FF3300"/>
                                      </p:to>
                                    </p:animClr>
                                    <p:set>
                                      <p:cBhvr>
                                        <p:cTn id="142" dur="50" fill="hold"/>
                                        <p:tgtEl>
                                          <p:spTgt spid="48195"/>
                                        </p:tgtEl>
                                        <p:attrNameLst>
                                          <p:attrName>fill.type</p:attrName>
                                        </p:attrNameLst>
                                      </p:cBhvr>
                                      <p:to>
                                        <p:strVal val="solid"/>
                                      </p:to>
                                    </p:set>
                                    <p:set>
                                      <p:cBhvr>
                                        <p:cTn id="143" dur="50" fill="hold"/>
                                        <p:tgtEl>
                                          <p:spTgt spid="48195"/>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4" name="hammer.wav"/>
                                        </p:tgtEl>
                                      </p:cMediaNode>
                                    </p:audio>
                                  </p:subTnLst>
                                </p:cTn>
                              </p:par>
                            </p:childTnLst>
                          </p:cTn>
                        </p:par>
                        <p:par>
                          <p:cTn id="144" fill="hold" nodeType="afterGroup">
                            <p:stCondLst>
                              <p:cond delay="1400"/>
                            </p:stCondLst>
                            <p:childTnLst>
                              <p:par>
                                <p:cTn id="145" presetID="1" presetClass="emph" presetSubtype="2" fill="remove" nodeType="afterEffect">
                                  <p:stCondLst>
                                    <p:cond delay="0"/>
                                  </p:stCondLst>
                                  <p:childTnLst>
                                    <p:animClr clrSpc="rgb" dir="cw">
                                      <p:cBhvr>
                                        <p:cTn id="146" dur="50" fill="hold"/>
                                        <p:tgtEl>
                                          <p:spTgt spid="48196"/>
                                        </p:tgtEl>
                                        <p:attrNameLst>
                                          <p:attrName>fillcolor</p:attrName>
                                        </p:attrNameLst>
                                      </p:cBhvr>
                                      <p:to>
                                        <a:srgbClr val="FF3300"/>
                                      </p:to>
                                    </p:animClr>
                                    <p:set>
                                      <p:cBhvr>
                                        <p:cTn id="147" dur="50" fill="hold"/>
                                        <p:tgtEl>
                                          <p:spTgt spid="48196"/>
                                        </p:tgtEl>
                                        <p:attrNameLst>
                                          <p:attrName>fill.type</p:attrName>
                                        </p:attrNameLst>
                                      </p:cBhvr>
                                      <p:to>
                                        <p:strVal val="solid"/>
                                      </p:to>
                                    </p:set>
                                    <p:set>
                                      <p:cBhvr>
                                        <p:cTn id="148" dur="50" fill="hold"/>
                                        <p:tgtEl>
                                          <p:spTgt spid="48196"/>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4" name="hammer.wav"/>
                                        </p:tgtEl>
                                      </p:cMediaNode>
                                    </p:audio>
                                  </p:subTnLst>
                                </p:cTn>
                              </p:par>
                            </p:childTnLst>
                          </p:cTn>
                        </p:par>
                        <p:par>
                          <p:cTn id="149" fill="hold" nodeType="afterGroup">
                            <p:stCondLst>
                              <p:cond delay="1450"/>
                            </p:stCondLst>
                            <p:childTnLst>
                              <p:par>
                                <p:cTn id="150" presetID="1" presetClass="emph" presetSubtype="2" fill="remove" nodeType="afterEffect">
                                  <p:stCondLst>
                                    <p:cond delay="0"/>
                                  </p:stCondLst>
                                  <p:childTnLst>
                                    <p:animClr clrSpc="rgb" dir="cw">
                                      <p:cBhvr>
                                        <p:cTn id="151" dur="50" fill="hold"/>
                                        <p:tgtEl>
                                          <p:spTgt spid="48197"/>
                                        </p:tgtEl>
                                        <p:attrNameLst>
                                          <p:attrName>fillcolor</p:attrName>
                                        </p:attrNameLst>
                                      </p:cBhvr>
                                      <p:to>
                                        <a:srgbClr val="FF3300"/>
                                      </p:to>
                                    </p:animClr>
                                    <p:set>
                                      <p:cBhvr>
                                        <p:cTn id="152" dur="50" fill="hold"/>
                                        <p:tgtEl>
                                          <p:spTgt spid="48197"/>
                                        </p:tgtEl>
                                        <p:attrNameLst>
                                          <p:attrName>fill.type</p:attrName>
                                        </p:attrNameLst>
                                      </p:cBhvr>
                                      <p:to>
                                        <p:strVal val="solid"/>
                                      </p:to>
                                    </p:set>
                                    <p:set>
                                      <p:cBhvr>
                                        <p:cTn id="153" dur="50" fill="hold"/>
                                        <p:tgtEl>
                                          <p:spTgt spid="48197"/>
                                        </p:tgtEl>
                                        <p:attrNameLst>
                                          <p:attrName>fill.on</p:attrName>
                                        </p:attrNameLst>
                                      </p:cBhvr>
                                      <p:to>
                                        <p:strVal val="true"/>
                                      </p:to>
                                    </p:set>
                                  </p:childTnLst>
                                  <p:subTnLst>
                                    <p:audio>
                                      <p:cMediaNode>
                                        <p:cTn display="0" masterRel="sameClick">
                                          <p:stCondLst>
                                            <p:cond evt="begin" delay="0">
                                              <p:tn val="150"/>
                                            </p:cond>
                                          </p:stCondLst>
                                          <p:endCondLst>
                                            <p:cond evt="onStopAudio" delay="0">
                                              <p:tgtEl>
                                                <p:sldTgt/>
                                              </p:tgtEl>
                                            </p:cond>
                                          </p:endCondLst>
                                        </p:cTn>
                                        <p:tgtEl>
                                          <p:sndTgt r:embed="rId4" name="hammer.wav"/>
                                        </p:tgtEl>
                                      </p:cMediaNode>
                                    </p:audio>
                                  </p:subTnLst>
                                </p:cTn>
                              </p:par>
                            </p:childTnLst>
                          </p:cTn>
                        </p:par>
                        <p:par>
                          <p:cTn id="154" fill="hold" nodeType="afterGroup">
                            <p:stCondLst>
                              <p:cond delay="1500"/>
                            </p:stCondLst>
                            <p:childTnLst>
                              <p:par>
                                <p:cTn id="155" presetID="1" presetClass="emph" presetSubtype="2" fill="remove" nodeType="afterEffect">
                                  <p:stCondLst>
                                    <p:cond delay="0"/>
                                  </p:stCondLst>
                                  <p:childTnLst>
                                    <p:animClr clrSpc="rgb" dir="cw">
                                      <p:cBhvr>
                                        <p:cTn id="156" dur="50" fill="hold"/>
                                        <p:tgtEl>
                                          <p:spTgt spid="48198"/>
                                        </p:tgtEl>
                                        <p:attrNameLst>
                                          <p:attrName>fillcolor</p:attrName>
                                        </p:attrNameLst>
                                      </p:cBhvr>
                                      <p:to>
                                        <a:srgbClr val="FF3300"/>
                                      </p:to>
                                    </p:animClr>
                                    <p:set>
                                      <p:cBhvr>
                                        <p:cTn id="157" dur="50" fill="hold"/>
                                        <p:tgtEl>
                                          <p:spTgt spid="48198"/>
                                        </p:tgtEl>
                                        <p:attrNameLst>
                                          <p:attrName>fill.type</p:attrName>
                                        </p:attrNameLst>
                                      </p:cBhvr>
                                      <p:to>
                                        <p:strVal val="solid"/>
                                      </p:to>
                                    </p:set>
                                    <p:set>
                                      <p:cBhvr>
                                        <p:cTn id="158" dur="50" fill="hold"/>
                                        <p:tgtEl>
                                          <p:spTgt spid="48198"/>
                                        </p:tgtEl>
                                        <p:attrNameLst>
                                          <p:attrName>fill.on</p:attrName>
                                        </p:attrNameLst>
                                      </p:cBhvr>
                                      <p:to>
                                        <p:strVal val="true"/>
                                      </p:to>
                                    </p:set>
                                  </p:childTnLst>
                                  <p:subTnLst>
                                    <p:audio>
                                      <p:cMediaNode>
                                        <p:cTn display="0" masterRel="sameClick">
                                          <p:stCondLst>
                                            <p:cond evt="begin" delay="0">
                                              <p:tn val="155"/>
                                            </p:cond>
                                          </p:stCondLst>
                                          <p:endCondLst>
                                            <p:cond evt="onStopAudio" delay="0">
                                              <p:tgtEl>
                                                <p:sldTgt/>
                                              </p:tgtEl>
                                            </p:cond>
                                          </p:endCondLst>
                                        </p:cTn>
                                        <p:tgtEl>
                                          <p:sndTgt r:embed="rId4" name="hammer.wav"/>
                                        </p:tgtEl>
                                      </p:cMediaNode>
                                    </p:audio>
                                  </p:subTnLst>
                                </p:cTn>
                              </p:par>
                            </p:childTnLst>
                          </p:cTn>
                        </p:par>
                        <p:par>
                          <p:cTn id="159" fill="hold" nodeType="afterGroup">
                            <p:stCondLst>
                              <p:cond delay="1550"/>
                            </p:stCondLst>
                            <p:childTnLst>
                              <p:par>
                                <p:cTn id="160" presetID="1" presetClass="emph" presetSubtype="2" fill="remove" nodeType="afterEffect">
                                  <p:stCondLst>
                                    <p:cond delay="0"/>
                                  </p:stCondLst>
                                  <p:childTnLst>
                                    <p:animClr clrSpc="rgb" dir="cw">
                                      <p:cBhvr>
                                        <p:cTn id="161" dur="50" fill="hold"/>
                                        <p:tgtEl>
                                          <p:spTgt spid="48199"/>
                                        </p:tgtEl>
                                        <p:attrNameLst>
                                          <p:attrName>fillcolor</p:attrName>
                                        </p:attrNameLst>
                                      </p:cBhvr>
                                      <p:to>
                                        <a:srgbClr val="FF3300"/>
                                      </p:to>
                                    </p:animClr>
                                    <p:set>
                                      <p:cBhvr>
                                        <p:cTn id="162" dur="50" fill="hold"/>
                                        <p:tgtEl>
                                          <p:spTgt spid="48199"/>
                                        </p:tgtEl>
                                        <p:attrNameLst>
                                          <p:attrName>fill.type</p:attrName>
                                        </p:attrNameLst>
                                      </p:cBhvr>
                                      <p:to>
                                        <p:strVal val="solid"/>
                                      </p:to>
                                    </p:set>
                                    <p:set>
                                      <p:cBhvr>
                                        <p:cTn id="163" dur="50" fill="hold"/>
                                        <p:tgtEl>
                                          <p:spTgt spid="48199"/>
                                        </p:tgtEl>
                                        <p:attrNameLst>
                                          <p:attrName>fill.on</p:attrName>
                                        </p:attrNameLst>
                                      </p:cBhvr>
                                      <p:to>
                                        <p:strVal val="true"/>
                                      </p:to>
                                    </p:set>
                                  </p:childTnLst>
                                  <p:subTnLst>
                                    <p:audio>
                                      <p:cMediaNode>
                                        <p:cTn display="0" masterRel="sameClick">
                                          <p:stCondLst>
                                            <p:cond evt="begin" delay="0">
                                              <p:tn val="160"/>
                                            </p:cond>
                                          </p:stCondLst>
                                          <p:endCondLst>
                                            <p:cond evt="onStopAudio" delay="0">
                                              <p:tgtEl>
                                                <p:sldTgt/>
                                              </p:tgtEl>
                                            </p:cond>
                                          </p:endCondLst>
                                        </p:cTn>
                                        <p:tgtEl>
                                          <p:sndTgt r:embed="rId4" name="hammer.wav"/>
                                        </p:tgtEl>
                                      </p:cMediaNode>
                                    </p:audio>
                                  </p:subTnLst>
                                </p:cTn>
                              </p:par>
                            </p:childTnLst>
                          </p:cTn>
                        </p:par>
                        <p:par>
                          <p:cTn id="164" fill="hold" nodeType="afterGroup">
                            <p:stCondLst>
                              <p:cond delay="1600"/>
                            </p:stCondLst>
                            <p:childTnLst>
                              <p:par>
                                <p:cTn id="165" presetID="1" presetClass="emph" presetSubtype="2" fill="remove" nodeType="afterEffect">
                                  <p:stCondLst>
                                    <p:cond delay="0"/>
                                  </p:stCondLst>
                                  <p:childTnLst>
                                    <p:animClr clrSpc="rgb" dir="cw">
                                      <p:cBhvr>
                                        <p:cTn id="166" dur="50" fill="hold"/>
                                        <p:tgtEl>
                                          <p:spTgt spid="48200"/>
                                        </p:tgtEl>
                                        <p:attrNameLst>
                                          <p:attrName>fillcolor</p:attrName>
                                        </p:attrNameLst>
                                      </p:cBhvr>
                                      <p:to>
                                        <a:srgbClr val="FF3300"/>
                                      </p:to>
                                    </p:animClr>
                                    <p:set>
                                      <p:cBhvr>
                                        <p:cTn id="167" dur="50" fill="hold"/>
                                        <p:tgtEl>
                                          <p:spTgt spid="48200"/>
                                        </p:tgtEl>
                                        <p:attrNameLst>
                                          <p:attrName>fill.type</p:attrName>
                                        </p:attrNameLst>
                                      </p:cBhvr>
                                      <p:to>
                                        <p:strVal val="solid"/>
                                      </p:to>
                                    </p:set>
                                    <p:set>
                                      <p:cBhvr>
                                        <p:cTn id="168" dur="50" fill="hold"/>
                                        <p:tgtEl>
                                          <p:spTgt spid="48200"/>
                                        </p:tgtEl>
                                        <p:attrNameLst>
                                          <p:attrName>fill.on</p:attrName>
                                        </p:attrNameLst>
                                      </p:cBhvr>
                                      <p:to>
                                        <p:strVal val="true"/>
                                      </p:to>
                                    </p:set>
                                  </p:childTnLst>
                                  <p:subTnLst>
                                    <p:audio>
                                      <p:cMediaNode>
                                        <p:cTn display="0" masterRel="sameClick">
                                          <p:stCondLst>
                                            <p:cond evt="begin" delay="0">
                                              <p:tn val="165"/>
                                            </p:cond>
                                          </p:stCondLst>
                                          <p:endCondLst>
                                            <p:cond evt="onStopAudio" delay="0">
                                              <p:tgtEl>
                                                <p:sldTgt/>
                                              </p:tgtEl>
                                            </p:cond>
                                          </p:endCondLst>
                                        </p:cTn>
                                        <p:tgtEl>
                                          <p:sndTgt r:embed="rId4" name="hammer.wav"/>
                                        </p:tgtEl>
                                      </p:cMediaNode>
                                    </p:audio>
                                  </p:subTnLst>
                                </p:cTn>
                              </p:par>
                            </p:childTnLst>
                          </p:cTn>
                        </p:par>
                        <p:par>
                          <p:cTn id="169" fill="hold" nodeType="afterGroup">
                            <p:stCondLst>
                              <p:cond delay="1650"/>
                            </p:stCondLst>
                            <p:childTnLst>
                              <p:par>
                                <p:cTn id="170" presetID="1" presetClass="emph" presetSubtype="2" fill="remove" nodeType="afterEffect">
                                  <p:stCondLst>
                                    <p:cond delay="0"/>
                                  </p:stCondLst>
                                  <p:childTnLst>
                                    <p:animClr clrSpc="rgb" dir="cw">
                                      <p:cBhvr>
                                        <p:cTn id="171" dur="50" fill="hold"/>
                                        <p:tgtEl>
                                          <p:spTgt spid="48201"/>
                                        </p:tgtEl>
                                        <p:attrNameLst>
                                          <p:attrName>fillcolor</p:attrName>
                                        </p:attrNameLst>
                                      </p:cBhvr>
                                      <p:to>
                                        <a:srgbClr val="FF3300"/>
                                      </p:to>
                                    </p:animClr>
                                    <p:set>
                                      <p:cBhvr>
                                        <p:cTn id="172" dur="50" fill="hold"/>
                                        <p:tgtEl>
                                          <p:spTgt spid="48201"/>
                                        </p:tgtEl>
                                        <p:attrNameLst>
                                          <p:attrName>fill.type</p:attrName>
                                        </p:attrNameLst>
                                      </p:cBhvr>
                                      <p:to>
                                        <p:strVal val="solid"/>
                                      </p:to>
                                    </p:set>
                                    <p:set>
                                      <p:cBhvr>
                                        <p:cTn id="173" dur="50" fill="hold"/>
                                        <p:tgtEl>
                                          <p:spTgt spid="48201"/>
                                        </p:tgtEl>
                                        <p:attrNameLst>
                                          <p:attrName>fill.on</p:attrName>
                                        </p:attrNameLst>
                                      </p:cBhvr>
                                      <p:to>
                                        <p:strVal val="true"/>
                                      </p:to>
                                    </p:set>
                                  </p:childTnLst>
                                  <p:subTnLst>
                                    <p:audio>
                                      <p:cMediaNode>
                                        <p:cTn display="0" masterRel="sameClick">
                                          <p:stCondLst>
                                            <p:cond evt="begin" delay="0">
                                              <p:tn val="170"/>
                                            </p:cond>
                                          </p:stCondLst>
                                          <p:endCondLst>
                                            <p:cond evt="onStopAudio" delay="0">
                                              <p:tgtEl>
                                                <p:sldTgt/>
                                              </p:tgtEl>
                                            </p:cond>
                                          </p:endCondLst>
                                        </p:cTn>
                                        <p:tgtEl>
                                          <p:sndTgt r:embed="rId4" name="hammer.wav"/>
                                        </p:tgtEl>
                                      </p:cMediaNode>
                                    </p:audio>
                                  </p:subTnLst>
                                </p:cTn>
                              </p:par>
                            </p:childTnLst>
                          </p:cTn>
                        </p:par>
                        <p:par>
                          <p:cTn id="174" fill="hold" nodeType="afterGroup">
                            <p:stCondLst>
                              <p:cond delay="1700"/>
                            </p:stCondLst>
                            <p:childTnLst>
                              <p:par>
                                <p:cTn id="175" presetID="1" presetClass="emph" presetSubtype="2" fill="remove" nodeType="afterEffect">
                                  <p:stCondLst>
                                    <p:cond delay="0"/>
                                  </p:stCondLst>
                                  <p:childTnLst>
                                    <p:animClr clrSpc="rgb" dir="cw">
                                      <p:cBhvr>
                                        <p:cTn id="176" dur="50" fill="hold"/>
                                        <p:tgtEl>
                                          <p:spTgt spid="48202"/>
                                        </p:tgtEl>
                                        <p:attrNameLst>
                                          <p:attrName>fillcolor</p:attrName>
                                        </p:attrNameLst>
                                      </p:cBhvr>
                                      <p:to>
                                        <a:srgbClr val="FF3300"/>
                                      </p:to>
                                    </p:animClr>
                                    <p:set>
                                      <p:cBhvr>
                                        <p:cTn id="177" dur="50" fill="hold"/>
                                        <p:tgtEl>
                                          <p:spTgt spid="48202"/>
                                        </p:tgtEl>
                                        <p:attrNameLst>
                                          <p:attrName>fill.type</p:attrName>
                                        </p:attrNameLst>
                                      </p:cBhvr>
                                      <p:to>
                                        <p:strVal val="solid"/>
                                      </p:to>
                                    </p:set>
                                    <p:set>
                                      <p:cBhvr>
                                        <p:cTn id="178" dur="50" fill="hold"/>
                                        <p:tgtEl>
                                          <p:spTgt spid="48202"/>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4" name="hammer.wav"/>
                                        </p:tgtEl>
                                      </p:cMediaNode>
                                    </p:audio>
                                  </p:subTnLst>
                                </p:cTn>
                              </p:par>
                            </p:childTnLst>
                          </p:cTn>
                        </p:par>
                        <p:par>
                          <p:cTn id="179" fill="hold" nodeType="afterGroup">
                            <p:stCondLst>
                              <p:cond delay="1750"/>
                            </p:stCondLst>
                            <p:childTnLst>
                              <p:par>
                                <p:cTn id="180" presetID="1" presetClass="emph" presetSubtype="2" fill="remove" nodeType="afterEffect">
                                  <p:stCondLst>
                                    <p:cond delay="0"/>
                                  </p:stCondLst>
                                  <p:childTnLst>
                                    <p:animClr clrSpc="rgb" dir="cw">
                                      <p:cBhvr>
                                        <p:cTn id="181" dur="50" fill="hold"/>
                                        <p:tgtEl>
                                          <p:spTgt spid="48203"/>
                                        </p:tgtEl>
                                        <p:attrNameLst>
                                          <p:attrName>fillcolor</p:attrName>
                                        </p:attrNameLst>
                                      </p:cBhvr>
                                      <p:to>
                                        <a:srgbClr val="FF3300"/>
                                      </p:to>
                                    </p:animClr>
                                    <p:set>
                                      <p:cBhvr>
                                        <p:cTn id="182" dur="50" fill="hold"/>
                                        <p:tgtEl>
                                          <p:spTgt spid="48203"/>
                                        </p:tgtEl>
                                        <p:attrNameLst>
                                          <p:attrName>fill.type</p:attrName>
                                        </p:attrNameLst>
                                      </p:cBhvr>
                                      <p:to>
                                        <p:strVal val="solid"/>
                                      </p:to>
                                    </p:set>
                                    <p:set>
                                      <p:cBhvr>
                                        <p:cTn id="183" dur="50" fill="hold"/>
                                        <p:tgtEl>
                                          <p:spTgt spid="48203"/>
                                        </p:tgtEl>
                                        <p:attrNameLst>
                                          <p:attrName>fill.on</p:attrName>
                                        </p:attrNameLst>
                                      </p:cBhvr>
                                      <p:to>
                                        <p:strVal val="true"/>
                                      </p:to>
                                    </p:set>
                                  </p:childTnLst>
                                  <p:subTnLst>
                                    <p:audio>
                                      <p:cMediaNode>
                                        <p:cTn display="0" masterRel="sameClick">
                                          <p:stCondLst>
                                            <p:cond evt="begin" delay="0">
                                              <p:tn val="180"/>
                                            </p:cond>
                                          </p:stCondLst>
                                          <p:endCondLst>
                                            <p:cond evt="onStopAudio" delay="0">
                                              <p:tgtEl>
                                                <p:sldTgt/>
                                              </p:tgtEl>
                                            </p:cond>
                                          </p:endCondLst>
                                        </p:cTn>
                                        <p:tgtEl>
                                          <p:sndTgt r:embed="rId4" name="hammer.wav"/>
                                        </p:tgtEl>
                                      </p:cMediaNode>
                                    </p:audio>
                                  </p:subTnLst>
                                </p:cTn>
                              </p:par>
                            </p:childTnLst>
                          </p:cTn>
                        </p:par>
                        <p:par>
                          <p:cTn id="184" fill="hold" nodeType="afterGroup">
                            <p:stCondLst>
                              <p:cond delay="1800"/>
                            </p:stCondLst>
                            <p:childTnLst>
                              <p:par>
                                <p:cTn id="185" presetID="1" presetClass="emph" presetSubtype="2" fill="remove" nodeType="afterEffect">
                                  <p:stCondLst>
                                    <p:cond delay="0"/>
                                  </p:stCondLst>
                                  <p:childTnLst>
                                    <p:animClr clrSpc="rgb" dir="cw">
                                      <p:cBhvr>
                                        <p:cTn id="186" dur="70" fill="hold"/>
                                        <p:tgtEl>
                                          <p:spTgt spid="48168"/>
                                        </p:tgtEl>
                                        <p:attrNameLst>
                                          <p:attrName>fillcolor</p:attrName>
                                        </p:attrNameLst>
                                      </p:cBhvr>
                                      <p:to>
                                        <a:srgbClr val="FF3300"/>
                                      </p:to>
                                    </p:animClr>
                                    <p:set>
                                      <p:cBhvr>
                                        <p:cTn id="187" dur="70" fill="hold"/>
                                        <p:tgtEl>
                                          <p:spTgt spid="48168"/>
                                        </p:tgtEl>
                                        <p:attrNameLst>
                                          <p:attrName>fill.type</p:attrName>
                                        </p:attrNameLst>
                                      </p:cBhvr>
                                      <p:to>
                                        <p:strVal val="solid"/>
                                      </p:to>
                                    </p:set>
                                    <p:set>
                                      <p:cBhvr>
                                        <p:cTn id="188" dur="70" fill="hold"/>
                                        <p:tgtEl>
                                          <p:spTgt spid="48168"/>
                                        </p:tgtEl>
                                        <p:attrNameLst>
                                          <p:attrName>fill.on</p:attrName>
                                        </p:attrNameLst>
                                      </p:cBhvr>
                                      <p:to>
                                        <p:strVal val="true"/>
                                      </p:to>
                                    </p:set>
                                  </p:childTnLst>
                                  <p:subTnLst>
                                    <p:audio>
                                      <p:cMediaNode>
                                        <p:cTn display="0" masterRel="sameClick">
                                          <p:stCondLst>
                                            <p:cond evt="begin" delay="0">
                                              <p:tn val="185"/>
                                            </p:cond>
                                          </p:stCondLst>
                                          <p:endCondLst>
                                            <p:cond evt="onStopAudio" delay="0">
                                              <p:tgtEl>
                                                <p:sldTgt/>
                                              </p:tgtEl>
                                            </p:cond>
                                          </p:endCondLst>
                                        </p:cTn>
                                        <p:tgtEl>
                                          <p:sndTgt r:embed="rId4" name="hammer.wav"/>
                                        </p:tgtEl>
                                      </p:cMediaNode>
                                    </p:audio>
                                  </p:subTnLst>
                                </p:cTn>
                              </p:par>
                            </p:childTnLst>
                          </p:cTn>
                        </p:par>
                        <p:par>
                          <p:cTn id="189" fill="hold" nodeType="afterGroup">
                            <p:stCondLst>
                              <p:cond delay="1870"/>
                            </p:stCondLst>
                            <p:childTnLst>
                              <p:par>
                                <p:cTn id="190" presetID="1" presetClass="emph" presetSubtype="2" fill="remove" nodeType="afterEffect">
                                  <p:stCondLst>
                                    <p:cond delay="0"/>
                                  </p:stCondLst>
                                  <p:childTnLst>
                                    <p:animClr clrSpc="rgb" dir="cw">
                                      <p:cBhvr>
                                        <p:cTn id="191" dur="70" fill="hold"/>
                                        <p:tgtEl>
                                          <p:spTgt spid="48169"/>
                                        </p:tgtEl>
                                        <p:attrNameLst>
                                          <p:attrName>fillcolor</p:attrName>
                                        </p:attrNameLst>
                                      </p:cBhvr>
                                      <p:to>
                                        <a:srgbClr val="FF3300"/>
                                      </p:to>
                                    </p:animClr>
                                    <p:set>
                                      <p:cBhvr>
                                        <p:cTn id="192" dur="70" fill="hold"/>
                                        <p:tgtEl>
                                          <p:spTgt spid="48169"/>
                                        </p:tgtEl>
                                        <p:attrNameLst>
                                          <p:attrName>fill.type</p:attrName>
                                        </p:attrNameLst>
                                      </p:cBhvr>
                                      <p:to>
                                        <p:strVal val="solid"/>
                                      </p:to>
                                    </p:set>
                                    <p:set>
                                      <p:cBhvr>
                                        <p:cTn id="193" dur="70" fill="hold"/>
                                        <p:tgtEl>
                                          <p:spTgt spid="48169"/>
                                        </p:tgtEl>
                                        <p:attrNameLst>
                                          <p:attrName>fill.on</p:attrName>
                                        </p:attrNameLst>
                                      </p:cBhvr>
                                      <p:to>
                                        <p:strVal val="true"/>
                                      </p:to>
                                    </p:set>
                                  </p:childTnLst>
                                  <p:subTnLst>
                                    <p:audio>
                                      <p:cMediaNode>
                                        <p:cTn display="0" masterRel="sameClick">
                                          <p:stCondLst>
                                            <p:cond evt="begin" delay="0">
                                              <p:tn val="190"/>
                                            </p:cond>
                                          </p:stCondLst>
                                          <p:endCondLst>
                                            <p:cond evt="onStopAudio" delay="0">
                                              <p:tgtEl>
                                                <p:sldTgt/>
                                              </p:tgtEl>
                                            </p:cond>
                                          </p:endCondLst>
                                        </p:cTn>
                                        <p:tgtEl>
                                          <p:sndTgt r:embed="rId4" name="hammer.wav"/>
                                        </p:tgtEl>
                                      </p:cMediaNode>
                                    </p:audio>
                                  </p:subTnLst>
                                </p:cTn>
                              </p:par>
                            </p:childTnLst>
                          </p:cTn>
                        </p:par>
                        <p:par>
                          <p:cTn id="194" fill="hold" nodeType="afterGroup">
                            <p:stCondLst>
                              <p:cond delay="1940"/>
                            </p:stCondLst>
                            <p:childTnLst>
                              <p:par>
                                <p:cTn id="195" presetID="1" presetClass="emph" presetSubtype="2" fill="remove" nodeType="afterEffect">
                                  <p:stCondLst>
                                    <p:cond delay="0"/>
                                  </p:stCondLst>
                                  <p:childTnLst>
                                    <p:animClr clrSpc="rgb" dir="cw">
                                      <p:cBhvr>
                                        <p:cTn id="196" dur="70" fill="hold"/>
                                        <p:tgtEl>
                                          <p:spTgt spid="48170"/>
                                        </p:tgtEl>
                                        <p:attrNameLst>
                                          <p:attrName>fillcolor</p:attrName>
                                        </p:attrNameLst>
                                      </p:cBhvr>
                                      <p:to>
                                        <a:srgbClr val="FF3300"/>
                                      </p:to>
                                    </p:animClr>
                                    <p:set>
                                      <p:cBhvr>
                                        <p:cTn id="197" dur="70" fill="hold"/>
                                        <p:tgtEl>
                                          <p:spTgt spid="48170"/>
                                        </p:tgtEl>
                                        <p:attrNameLst>
                                          <p:attrName>fill.type</p:attrName>
                                        </p:attrNameLst>
                                      </p:cBhvr>
                                      <p:to>
                                        <p:strVal val="solid"/>
                                      </p:to>
                                    </p:set>
                                    <p:set>
                                      <p:cBhvr>
                                        <p:cTn id="198" dur="70" fill="hold"/>
                                        <p:tgtEl>
                                          <p:spTgt spid="48170"/>
                                        </p:tgtEl>
                                        <p:attrNameLst>
                                          <p:attrName>fill.on</p:attrName>
                                        </p:attrNameLst>
                                      </p:cBhvr>
                                      <p:to>
                                        <p:strVal val="true"/>
                                      </p:to>
                                    </p:set>
                                  </p:childTnLst>
                                  <p:subTnLst>
                                    <p:audio>
                                      <p:cMediaNode>
                                        <p:cTn display="0" masterRel="sameClick">
                                          <p:stCondLst>
                                            <p:cond evt="begin" delay="0">
                                              <p:tn val="195"/>
                                            </p:cond>
                                          </p:stCondLst>
                                          <p:endCondLst>
                                            <p:cond evt="onStopAudio" delay="0">
                                              <p:tgtEl>
                                                <p:sldTgt/>
                                              </p:tgtEl>
                                            </p:cond>
                                          </p:endCondLst>
                                        </p:cTn>
                                        <p:tgtEl>
                                          <p:sndTgt r:embed="rId4" name="hammer.wav"/>
                                        </p:tgtEl>
                                      </p:cMediaNode>
                                    </p:audio>
                                  </p:subTnLst>
                                </p:cTn>
                              </p:par>
                            </p:childTnLst>
                          </p:cTn>
                        </p:par>
                        <p:par>
                          <p:cTn id="199" fill="hold" nodeType="afterGroup">
                            <p:stCondLst>
                              <p:cond delay="2010"/>
                            </p:stCondLst>
                            <p:childTnLst>
                              <p:par>
                                <p:cTn id="200" presetID="1" presetClass="emph" presetSubtype="2" fill="remove" nodeType="afterEffect">
                                  <p:stCondLst>
                                    <p:cond delay="0"/>
                                  </p:stCondLst>
                                  <p:childTnLst>
                                    <p:animClr clrSpc="rgb" dir="cw">
                                      <p:cBhvr>
                                        <p:cTn id="201" dur="70" fill="hold"/>
                                        <p:tgtEl>
                                          <p:spTgt spid="48171"/>
                                        </p:tgtEl>
                                        <p:attrNameLst>
                                          <p:attrName>fillcolor</p:attrName>
                                        </p:attrNameLst>
                                      </p:cBhvr>
                                      <p:to>
                                        <a:srgbClr val="FF3300"/>
                                      </p:to>
                                    </p:animClr>
                                    <p:set>
                                      <p:cBhvr>
                                        <p:cTn id="202" dur="70" fill="hold"/>
                                        <p:tgtEl>
                                          <p:spTgt spid="48171"/>
                                        </p:tgtEl>
                                        <p:attrNameLst>
                                          <p:attrName>fill.type</p:attrName>
                                        </p:attrNameLst>
                                      </p:cBhvr>
                                      <p:to>
                                        <p:strVal val="solid"/>
                                      </p:to>
                                    </p:set>
                                    <p:set>
                                      <p:cBhvr>
                                        <p:cTn id="203" dur="70" fill="hold"/>
                                        <p:tgtEl>
                                          <p:spTgt spid="48171"/>
                                        </p:tgtEl>
                                        <p:attrNameLst>
                                          <p:attrName>fill.on</p:attrName>
                                        </p:attrNameLst>
                                      </p:cBhvr>
                                      <p:to>
                                        <p:strVal val="true"/>
                                      </p:to>
                                    </p:set>
                                  </p:childTnLst>
                                  <p:subTnLst>
                                    <p:audio>
                                      <p:cMediaNode>
                                        <p:cTn display="0" masterRel="sameClick">
                                          <p:stCondLst>
                                            <p:cond evt="begin" delay="0">
                                              <p:tn val="200"/>
                                            </p:cond>
                                          </p:stCondLst>
                                          <p:endCondLst>
                                            <p:cond evt="onStopAudio" delay="0">
                                              <p:tgtEl>
                                                <p:sldTgt/>
                                              </p:tgtEl>
                                            </p:cond>
                                          </p:endCondLst>
                                        </p:cTn>
                                        <p:tgtEl>
                                          <p:sndTgt r:embed="rId4" name="hammer.wav"/>
                                        </p:tgtEl>
                                      </p:cMediaNode>
                                    </p:audio>
                                  </p:subTnLst>
                                </p:cTn>
                              </p:par>
                            </p:childTnLst>
                          </p:cTn>
                        </p:par>
                        <p:par>
                          <p:cTn id="204" fill="hold" nodeType="afterGroup">
                            <p:stCondLst>
                              <p:cond delay="2080"/>
                            </p:stCondLst>
                            <p:childTnLst>
                              <p:par>
                                <p:cTn id="205" presetID="1" presetClass="emph" presetSubtype="2" fill="remove" nodeType="afterEffect">
                                  <p:stCondLst>
                                    <p:cond delay="0"/>
                                  </p:stCondLst>
                                  <p:childTnLst>
                                    <p:animClr clrSpc="rgb" dir="cw">
                                      <p:cBhvr>
                                        <p:cTn id="206" dur="90" fill="hold"/>
                                        <p:tgtEl>
                                          <p:spTgt spid="48172"/>
                                        </p:tgtEl>
                                        <p:attrNameLst>
                                          <p:attrName>fillcolor</p:attrName>
                                        </p:attrNameLst>
                                      </p:cBhvr>
                                      <p:to>
                                        <a:srgbClr val="FF3300"/>
                                      </p:to>
                                    </p:animClr>
                                    <p:set>
                                      <p:cBhvr>
                                        <p:cTn id="207" dur="90" fill="hold"/>
                                        <p:tgtEl>
                                          <p:spTgt spid="48172"/>
                                        </p:tgtEl>
                                        <p:attrNameLst>
                                          <p:attrName>fill.type</p:attrName>
                                        </p:attrNameLst>
                                      </p:cBhvr>
                                      <p:to>
                                        <p:strVal val="solid"/>
                                      </p:to>
                                    </p:set>
                                    <p:set>
                                      <p:cBhvr>
                                        <p:cTn id="208" dur="90" fill="hold"/>
                                        <p:tgtEl>
                                          <p:spTgt spid="48172"/>
                                        </p:tgtEl>
                                        <p:attrNameLst>
                                          <p:attrName>fill.on</p:attrName>
                                        </p:attrNameLst>
                                      </p:cBhvr>
                                      <p:to>
                                        <p:strVal val="true"/>
                                      </p:to>
                                    </p:set>
                                  </p:childTnLst>
                                  <p:subTnLst>
                                    <p:audio>
                                      <p:cMediaNode>
                                        <p:cTn display="0" masterRel="sameClick">
                                          <p:stCondLst>
                                            <p:cond evt="begin" delay="0">
                                              <p:tn val="205"/>
                                            </p:cond>
                                          </p:stCondLst>
                                          <p:endCondLst>
                                            <p:cond evt="onStopAudio" delay="0">
                                              <p:tgtEl>
                                                <p:sldTgt/>
                                              </p:tgtEl>
                                            </p:cond>
                                          </p:endCondLst>
                                        </p:cTn>
                                        <p:tgtEl>
                                          <p:sndTgt r:embed="rId4" name="hammer.wav"/>
                                        </p:tgtEl>
                                      </p:cMediaNode>
                                    </p:audio>
                                  </p:subTnLst>
                                </p:cTn>
                              </p:par>
                            </p:childTnLst>
                          </p:cTn>
                        </p:par>
                        <p:par>
                          <p:cTn id="209" fill="hold" nodeType="afterGroup">
                            <p:stCondLst>
                              <p:cond delay="2170"/>
                            </p:stCondLst>
                            <p:childTnLst>
                              <p:par>
                                <p:cTn id="210" presetID="1" presetClass="emph" presetSubtype="2" fill="remove" nodeType="afterEffect">
                                  <p:stCondLst>
                                    <p:cond delay="0"/>
                                  </p:stCondLst>
                                  <p:childTnLst>
                                    <p:animClr clrSpc="rgb" dir="cw">
                                      <p:cBhvr>
                                        <p:cTn id="211" dur="90" fill="hold"/>
                                        <p:tgtEl>
                                          <p:spTgt spid="48173"/>
                                        </p:tgtEl>
                                        <p:attrNameLst>
                                          <p:attrName>fillcolor</p:attrName>
                                        </p:attrNameLst>
                                      </p:cBhvr>
                                      <p:to>
                                        <a:srgbClr val="FF3300"/>
                                      </p:to>
                                    </p:animClr>
                                    <p:set>
                                      <p:cBhvr>
                                        <p:cTn id="212" dur="90" fill="hold"/>
                                        <p:tgtEl>
                                          <p:spTgt spid="48173"/>
                                        </p:tgtEl>
                                        <p:attrNameLst>
                                          <p:attrName>fill.type</p:attrName>
                                        </p:attrNameLst>
                                      </p:cBhvr>
                                      <p:to>
                                        <p:strVal val="solid"/>
                                      </p:to>
                                    </p:set>
                                    <p:set>
                                      <p:cBhvr>
                                        <p:cTn id="213" dur="90" fill="hold"/>
                                        <p:tgtEl>
                                          <p:spTgt spid="48173"/>
                                        </p:tgtEl>
                                        <p:attrNameLst>
                                          <p:attrName>fill.on</p:attrName>
                                        </p:attrNameLst>
                                      </p:cBhvr>
                                      <p:to>
                                        <p:strVal val="true"/>
                                      </p:to>
                                    </p:set>
                                  </p:childTnLst>
                                  <p:subTnLst>
                                    <p:audio>
                                      <p:cMediaNode>
                                        <p:cTn display="0" masterRel="sameClick">
                                          <p:stCondLst>
                                            <p:cond evt="begin" delay="0">
                                              <p:tn val="210"/>
                                            </p:cond>
                                          </p:stCondLst>
                                          <p:endCondLst>
                                            <p:cond evt="onStopAudio" delay="0">
                                              <p:tgtEl>
                                                <p:sldTgt/>
                                              </p:tgtEl>
                                            </p:cond>
                                          </p:endCondLst>
                                        </p:cTn>
                                        <p:tgtEl>
                                          <p:sndTgt r:embed="rId4" name="hammer.wav"/>
                                        </p:tgtEl>
                                      </p:cMediaNode>
                                    </p:audio>
                                  </p:subTnLst>
                                </p:cTn>
                              </p:par>
                            </p:childTnLst>
                          </p:cTn>
                        </p:par>
                        <p:par>
                          <p:cTn id="214" fill="hold" nodeType="afterGroup">
                            <p:stCondLst>
                              <p:cond delay="2260"/>
                            </p:stCondLst>
                            <p:childTnLst>
                              <p:par>
                                <p:cTn id="215" presetID="1" presetClass="emph" presetSubtype="2" fill="remove" nodeType="afterEffect">
                                  <p:stCondLst>
                                    <p:cond delay="0"/>
                                  </p:stCondLst>
                                  <p:childTnLst>
                                    <p:animClr clrSpc="rgb" dir="cw">
                                      <p:cBhvr>
                                        <p:cTn id="216" dur="110" fill="hold"/>
                                        <p:tgtEl>
                                          <p:spTgt spid="48174"/>
                                        </p:tgtEl>
                                        <p:attrNameLst>
                                          <p:attrName>fillcolor</p:attrName>
                                        </p:attrNameLst>
                                      </p:cBhvr>
                                      <p:to>
                                        <a:srgbClr val="FF3300"/>
                                      </p:to>
                                    </p:animClr>
                                    <p:set>
                                      <p:cBhvr>
                                        <p:cTn id="217" dur="110" fill="hold"/>
                                        <p:tgtEl>
                                          <p:spTgt spid="48174"/>
                                        </p:tgtEl>
                                        <p:attrNameLst>
                                          <p:attrName>fill.type</p:attrName>
                                        </p:attrNameLst>
                                      </p:cBhvr>
                                      <p:to>
                                        <p:strVal val="solid"/>
                                      </p:to>
                                    </p:set>
                                    <p:set>
                                      <p:cBhvr>
                                        <p:cTn id="218" dur="110" fill="hold"/>
                                        <p:tgtEl>
                                          <p:spTgt spid="48174"/>
                                        </p:tgtEl>
                                        <p:attrNameLst>
                                          <p:attrName>fill.on</p:attrName>
                                        </p:attrNameLst>
                                      </p:cBhvr>
                                      <p:to>
                                        <p:strVal val="true"/>
                                      </p:to>
                                    </p:set>
                                  </p:childTnLst>
                                  <p:subTnLst>
                                    <p:audio>
                                      <p:cMediaNode>
                                        <p:cTn display="0" masterRel="sameClick">
                                          <p:stCondLst>
                                            <p:cond evt="begin" delay="0">
                                              <p:tn val="215"/>
                                            </p:cond>
                                          </p:stCondLst>
                                          <p:endCondLst>
                                            <p:cond evt="onStopAudio" delay="0">
                                              <p:tgtEl>
                                                <p:sldTgt/>
                                              </p:tgtEl>
                                            </p:cond>
                                          </p:endCondLst>
                                        </p:cTn>
                                        <p:tgtEl>
                                          <p:sndTgt r:embed="rId4" name="hammer.wav"/>
                                        </p:tgtEl>
                                      </p:cMediaNode>
                                    </p:audio>
                                  </p:subTnLst>
                                </p:cTn>
                              </p:par>
                            </p:childTnLst>
                          </p:cTn>
                        </p:par>
                        <p:par>
                          <p:cTn id="219" fill="hold" nodeType="afterGroup">
                            <p:stCondLst>
                              <p:cond delay="2370"/>
                            </p:stCondLst>
                            <p:childTnLst>
                              <p:par>
                                <p:cTn id="220" presetID="1" presetClass="emph" presetSubtype="2" fill="remove" nodeType="afterEffect">
                                  <p:stCondLst>
                                    <p:cond delay="0"/>
                                  </p:stCondLst>
                                  <p:childTnLst>
                                    <p:animClr clrSpc="rgb" dir="cw">
                                      <p:cBhvr>
                                        <p:cTn id="221" dur="110" fill="hold"/>
                                        <p:tgtEl>
                                          <p:spTgt spid="48175"/>
                                        </p:tgtEl>
                                        <p:attrNameLst>
                                          <p:attrName>fillcolor</p:attrName>
                                        </p:attrNameLst>
                                      </p:cBhvr>
                                      <p:to>
                                        <a:srgbClr val="FF0000"/>
                                      </p:to>
                                    </p:animClr>
                                    <p:set>
                                      <p:cBhvr>
                                        <p:cTn id="222" dur="110" fill="hold"/>
                                        <p:tgtEl>
                                          <p:spTgt spid="48175"/>
                                        </p:tgtEl>
                                        <p:attrNameLst>
                                          <p:attrName>fill.type</p:attrName>
                                        </p:attrNameLst>
                                      </p:cBhvr>
                                      <p:to>
                                        <p:strVal val="solid"/>
                                      </p:to>
                                    </p:set>
                                    <p:set>
                                      <p:cBhvr>
                                        <p:cTn id="223" dur="110" fill="hold"/>
                                        <p:tgtEl>
                                          <p:spTgt spid="48175"/>
                                        </p:tgtEl>
                                        <p:attrNameLst>
                                          <p:attrName>fill.on</p:attrName>
                                        </p:attrNameLst>
                                      </p:cBhvr>
                                      <p:to>
                                        <p:strVal val="true"/>
                                      </p:to>
                                    </p:set>
                                  </p:childTnLst>
                                  <p:subTnLst>
                                    <p:audio>
                                      <p:cMediaNode>
                                        <p:cTn display="0" masterRel="sameClick">
                                          <p:stCondLst>
                                            <p:cond evt="begin" delay="0">
                                              <p:tn val="220"/>
                                            </p:cond>
                                          </p:stCondLst>
                                          <p:endCondLst>
                                            <p:cond evt="onStopAudio" delay="0">
                                              <p:tgtEl>
                                                <p:sldTgt/>
                                              </p:tgtEl>
                                            </p:cond>
                                          </p:endCondLst>
                                        </p:cTn>
                                        <p:tgtEl>
                                          <p:sndTgt r:embed="rId4" name="hammer.wav"/>
                                        </p:tgtEl>
                                      </p:cMediaNode>
                                    </p:audio>
                                  </p:subTnLst>
                                </p:cTn>
                              </p:par>
                            </p:childTnLst>
                          </p:cTn>
                        </p:par>
                        <p:par>
                          <p:cTn id="224" fill="hold" nodeType="afterGroup">
                            <p:stCondLst>
                              <p:cond delay="2480"/>
                            </p:stCondLst>
                            <p:childTnLst>
                              <p:par>
                                <p:cTn id="225" presetID="1" presetClass="emph" presetSubtype="2" fill="remove" nodeType="afterEffect">
                                  <p:stCondLst>
                                    <p:cond delay="0"/>
                                  </p:stCondLst>
                                  <p:childTnLst>
                                    <p:animClr clrSpc="rgb" dir="cw">
                                      <p:cBhvr>
                                        <p:cTn id="226" dur="110" fill="hold"/>
                                        <p:tgtEl>
                                          <p:spTgt spid="48176"/>
                                        </p:tgtEl>
                                        <p:attrNameLst>
                                          <p:attrName>fillcolor</p:attrName>
                                        </p:attrNameLst>
                                      </p:cBhvr>
                                      <p:to>
                                        <a:srgbClr val="FF0066"/>
                                      </p:to>
                                    </p:animClr>
                                    <p:set>
                                      <p:cBhvr>
                                        <p:cTn id="227" dur="110" fill="hold"/>
                                        <p:tgtEl>
                                          <p:spTgt spid="48176"/>
                                        </p:tgtEl>
                                        <p:attrNameLst>
                                          <p:attrName>fill.type</p:attrName>
                                        </p:attrNameLst>
                                      </p:cBhvr>
                                      <p:to>
                                        <p:strVal val="solid"/>
                                      </p:to>
                                    </p:set>
                                    <p:set>
                                      <p:cBhvr>
                                        <p:cTn id="228" dur="110" fill="hold"/>
                                        <p:tgtEl>
                                          <p:spTgt spid="48176"/>
                                        </p:tgtEl>
                                        <p:attrNameLst>
                                          <p:attrName>fill.on</p:attrName>
                                        </p:attrNameLst>
                                      </p:cBhvr>
                                      <p:to>
                                        <p:strVal val="true"/>
                                      </p:to>
                                    </p:set>
                                  </p:childTnLst>
                                  <p:subTnLst>
                                    <p:audio>
                                      <p:cMediaNode>
                                        <p:cTn display="0" masterRel="sameClick">
                                          <p:stCondLst>
                                            <p:cond evt="begin" delay="0">
                                              <p:tn val="225"/>
                                            </p:cond>
                                          </p:stCondLst>
                                          <p:endCondLst>
                                            <p:cond evt="onStopAudio" delay="0">
                                              <p:tgtEl>
                                                <p:sldTgt/>
                                              </p:tgtEl>
                                            </p:cond>
                                          </p:endCondLst>
                                        </p:cTn>
                                        <p:tgtEl>
                                          <p:sndTgt r:embed="rId4" name="hammer.wav"/>
                                        </p:tgtEl>
                                      </p:cMediaNode>
                                    </p:audio>
                                  </p:subTnLst>
                                </p:cTn>
                              </p:par>
                            </p:childTnLst>
                          </p:cTn>
                        </p:par>
                        <p:par>
                          <p:cTn id="229" fill="hold" nodeType="afterGroup">
                            <p:stCondLst>
                              <p:cond delay="2590"/>
                            </p:stCondLst>
                            <p:childTnLst>
                              <p:par>
                                <p:cTn id="230" presetID="1" presetClass="entr" presetSubtype="0" fill="hold" grpId="0" nodeType="afterEffect">
                                  <p:stCondLst>
                                    <p:cond delay="0"/>
                                  </p:stCondLst>
                                  <p:childTnLst>
                                    <p:set>
                                      <p:cBhvr>
                                        <p:cTn id="231" dur="1" fill="hold">
                                          <p:stCondLst>
                                            <p:cond delay="0"/>
                                          </p:stCondLst>
                                        </p:cTn>
                                        <p:tgtEl>
                                          <p:spTgt spid="46"/>
                                        </p:tgtEl>
                                        <p:attrNameLst>
                                          <p:attrName>style.visibility</p:attrName>
                                        </p:attrNameLst>
                                      </p:cBhvr>
                                      <p:to>
                                        <p:strVal val="visible"/>
                                      </p:to>
                                    </p:se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4" presetClass="entr" presetSubtype="16" fill="hold" grpId="0" nodeType="clickEffect">
                                  <p:stCondLst>
                                    <p:cond delay="0"/>
                                  </p:stCondLst>
                                  <p:childTnLst>
                                    <p:set>
                                      <p:cBhvr>
                                        <p:cTn id="235" dur="1" fill="hold">
                                          <p:stCondLst>
                                            <p:cond delay="0"/>
                                          </p:stCondLst>
                                        </p:cTn>
                                        <p:tgtEl>
                                          <p:spTgt spid="47"/>
                                        </p:tgtEl>
                                        <p:attrNameLst>
                                          <p:attrName>style.visibility</p:attrName>
                                        </p:attrNameLst>
                                      </p:cBhvr>
                                      <p:to>
                                        <p:strVal val="visible"/>
                                      </p:to>
                                    </p:set>
                                    <p:animEffect transition="in" filter="box(in)">
                                      <p:cBhvr>
                                        <p:cTn id="236" dur="500"/>
                                        <p:tgtEl>
                                          <p:spTgt spid="47"/>
                                        </p:tgtEl>
                                      </p:cBhvr>
                                    </p:animEffect>
                                  </p:childTnLst>
                                </p:cTn>
                              </p:par>
                            </p:childTnLst>
                          </p:cTn>
                        </p:par>
                        <p:par>
                          <p:cTn id="237" fill="hold" nodeType="afterGroup">
                            <p:stCondLst>
                              <p:cond delay="500"/>
                            </p:stCondLst>
                            <p:childTnLst>
                              <p:par>
                                <p:cTn id="238" presetID="3" presetClass="entr" presetSubtype="10" fill="hold" grpId="0" nodeType="afterEffect">
                                  <p:stCondLst>
                                    <p:cond delay="0"/>
                                  </p:stCondLst>
                                  <p:childTnLst>
                                    <p:set>
                                      <p:cBhvr>
                                        <p:cTn id="239" dur="1" fill="hold">
                                          <p:stCondLst>
                                            <p:cond delay="0"/>
                                          </p:stCondLst>
                                        </p:cTn>
                                        <p:tgtEl>
                                          <p:spTgt spid="48"/>
                                        </p:tgtEl>
                                        <p:attrNameLst>
                                          <p:attrName>style.visibility</p:attrName>
                                        </p:attrNameLst>
                                      </p:cBhvr>
                                      <p:to>
                                        <p:strVal val="visible"/>
                                      </p:to>
                                    </p:set>
                                    <p:animEffect transition="in" filter="blinds(horizontal)">
                                      <p:cBhvr>
                                        <p:cTn id="240" dur="500"/>
                                        <p:tgtEl>
                                          <p:spTgt spid="48"/>
                                        </p:tgtEl>
                                      </p:cBhvr>
                                    </p:animEffect>
                                  </p:childTnLst>
                                </p:cTn>
                              </p:par>
                            </p:childTnLst>
                          </p:cTn>
                        </p:par>
                        <p:par>
                          <p:cTn id="241" fill="hold" nodeType="afterGroup">
                            <p:stCondLst>
                              <p:cond delay="1000"/>
                            </p:stCondLst>
                            <p:childTnLst>
                              <p:par>
                                <p:cTn id="242" presetID="3" presetClass="entr" presetSubtype="10" fill="hold" grpId="0" nodeType="afterEffect">
                                  <p:stCondLst>
                                    <p:cond delay="0"/>
                                  </p:stCondLst>
                                  <p:childTnLst>
                                    <p:set>
                                      <p:cBhvr>
                                        <p:cTn id="243" dur="1" fill="hold">
                                          <p:stCondLst>
                                            <p:cond delay="0"/>
                                          </p:stCondLst>
                                        </p:cTn>
                                        <p:tgtEl>
                                          <p:spTgt spid="49"/>
                                        </p:tgtEl>
                                        <p:attrNameLst>
                                          <p:attrName>style.visibility</p:attrName>
                                        </p:attrNameLst>
                                      </p:cBhvr>
                                      <p:to>
                                        <p:strVal val="visible"/>
                                      </p:to>
                                    </p:set>
                                    <p:animEffect transition="in" filter="blinds(horizontal)">
                                      <p:cBhvr>
                                        <p:cTn id="244" dur="500"/>
                                        <p:tgtEl>
                                          <p:spTgt spid="49"/>
                                        </p:tgtEl>
                                      </p:cBhvr>
                                    </p:animEffect>
                                  </p:childTnLst>
                                </p:cTn>
                              </p:par>
                            </p:childTnLst>
                          </p:cTn>
                        </p:par>
                        <p:par>
                          <p:cTn id="245" fill="hold" nodeType="afterGroup">
                            <p:stCondLst>
                              <p:cond delay="1500"/>
                            </p:stCondLst>
                            <p:childTnLst>
                              <p:par>
                                <p:cTn id="246" presetID="3" presetClass="entr" presetSubtype="10" fill="hold" grpId="0" nodeType="afterEffect">
                                  <p:stCondLst>
                                    <p:cond delay="0"/>
                                  </p:stCondLst>
                                  <p:childTnLst>
                                    <p:set>
                                      <p:cBhvr>
                                        <p:cTn id="247" dur="1" fill="hold">
                                          <p:stCondLst>
                                            <p:cond delay="0"/>
                                          </p:stCondLst>
                                        </p:cTn>
                                        <p:tgtEl>
                                          <p:spTgt spid="50"/>
                                        </p:tgtEl>
                                        <p:attrNameLst>
                                          <p:attrName>style.visibility</p:attrName>
                                        </p:attrNameLst>
                                      </p:cBhvr>
                                      <p:to>
                                        <p:strVal val="visible"/>
                                      </p:to>
                                    </p:set>
                                    <p:animEffect transition="in" filter="blinds(horizontal)">
                                      <p:cBhvr>
                                        <p:cTn id="248" dur="500"/>
                                        <p:tgtEl>
                                          <p:spTgt spid="50"/>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3" presetClass="exit" presetSubtype="10" fill="hold" grpId="1" nodeType="clickEffect">
                                  <p:stCondLst>
                                    <p:cond delay="0"/>
                                  </p:stCondLst>
                                  <p:childTnLst>
                                    <p:animEffect transition="out" filter="blinds(horizontal)">
                                      <p:cBhvr>
                                        <p:cTn id="252" dur="500"/>
                                        <p:tgtEl>
                                          <p:spTgt spid="49"/>
                                        </p:tgtEl>
                                      </p:cBhvr>
                                    </p:animEffect>
                                    <p:set>
                                      <p:cBhvr>
                                        <p:cTn id="253" dur="1" fill="hold">
                                          <p:stCondLst>
                                            <p:cond delay="499"/>
                                          </p:stCondLst>
                                        </p:cTn>
                                        <p:tgtEl>
                                          <p:spTgt spid="49"/>
                                        </p:tgtEl>
                                        <p:attrNameLst>
                                          <p:attrName>style.visibility</p:attrName>
                                        </p:attrNameLst>
                                      </p:cBhvr>
                                      <p:to>
                                        <p:strVal val="hidden"/>
                                      </p:to>
                                    </p:set>
                                  </p:childTnLst>
                                </p:cTn>
                              </p:par>
                            </p:childTnLst>
                          </p:cTn>
                        </p:par>
                        <p:par>
                          <p:cTn id="254" fill="hold" nodeType="afterGroup">
                            <p:stCondLst>
                              <p:cond delay="500"/>
                            </p:stCondLst>
                            <p:childTnLst>
                              <p:par>
                                <p:cTn id="255" presetID="3" presetClass="exit" presetSubtype="10" fill="hold" grpId="1" nodeType="afterEffect">
                                  <p:stCondLst>
                                    <p:cond delay="0"/>
                                  </p:stCondLst>
                                  <p:childTnLst>
                                    <p:animEffect transition="out" filter="blinds(horizontal)">
                                      <p:cBhvr>
                                        <p:cTn id="256" dur="500"/>
                                        <p:tgtEl>
                                          <p:spTgt spid="50"/>
                                        </p:tgtEl>
                                      </p:cBhvr>
                                    </p:animEffect>
                                    <p:set>
                                      <p:cBhvr>
                                        <p:cTn id="257" dur="1" fill="hold">
                                          <p:stCondLst>
                                            <p:cond delay="499"/>
                                          </p:stCondLst>
                                        </p:cTn>
                                        <p:tgtEl>
                                          <p:spTgt spid="50"/>
                                        </p:tgtEl>
                                        <p:attrNameLst>
                                          <p:attrName>style.visibility</p:attrName>
                                        </p:attrNameLst>
                                      </p:cBhvr>
                                      <p:to>
                                        <p:strVal val="hidden"/>
                                      </p:to>
                                    </p:set>
                                  </p:childTnLst>
                                </p:cTn>
                              </p:par>
                              <p:par>
                                <p:cTn id="258" presetID="1" presetClass="mediacall" presetSubtype="0" fill="hold" nodeType="withEffect">
                                  <p:stCondLst>
                                    <p:cond delay="0"/>
                                  </p:stCondLst>
                                  <p:childTnLst>
                                    <p:cmd type="call" cmd="playFrom(0.0)">
                                      <p:cBhvr>
                                        <p:cTn id="259"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260" fill="hold" display="0">
                  <p:stCondLst>
                    <p:cond delay="indefinite"/>
                  </p:stCondLst>
                  <p:endCondLst>
                    <p:cond evt="onStopAudio" delay="0">
                      <p:tgtEl>
                        <p:sldTgt/>
                      </p:tgtEl>
                    </p:cond>
                  </p:endCondLst>
                </p:cTn>
                <p:tgtEl>
                  <p:spTgt spid="43"/>
                </p:tgtEl>
              </p:cMediaNode>
            </p:audio>
          </p:childTnLst>
        </p:cTn>
      </p:par>
    </p:tnLst>
    <p:bldLst>
      <p:bldP spid="46" grpId="0" animBg="1"/>
      <p:bldP spid="47" grpId="0" animBg="1"/>
      <p:bldP spid="48" grpId="0"/>
      <p:bldP spid="49" grpId="0"/>
      <p:bldP spid="49" grpId="1"/>
      <p:bldP spid="50" grpId="0"/>
      <p:bldP spid="50"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48168" name="Text Box 40"/>
          <p:cNvSpPr txBox="1">
            <a:spLocks noChangeArrowheads="1"/>
          </p:cNvSpPr>
          <p:nvPr/>
        </p:nvSpPr>
        <p:spPr bwMode="auto">
          <a:xfrm>
            <a:off x="614364" y="860823"/>
            <a:ext cx="1189037"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a:t>
            </a:r>
          </a:p>
        </p:txBody>
      </p:sp>
      <p:sp>
        <p:nvSpPr>
          <p:cNvPr id="48169" name="Text Box 41"/>
          <p:cNvSpPr txBox="1">
            <a:spLocks noChangeArrowheads="1"/>
          </p:cNvSpPr>
          <p:nvPr/>
        </p:nvSpPr>
        <p:spPr bwMode="auto">
          <a:xfrm>
            <a:off x="1920875" y="860823"/>
            <a:ext cx="1189038"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a:t>
            </a:r>
          </a:p>
        </p:txBody>
      </p:sp>
      <p:sp>
        <p:nvSpPr>
          <p:cNvPr id="48170" name="Text Box 42"/>
          <p:cNvSpPr txBox="1">
            <a:spLocks noChangeArrowheads="1"/>
          </p:cNvSpPr>
          <p:nvPr/>
        </p:nvSpPr>
        <p:spPr bwMode="auto">
          <a:xfrm>
            <a:off x="3241675" y="860823"/>
            <a:ext cx="1189038"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a:t>
            </a:r>
          </a:p>
        </p:txBody>
      </p:sp>
      <p:sp>
        <p:nvSpPr>
          <p:cNvPr id="48171" name="Text Box 43"/>
          <p:cNvSpPr txBox="1">
            <a:spLocks noChangeArrowheads="1"/>
          </p:cNvSpPr>
          <p:nvPr/>
        </p:nvSpPr>
        <p:spPr bwMode="auto">
          <a:xfrm>
            <a:off x="4572000" y="869156"/>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rPr>
              <a:t>4</a:t>
            </a:r>
          </a:p>
        </p:txBody>
      </p:sp>
      <p:sp>
        <p:nvSpPr>
          <p:cNvPr id="48172" name="Text Box 44"/>
          <p:cNvSpPr txBox="1">
            <a:spLocks noChangeArrowheads="1"/>
          </p:cNvSpPr>
          <p:nvPr/>
        </p:nvSpPr>
        <p:spPr bwMode="auto">
          <a:xfrm>
            <a:off x="5883275" y="860823"/>
            <a:ext cx="1189038"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5</a:t>
            </a:r>
          </a:p>
        </p:txBody>
      </p:sp>
      <p:sp>
        <p:nvSpPr>
          <p:cNvPr id="48174" name="Text Box 46"/>
          <p:cNvSpPr txBox="1">
            <a:spLocks noChangeArrowheads="1"/>
          </p:cNvSpPr>
          <p:nvPr/>
        </p:nvSpPr>
        <p:spPr bwMode="auto">
          <a:xfrm>
            <a:off x="614364" y="1383506"/>
            <a:ext cx="1189037"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7</a:t>
            </a:r>
          </a:p>
        </p:txBody>
      </p:sp>
      <p:sp>
        <p:nvSpPr>
          <p:cNvPr id="48175" name="Text Box 47"/>
          <p:cNvSpPr txBox="1">
            <a:spLocks noChangeArrowheads="1"/>
          </p:cNvSpPr>
          <p:nvPr/>
        </p:nvSpPr>
        <p:spPr bwMode="auto">
          <a:xfrm>
            <a:off x="1905000" y="1381125"/>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8</a:t>
            </a:r>
          </a:p>
        </p:txBody>
      </p:sp>
      <p:sp>
        <p:nvSpPr>
          <p:cNvPr id="48176" name="Text Box 48"/>
          <p:cNvSpPr txBox="1">
            <a:spLocks noChangeArrowheads="1"/>
          </p:cNvSpPr>
          <p:nvPr/>
        </p:nvSpPr>
        <p:spPr bwMode="auto">
          <a:xfrm>
            <a:off x="3276600" y="1381125"/>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9</a:t>
            </a:r>
          </a:p>
        </p:txBody>
      </p:sp>
      <p:sp>
        <p:nvSpPr>
          <p:cNvPr id="48177" name="Text Box 49"/>
          <p:cNvSpPr txBox="1">
            <a:spLocks noChangeArrowheads="1"/>
          </p:cNvSpPr>
          <p:nvPr/>
        </p:nvSpPr>
        <p:spPr bwMode="auto">
          <a:xfrm>
            <a:off x="4562475" y="1383506"/>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10</a:t>
            </a:r>
          </a:p>
        </p:txBody>
      </p:sp>
      <p:sp>
        <p:nvSpPr>
          <p:cNvPr id="48178" name="Text Box 50"/>
          <p:cNvSpPr txBox="1">
            <a:spLocks noChangeArrowheads="1"/>
          </p:cNvSpPr>
          <p:nvPr/>
        </p:nvSpPr>
        <p:spPr bwMode="auto">
          <a:xfrm>
            <a:off x="5883275" y="1383506"/>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11</a:t>
            </a:r>
          </a:p>
        </p:txBody>
      </p:sp>
      <p:sp>
        <p:nvSpPr>
          <p:cNvPr id="48180" name="Text Box 52"/>
          <p:cNvSpPr txBox="1">
            <a:spLocks noChangeArrowheads="1"/>
          </p:cNvSpPr>
          <p:nvPr/>
        </p:nvSpPr>
        <p:spPr bwMode="auto">
          <a:xfrm>
            <a:off x="614364" y="1906191"/>
            <a:ext cx="1189037"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13</a:t>
            </a:r>
          </a:p>
        </p:txBody>
      </p:sp>
      <p:sp>
        <p:nvSpPr>
          <p:cNvPr id="48184" name="Text Box 56"/>
          <p:cNvSpPr txBox="1">
            <a:spLocks noChangeArrowheads="1"/>
          </p:cNvSpPr>
          <p:nvPr/>
        </p:nvSpPr>
        <p:spPr bwMode="auto">
          <a:xfrm>
            <a:off x="5883275" y="1906191"/>
            <a:ext cx="1189038"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17</a:t>
            </a:r>
          </a:p>
        </p:txBody>
      </p:sp>
      <p:sp>
        <p:nvSpPr>
          <p:cNvPr id="48185" name="Text Box 57"/>
          <p:cNvSpPr txBox="1">
            <a:spLocks noChangeArrowheads="1"/>
          </p:cNvSpPr>
          <p:nvPr/>
        </p:nvSpPr>
        <p:spPr bwMode="auto">
          <a:xfrm>
            <a:off x="7235826" y="1924050"/>
            <a:ext cx="1152525"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18</a:t>
            </a:r>
          </a:p>
        </p:txBody>
      </p:sp>
      <p:sp>
        <p:nvSpPr>
          <p:cNvPr id="48186" name="Text Box 58"/>
          <p:cNvSpPr txBox="1">
            <a:spLocks noChangeArrowheads="1"/>
          </p:cNvSpPr>
          <p:nvPr/>
        </p:nvSpPr>
        <p:spPr bwMode="auto">
          <a:xfrm>
            <a:off x="614364" y="2428875"/>
            <a:ext cx="1189037"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19</a:t>
            </a:r>
          </a:p>
        </p:txBody>
      </p:sp>
      <p:sp>
        <p:nvSpPr>
          <p:cNvPr id="48187" name="Text Box 59"/>
          <p:cNvSpPr txBox="1">
            <a:spLocks noChangeArrowheads="1"/>
          </p:cNvSpPr>
          <p:nvPr/>
        </p:nvSpPr>
        <p:spPr bwMode="auto">
          <a:xfrm>
            <a:off x="1920875" y="2428875"/>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20</a:t>
            </a:r>
          </a:p>
        </p:txBody>
      </p:sp>
      <p:sp>
        <p:nvSpPr>
          <p:cNvPr id="48189" name="Text Box 61"/>
          <p:cNvSpPr txBox="1">
            <a:spLocks noChangeArrowheads="1"/>
          </p:cNvSpPr>
          <p:nvPr/>
        </p:nvSpPr>
        <p:spPr bwMode="auto">
          <a:xfrm>
            <a:off x="4562475" y="2428875"/>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22</a:t>
            </a:r>
          </a:p>
        </p:txBody>
      </p:sp>
      <p:sp>
        <p:nvSpPr>
          <p:cNvPr id="48190" name="Text Box 62"/>
          <p:cNvSpPr txBox="1">
            <a:spLocks noChangeArrowheads="1"/>
          </p:cNvSpPr>
          <p:nvPr/>
        </p:nvSpPr>
        <p:spPr bwMode="auto">
          <a:xfrm>
            <a:off x="5883275" y="2428875"/>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23</a:t>
            </a:r>
          </a:p>
        </p:txBody>
      </p:sp>
      <p:sp>
        <p:nvSpPr>
          <p:cNvPr id="48191" name="Text Box 63"/>
          <p:cNvSpPr txBox="1">
            <a:spLocks noChangeArrowheads="1"/>
          </p:cNvSpPr>
          <p:nvPr/>
        </p:nvSpPr>
        <p:spPr bwMode="auto">
          <a:xfrm>
            <a:off x="7234239" y="2428875"/>
            <a:ext cx="1189037"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24</a:t>
            </a:r>
          </a:p>
        </p:txBody>
      </p:sp>
      <p:sp>
        <p:nvSpPr>
          <p:cNvPr id="48192" name="Text Box 64"/>
          <p:cNvSpPr txBox="1">
            <a:spLocks noChangeArrowheads="1"/>
          </p:cNvSpPr>
          <p:nvPr/>
        </p:nvSpPr>
        <p:spPr bwMode="auto">
          <a:xfrm>
            <a:off x="614364" y="2962275"/>
            <a:ext cx="1189037"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25</a:t>
            </a:r>
          </a:p>
        </p:txBody>
      </p:sp>
      <p:sp>
        <p:nvSpPr>
          <p:cNvPr id="48193" name="Text Box 65"/>
          <p:cNvSpPr txBox="1">
            <a:spLocks noChangeArrowheads="1"/>
          </p:cNvSpPr>
          <p:nvPr/>
        </p:nvSpPr>
        <p:spPr bwMode="auto">
          <a:xfrm>
            <a:off x="1920875" y="2962275"/>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26</a:t>
            </a:r>
          </a:p>
        </p:txBody>
      </p:sp>
      <p:sp>
        <p:nvSpPr>
          <p:cNvPr id="48194" name="Text Box 66"/>
          <p:cNvSpPr txBox="1">
            <a:spLocks noChangeArrowheads="1"/>
          </p:cNvSpPr>
          <p:nvPr/>
        </p:nvSpPr>
        <p:spPr bwMode="auto">
          <a:xfrm>
            <a:off x="3241675" y="2962275"/>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27</a:t>
            </a:r>
          </a:p>
        </p:txBody>
      </p:sp>
      <p:sp>
        <p:nvSpPr>
          <p:cNvPr id="48196" name="Text Box 68"/>
          <p:cNvSpPr txBox="1">
            <a:spLocks noChangeArrowheads="1"/>
          </p:cNvSpPr>
          <p:nvPr/>
        </p:nvSpPr>
        <p:spPr bwMode="auto">
          <a:xfrm>
            <a:off x="5883275" y="2962275"/>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rgbClr val="FF0000"/>
                </a:solidFill>
                <a:latin typeface="Arial" charset="0"/>
                <a:cs typeface="Arial" charset="0"/>
              </a:rPr>
              <a:t> </a:t>
            </a:r>
            <a:r>
              <a:rPr lang="en-US" sz="2400">
                <a:solidFill>
                  <a:schemeClr val="bg1"/>
                </a:solidFill>
                <a:latin typeface="Arial" charset="0"/>
                <a:cs typeface="Arial" charset="0"/>
              </a:rPr>
              <a:t>29</a:t>
            </a:r>
            <a:r>
              <a:rPr lang="en-US">
                <a:solidFill>
                  <a:srgbClr val="FF0000"/>
                </a:solidFill>
                <a:latin typeface="Arial" charset="0"/>
                <a:cs typeface="Arial" charset="0"/>
              </a:rPr>
              <a:t> </a:t>
            </a:r>
          </a:p>
        </p:txBody>
      </p:sp>
      <p:sp>
        <p:nvSpPr>
          <p:cNvPr id="48197" name="Text Box 69"/>
          <p:cNvSpPr txBox="1">
            <a:spLocks noChangeArrowheads="1"/>
          </p:cNvSpPr>
          <p:nvPr/>
        </p:nvSpPr>
        <p:spPr bwMode="auto">
          <a:xfrm>
            <a:off x="7234239" y="2962275"/>
            <a:ext cx="1189037"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000">
                <a:solidFill>
                  <a:schemeClr val="bg1"/>
                </a:solidFill>
                <a:latin typeface="Arial" charset="0"/>
                <a:cs typeface="Arial" charset="0"/>
              </a:rPr>
              <a:t>30</a:t>
            </a:r>
          </a:p>
        </p:txBody>
      </p:sp>
      <p:sp>
        <p:nvSpPr>
          <p:cNvPr id="48198" name="Text Box 70"/>
          <p:cNvSpPr txBox="1">
            <a:spLocks noChangeArrowheads="1"/>
          </p:cNvSpPr>
          <p:nvPr/>
        </p:nvSpPr>
        <p:spPr bwMode="auto">
          <a:xfrm>
            <a:off x="614364" y="3484960"/>
            <a:ext cx="1189037"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31</a:t>
            </a:r>
          </a:p>
        </p:txBody>
      </p:sp>
      <p:sp>
        <p:nvSpPr>
          <p:cNvPr id="48200" name="Text Box 72"/>
          <p:cNvSpPr txBox="1">
            <a:spLocks noChangeArrowheads="1"/>
          </p:cNvSpPr>
          <p:nvPr/>
        </p:nvSpPr>
        <p:spPr bwMode="auto">
          <a:xfrm>
            <a:off x="3241675" y="3484960"/>
            <a:ext cx="1189038"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33</a:t>
            </a:r>
          </a:p>
        </p:txBody>
      </p:sp>
      <p:sp>
        <p:nvSpPr>
          <p:cNvPr id="48202" name="Text Box 74"/>
          <p:cNvSpPr txBox="1">
            <a:spLocks noChangeArrowheads="1"/>
          </p:cNvSpPr>
          <p:nvPr/>
        </p:nvSpPr>
        <p:spPr bwMode="auto">
          <a:xfrm>
            <a:off x="5883275" y="3484960"/>
            <a:ext cx="1189038"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endParaRPr lang="vi-VN" sz="2400">
              <a:solidFill>
                <a:schemeClr val="bg1"/>
              </a:solidFill>
              <a:latin typeface="Arial" charset="0"/>
              <a:cs typeface="Arial" charset="0"/>
            </a:endParaRPr>
          </a:p>
        </p:txBody>
      </p:sp>
      <p:sp>
        <p:nvSpPr>
          <p:cNvPr id="48203" name="Text Box 75"/>
          <p:cNvSpPr txBox="1">
            <a:spLocks noChangeArrowheads="1"/>
          </p:cNvSpPr>
          <p:nvPr/>
        </p:nvSpPr>
        <p:spPr bwMode="auto">
          <a:xfrm>
            <a:off x="7234239" y="3484960"/>
            <a:ext cx="1189037"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endParaRPr lang="vi-VN" sz="2400">
              <a:solidFill>
                <a:schemeClr val="bg1"/>
              </a:solidFill>
              <a:latin typeface="Arial" charset="0"/>
              <a:cs typeface="Arial" charset="0"/>
            </a:endParaRPr>
          </a:p>
        </p:txBody>
      </p:sp>
      <p:sp>
        <p:nvSpPr>
          <p:cNvPr id="48183" name="Text Box 55"/>
          <p:cNvSpPr txBox="1">
            <a:spLocks noChangeArrowheads="1"/>
          </p:cNvSpPr>
          <p:nvPr/>
        </p:nvSpPr>
        <p:spPr bwMode="auto">
          <a:xfrm>
            <a:off x="4562475" y="1906191"/>
            <a:ext cx="1189038"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16</a:t>
            </a:r>
          </a:p>
        </p:txBody>
      </p:sp>
      <p:sp>
        <p:nvSpPr>
          <p:cNvPr id="48182" name="Text Box 54"/>
          <p:cNvSpPr txBox="1">
            <a:spLocks noChangeArrowheads="1"/>
          </p:cNvSpPr>
          <p:nvPr/>
        </p:nvSpPr>
        <p:spPr bwMode="auto">
          <a:xfrm>
            <a:off x="3241675" y="1906191"/>
            <a:ext cx="1189038"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15</a:t>
            </a:r>
          </a:p>
        </p:txBody>
      </p:sp>
      <p:sp>
        <p:nvSpPr>
          <p:cNvPr id="48181" name="Text Box 53"/>
          <p:cNvSpPr txBox="1">
            <a:spLocks noChangeArrowheads="1"/>
          </p:cNvSpPr>
          <p:nvPr/>
        </p:nvSpPr>
        <p:spPr bwMode="auto">
          <a:xfrm>
            <a:off x="1920875" y="1906191"/>
            <a:ext cx="1189038"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14</a:t>
            </a:r>
          </a:p>
        </p:txBody>
      </p:sp>
      <p:sp>
        <p:nvSpPr>
          <p:cNvPr id="48173" name="Text Box 45"/>
          <p:cNvSpPr txBox="1">
            <a:spLocks noChangeArrowheads="1"/>
          </p:cNvSpPr>
          <p:nvPr/>
        </p:nvSpPr>
        <p:spPr bwMode="auto">
          <a:xfrm>
            <a:off x="7234239" y="860823"/>
            <a:ext cx="1189037"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6</a:t>
            </a:r>
          </a:p>
        </p:txBody>
      </p:sp>
      <p:sp>
        <p:nvSpPr>
          <p:cNvPr id="48179" name="Text Box 51"/>
          <p:cNvSpPr txBox="1">
            <a:spLocks noChangeArrowheads="1"/>
          </p:cNvSpPr>
          <p:nvPr/>
        </p:nvSpPr>
        <p:spPr bwMode="auto">
          <a:xfrm>
            <a:off x="7235825" y="1383506"/>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12</a:t>
            </a:r>
          </a:p>
        </p:txBody>
      </p:sp>
      <p:sp>
        <p:nvSpPr>
          <p:cNvPr id="48188" name="Text Box 60"/>
          <p:cNvSpPr txBox="1">
            <a:spLocks noChangeArrowheads="1"/>
          </p:cNvSpPr>
          <p:nvPr/>
        </p:nvSpPr>
        <p:spPr bwMode="auto">
          <a:xfrm>
            <a:off x="3241675" y="2428875"/>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21</a:t>
            </a:r>
          </a:p>
        </p:txBody>
      </p:sp>
      <p:sp>
        <p:nvSpPr>
          <p:cNvPr id="48199" name="Text Box 71"/>
          <p:cNvSpPr txBox="1">
            <a:spLocks noChangeArrowheads="1"/>
          </p:cNvSpPr>
          <p:nvPr/>
        </p:nvSpPr>
        <p:spPr bwMode="auto">
          <a:xfrm>
            <a:off x="1920875" y="3484960"/>
            <a:ext cx="1189038" cy="444103"/>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vi-VN" sz="2400">
                <a:solidFill>
                  <a:schemeClr val="bg1"/>
                </a:solidFill>
                <a:latin typeface="Arial" charset="0"/>
                <a:cs typeface="Arial" charset="0"/>
              </a:rPr>
              <a:t>32</a:t>
            </a:r>
            <a:endParaRPr lang="en-US" sz="2400">
              <a:solidFill>
                <a:schemeClr val="bg1"/>
              </a:solidFill>
              <a:latin typeface="Arial" charset="0"/>
              <a:cs typeface="Arial" charset="0"/>
            </a:endParaRPr>
          </a:p>
        </p:txBody>
      </p:sp>
      <p:sp>
        <p:nvSpPr>
          <p:cNvPr id="48195" name="Text Box 67"/>
          <p:cNvSpPr txBox="1">
            <a:spLocks noChangeArrowheads="1"/>
          </p:cNvSpPr>
          <p:nvPr/>
        </p:nvSpPr>
        <p:spPr bwMode="auto">
          <a:xfrm>
            <a:off x="4562475" y="2962275"/>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28</a:t>
            </a:r>
          </a:p>
        </p:txBody>
      </p:sp>
      <p:sp>
        <p:nvSpPr>
          <p:cNvPr id="48201" name="Text Box 73"/>
          <p:cNvSpPr txBox="1">
            <a:spLocks noChangeArrowheads="1"/>
          </p:cNvSpPr>
          <p:nvPr/>
        </p:nvSpPr>
        <p:spPr bwMode="auto">
          <a:xfrm>
            <a:off x="4572000" y="3495675"/>
            <a:ext cx="1189038" cy="444104"/>
          </a:xfrm>
          <a:prstGeom prst="rect">
            <a:avLst/>
          </a:prstGeom>
          <a:solidFill>
            <a:srgbClr val="FF33CC"/>
          </a:solidFill>
          <a:ln w="28575">
            <a:solidFill>
              <a:srgbClr val="FF3300"/>
            </a:solidFill>
            <a:miter lim="800000"/>
            <a:headEnd/>
            <a:tailEnd/>
          </a:ln>
        </p:spPr>
        <p:txBody>
          <a:bodyPr wrap="none" anchor="ct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400">
                <a:solidFill>
                  <a:schemeClr val="bg1"/>
                </a:solidFill>
                <a:latin typeface="Arial" charset="0"/>
                <a:cs typeface="Arial" charset="0"/>
              </a:rPr>
              <a:t>34</a:t>
            </a:r>
          </a:p>
        </p:txBody>
      </p:sp>
      <p:sp>
        <p:nvSpPr>
          <p:cNvPr id="5" name="AutoShape 84"/>
          <p:cNvSpPr>
            <a:spLocks noChangeArrowheads="1"/>
          </p:cNvSpPr>
          <p:nvPr/>
        </p:nvSpPr>
        <p:spPr bwMode="auto">
          <a:xfrm>
            <a:off x="2743201" y="2743200"/>
            <a:ext cx="2441575" cy="1812131"/>
          </a:xfrm>
          <a:prstGeom prst="irregularSeal1">
            <a:avLst/>
          </a:prstGeom>
          <a:solidFill>
            <a:srgbClr val="0066FF"/>
          </a:solidFill>
          <a:ln w="9525">
            <a:solidFill>
              <a:srgbClr val="FFFF00"/>
            </a:solidFill>
            <a:miter lim="800000"/>
            <a:headEnd/>
            <a:tailEnd/>
          </a:ln>
        </p:spPr>
        <p:txBody>
          <a:bodyPr wrap="none" anchor="ctr"/>
          <a:lstStyle/>
          <a:p>
            <a:pPr algn="ctr"/>
            <a:r>
              <a:rPr lang="en-US" sz="5400">
                <a:solidFill>
                  <a:srgbClr val="FFFF00"/>
                </a:solidFill>
                <a:latin typeface="VNI-Souvir" pitchFamily="2" charset="0"/>
                <a:cs typeface="Arial" charset="0"/>
              </a:rPr>
              <a:t>33</a:t>
            </a:r>
          </a:p>
        </p:txBody>
      </p:sp>
      <p:pic>
        <p:nvPicPr>
          <p:cNvPr id="40"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1059" y="141787"/>
            <a:ext cx="304800" cy="304800"/>
          </a:xfrm>
          <a:prstGeom prst="rect">
            <a:avLst/>
          </a:prstGeom>
        </p:spPr>
      </p:pic>
    </p:spTree>
    <p:extLst>
      <p:ext uri="{BB962C8B-B14F-4D97-AF65-F5344CB8AC3E}">
        <p14:creationId xmlns:p14="http://schemas.microsoft.com/office/powerpoint/2010/main" val="31728484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remove" nodeType="clickEffect">
                                  <p:stCondLst>
                                    <p:cond delay="0"/>
                                  </p:stCondLst>
                                  <p:childTnLst>
                                    <p:animClr clrSpc="rgb" dir="cw">
                                      <p:cBhvr>
                                        <p:cTn id="6" dur="50" fill="hold"/>
                                        <p:tgtEl>
                                          <p:spTgt spid="48168"/>
                                        </p:tgtEl>
                                        <p:attrNameLst>
                                          <p:attrName>fillcolor</p:attrName>
                                        </p:attrNameLst>
                                      </p:cBhvr>
                                      <p:to>
                                        <a:srgbClr val="FF3300"/>
                                      </p:to>
                                    </p:animClr>
                                    <p:set>
                                      <p:cBhvr>
                                        <p:cTn id="7" dur="50" fill="hold"/>
                                        <p:tgtEl>
                                          <p:spTgt spid="48168"/>
                                        </p:tgtEl>
                                        <p:attrNameLst>
                                          <p:attrName>fill.type</p:attrName>
                                        </p:attrNameLst>
                                      </p:cBhvr>
                                      <p:to>
                                        <p:strVal val="solid"/>
                                      </p:to>
                                    </p:set>
                                    <p:set>
                                      <p:cBhvr>
                                        <p:cTn id="8" dur="50" fill="hold"/>
                                        <p:tgtEl>
                                          <p:spTgt spid="4816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4" name="hammer.wav"/>
                                        </p:tgtEl>
                                      </p:cMediaNode>
                                    </p:audio>
                                  </p:subTnLst>
                                </p:cTn>
                              </p:par>
                            </p:childTnLst>
                          </p:cTn>
                        </p:par>
                        <p:par>
                          <p:cTn id="9" fill="hold" nodeType="afterGroup">
                            <p:stCondLst>
                              <p:cond delay="50"/>
                            </p:stCondLst>
                            <p:childTnLst>
                              <p:par>
                                <p:cTn id="10" presetID="1" presetClass="emph" presetSubtype="2" fill="remove" nodeType="afterEffect">
                                  <p:stCondLst>
                                    <p:cond delay="0"/>
                                  </p:stCondLst>
                                  <p:childTnLst>
                                    <p:animClr clrSpc="rgb" dir="cw">
                                      <p:cBhvr>
                                        <p:cTn id="11" dur="50" fill="hold"/>
                                        <p:tgtEl>
                                          <p:spTgt spid="48169"/>
                                        </p:tgtEl>
                                        <p:attrNameLst>
                                          <p:attrName>fillcolor</p:attrName>
                                        </p:attrNameLst>
                                      </p:cBhvr>
                                      <p:to>
                                        <a:srgbClr val="FF3300"/>
                                      </p:to>
                                    </p:animClr>
                                    <p:set>
                                      <p:cBhvr>
                                        <p:cTn id="12" dur="50" fill="hold"/>
                                        <p:tgtEl>
                                          <p:spTgt spid="48169"/>
                                        </p:tgtEl>
                                        <p:attrNameLst>
                                          <p:attrName>fill.type</p:attrName>
                                        </p:attrNameLst>
                                      </p:cBhvr>
                                      <p:to>
                                        <p:strVal val="solid"/>
                                      </p:to>
                                    </p:set>
                                    <p:set>
                                      <p:cBhvr>
                                        <p:cTn id="13" dur="50" fill="hold"/>
                                        <p:tgtEl>
                                          <p:spTgt spid="48169"/>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hammer.wav"/>
                                        </p:tgtEl>
                                      </p:cMediaNode>
                                    </p:audio>
                                  </p:subTnLst>
                                </p:cTn>
                              </p:par>
                            </p:childTnLst>
                          </p:cTn>
                        </p:par>
                        <p:par>
                          <p:cTn id="14" fill="hold" nodeType="afterGroup">
                            <p:stCondLst>
                              <p:cond delay="100"/>
                            </p:stCondLst>
                            <p:childTnLst>
                              <p:par>
                                <p:cTn id="15" presetID="1" presetClass="emph" presetSubtype="2" fill="remove" nodeType="afterEffect">
                                  <p:stCondLst>
                                    <p:cond delay="0"/>
                                  </p:stCondLst>
                                  <p:childTnLst>
                                    <p:animClr clrSpc="rgb" dir="cw">
                                      <p:cBhvr>
                                        <p:cTn id="16" dur="50" fill="hold"/>
                                        <p:tgtEl>
                                          <p:spTgt spid="48170"/>
                                        </p:tgtEl>
                                        <p:attrNameLst>
                                          <p:attrName>fillcolor</p:attrName>
                                        </p:attrNameLst>
                                      </p:cBhvr>
                                      <p:to>
                                        <a:srgbClr val="FF3300"/>
                                      </p:to>
                                    </p:animClr>
                                    <p:set>
                                      <p:cBhvr>
                                        <p:cTn id="17" dur="50" fill="hold"/>
                                        <p:tgtEl>
                                          <p:spTgt spid="48170"/>
                                        </p:tgtEl>
                                        <p:attrNameLst>
                                          <p:attrName>fill.type</p:attrName>
                                        </p:attrNameLst>
                                      </p:cBhvr>
                                      <p:to>
                                        <p:strVal val="solid"/>
                                      </p:to>
                                    </p:set>
                                    <p:set>
                                      <p:cBhvr>
                                        <p:cTn id="18" dur="50" fill="hold"/>
                                        <p:tgtEl>
                                          <p:spTgt spid="48170"/>
                                        </p:tgtEl>
                                        <p:attrNameLst>
                                          <p:attrName>fill.on</p:attrName>
                                        </p:attrNameLst>
                                      </p:cBhvr>
                                      <p:to>
                                        <p:strVal val="true"/>
                                      </p:to>
                                    </p:set>
                                  </p:childTnLst>
                                  <p:subTnLst>
                                    <p:audio>
                                      <p:cMediaNode>
                                        <p:cTn display="0" masterRel="sameClick">
                                          <p:stCondLst>
                                            <p:cond evt="begin" delay="0">
                                              <p:tn val="15"/>
                                            </p:cond>
                                          </p:stCondLst>
                                          <p:endCondLst>
                                            <p:cond evt="onStopAudio" delay="0">
                                              <p:tgtEl>
                                                <p:sldTgt/>
                                              </p:tgtEl>
                                            </p:cond>
                                          </p:endCondLst>
                                        </p:cTn>
                                        <p:tgtEl>
                                          <p:sndTgt r:embed="rId4" name="hammer.wav"/>
                                        </p:tgtEl>
                                      </p:cMediaNode>
                                    </p:audio>
                                  </p:subTnLst>
                                </p:cTn>
                              </p:par>
                            </p:childTnLst>
                          </p:cTn>
                        </p:par>
                        <p:par>
                          <p:cTn id="19" fill="hold" nodeType="afterGroup">
                            <p:stCondLst>
                              <p:cond delay="150"/>
                            </p:stCondLst>
                            <p:childTnLst>
                              <p:par>
                                <p:cTn id="20" presetID="1" presetClass="emph" presetSubtype="2" fill="remove" nodeType="afterEffect">
                                  <p:stCondLst>
                                    <p:cond delay="0"/>
                                  </p:stCondLst>
                                  <p:childTnLst>
                                    <p:animClr clrSpc="rgb" dir="cw">
                                      <p:cBhvr>
                                        <p:cTn id="21" dur="50" fill="hold"/>
                                        <p:tgtEl>
                                          <p:spTgt spid="48171"/>
                                        </p:tgtEl>
                                        <p:attrNameLst>
                                          <p:attrName>fillcolor</p:attrName>
                                        </p:attrNameLst>
                                      </p:cBhvr>
                                      <p:to>
                                        <a:srgbClr val="FF3300"/>
                                      </p:to>
                                    </p:animClr>
                                    <p:set>
                                      <p:cBhvr>
                                        <p:cTn id="22" dur="50" fill="hold"/>
                                        <p:tgtEl>
                                          <p:spTgt spid="48171"/>
                                        </p:tgtEl>
                                        <p:attrNameLst>
                                          <p:attrName>fill.type</p:attrName>
                                        </p:attrNameLst>
                                      </p:cBhvr>
                                      <p:to>
                                        <p:strVal val="solid"/>
                                      </p:to>
                                    </p:set>
                                    <p:set>
                                      <p:cBhvr>
                                        <p:cTn id="23" dur="50" fill="hold"/>
                                        <p:tgtEl>
                                          <p:spTgt spid="4817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par>
                          <p:cTn id="24" fill="hold" nodeType="afterGroup">
                            <p:stCondLst>
                              <p:cond delay="200"/>
                            </p:stCondLst>
                            <p:childTnLst>
                              <p:par>
                                <p:cTn id="25" presetID="1" presetClass="emph" presetSubtype="2" fill="remove" nodeType="afterEffect">
                                  <p:stCondLst>
                                    <p:cond delay="0"/>
                                  </p:stCondLst>
                                  <p:childTnLst>
                                    <p:animClr clrSpc="rgb" dir="cw">
                                      <p:cBhvr>
                                        <p:cTn id="26" dur="50" fill="hold"/>
                                        <p:tgtEl>
                                          <p:spTgt spid="48172"/>
                                        </p:tgtEl>
                                        <p:attrNameLst>
                                          <p:attrName>fillcolor</p:attrName>
                                        </p:attrNameLst>
                                      </p:cBhvr>
                                      <p:to>
                                        <a:srgbClr val="FF3300"/>
                                      </p:to>
                                    </p:animClr>
                                    <p:set>
                                      <p:cBhvr>
                                        <p:cTn id="27" dur="50" fill="hold"/>
                                        <p:tgtEl>
                                          <p:spTgt spid="48172"/>
                                        </p:tgtEl>
                                        <p:attrNameLst>
                                          <p:attrName>fill.type</p:attrName>
                                        </p:attrNameLst>
                                      </p:cBhvr>
                                      <p:to>
                                        <p:strVal val="solid"/>
                                      </p:to>
                                    </p:set>
                                    <p:set>
                                      <p:cBhvr>
                                        <p:cTn id="28" dur="50" fill="hold"/>
                                        <p:tgtEl>
                                          <p:spTgt spid="4817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hammer.wav"/>
                                        </p:tgtEl>
                                      </p:cMediaNode>
                                    </p:audio>
                                  </p:subTnLst>
                                </p:cTn>
                              </p:par>
                            </p:childTnLst>
                          </p:cTn>
                        </p:par>
                        <p:par>
                          <p:cTn id="29" fill="hold" nodeType="afterGroup">
                            <p:stCondLst>
                              <p:cond delay="250"/>
                            </p:stCondLst>
                            <p:childTnLst>
                              <p:par>
                                <p:cTn id="30" presetID="1" presetClass="emph" presetSubtype="2" fill="remove" nodeType="afterEffect">
                                  <p:stCondLst>
                                    <p:cond delay="0"/>
                                  </p:stCondLst>
                                  <p:childTnLst>
                                    <p:animClr clrSpc="rgb" dir="cw">
                                      <p:cBhvr>
                                        <p:cTn id="31" dur="50" fill="hold"/>
                                        <p:tgtEl>
                                          <p:spTgt spid="48173"/>
                                        </p:tgtEl>
                                        <p:attrNameLst>
                                          <p:attrName>fillcolor</p:attrName>
                                        </p:attrNameLst>
                                      </p:cBhvr>
                                      <p:to>
                                        <a:srgbClr val="FF3300"/>
                                      </p:to>
                                    </p:animClr>
                                    <p:set>
                                      <p:cBhvr>
                                        <p:cTn id="32" dur="50" fill="hold"/>
                                        <p:tgtEl>
                                          <p:spTgt spid="48173"/>
                                        </p:tgtEl>
                                        <p:attrNameLst>
                                          <p:attrName>fill.type</p:attrName>
                                        </p:attrNameLst>
                                      </p:cBhvr>
                                      <p:to>
                                        <p:strVal val="solid"/>
                                      </p:to>
                                    </p:set>
                                    <p:set>
                                      <p:cBhvr>
                                        <p:cTn id="33" dur="50" fill="hold"/>
                                        <p:tgtEl>
                                          <p:spTgt spid="4817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childTnLst>
                          </p:cTn>
                        </p:par>
                        <p:par>
                          <p:cTn id="34" fill="hold" nodeType="afterGroup">
                            <p:stCondLst>
                              <p:cond delay="300"/>
                            </p:stCondLst>
                            <p:childTnLst>
                              <p:par>
                                <p:cTn id="35" presetID="1" presetClass="emph" presetSubtype="2" fill="remove" nodeType="afterEffect">
                                  <p:stCondLst>
                                    <p:cond delay="0"/>
                                  </p:stCondLst>
                                  <p:childTnLst>
                                    <p:animClr clrSpc="rgb" dir="cw">
                                      <p:cBhvr>
                                        <p:cTn id="36" dur="50" fill="hold"/>
                                        <p:tgtEl>
                                          <p:spTgt spid="48174"/>
                                        </p:tgtEl>
                                        <p:attrNameLst>
                                          <p:attrName>fillcolor</p:attrName>
                                        </p:attrNameLst>
                                      </p:cBhvr>
                                      <p:to>
                                        <a:srgbClr val="FF3300"/>
                                      </p:to>
                                    </p:animClr>
                                    <p:set>
                                      <p:cBhvr>
                                        <p:cTn id="37" dur="50" fill="hold"/>
                                        <p:tgtEl>
                                          <p:spTgt spid="48174"/>
                                        </p:tgtEl>
                                        <p:attrNameLst>
                                          <p:attrName>fill.type</p:attrName>
                                        </p:attrNameLst>
                                      </p:cBhvr>
                                      <p:to>
                                        <p:strVal val="solid"/>
                                      </p:to>
                                    </p:set>
                                    <p:set>
                                      <p:cBhvr>
                                        <p:cTn id="38" dur="50" fill="hold"/>
                                        <p:tgtEl>
                                          <p:spTgt spid="48174"/>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4" name="hammer.wav"/>
                                        </p:tgtEl>
                                      </p:cMediaNode>
                                    </p:audio>
                                  </p:subTnLst>
                                </p:cTn>
                              </p:par>
                            </p:childTnLst>
                          </p:cTn>
                        </p:par>
                        <p:par>
                          <p:cTn id="39" fill="hold" nodeType="afterGroup">
                            <p:stCondLst>
                              <p:cond delay="350"/>
                            </p:stCondLst>
                            <p:childTnLst>
                              <p:par>
                                <p:cTn id="40" presetID="1" presetClass="emph" presetSubtype="2" fill="remove" nodeType="afterEffect">
                                  <p:stCondLst>
                                    <p:cond delay="0"/>
                                  </p:stCondLst>
                                  <p:childTnLst>
                                    <p:animClr clrSpc="rgb" dir="cw">
                                      <p:cBhvr>
                                        <p:cTn id="41" dur="50" fill="hold"/>
                                        <p:tgtEl>
                                          <p:spTgt spid="48175"/>
                                        </p:tgtEl>
                                        <p:attrNameLst>
                                          <p:attrName>fillcolor</p:attrName>
                                        </p:attrNameLst>
                                      </p:cBhvr>
                                      <p:to>
                                        <a:srgbClr val="FF3300"/>
                                      </p:to>
                                    </p:animClr>
                                    <p:set>
                                      <p:cBhvr>
                                        <p:cTn id="42" dur="50" fill="hold"/>
                                        <p:tgtEl>
                                          <p:spTgt spid="48175"/>
                                        </p:tgtEl>
                                        <p:attrNameLst>
                                          <p:attrName>fill.type</p:attrName>
                                        </p:attrNameLst>
                                      </p:cBhvr>
                                      <p:to>
                                        <p:strVal val="solid"/>
                                      </p:to>
                                    </p:set>
                                    <p:set>
                                      <p:cBhvr>
                                        <p:cTn id="43" dur="50" fill="hold"/>
                                        <p:tgtEl>
                                          <p:spTgt spid="48175"/>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hammer.wav"/>
                                        </p:tgtEl>
                                      </p:cMediaNode>
                                    </p:audio>
                                  </p:subTnLst>
                                </p:cTn>
                              </p:par>
                            </p:childTnLst>
                          </p:cTn>
                        </p:par>
                        <p:par>
                          <p:cTn id="44" fill="hold" nodeType="afterGroup">
                            <p:stCondLst>
                              <p:cond delay="400"/>
                            </p:stCondLst>
                            <p:childTnLst>
                              <p:par>
                                <p:cTn id="45" presetID="1" presetClass="emph" presetSubtype="2" fill="remove" nodeType="afterEffect">
                                  <p:stCondLst>
                                    <p:cond delay="0"/>
                                  </p:stCondLst>
                                  <p:childTnLst>
                                    <p:animClr clrSpc="rgb" dir="cw">
                                      <p:cBhvr>
                                        <p:cTn id="46" dur="50" fill="hold"/>
                                        <p:tgtEl>
                                          <p:spTgt spid="48176"/>
                                        </p:tgtEl>
                                        <p:attrNameLst>
                                          <p:attrName>fillcolor</p:attrName>
                                        </p:attrNameLst>
                                      </p:cBhvr>
                                      <p:to>
                                        <a:srgbClr val="FF3300"/>
                                      </p:to>
                                    </p:animClr>
                                    <p:set>
                                      <p:cBhvr>
                                        <p:cTn id="47" dur="50" fill="hold"/>
                                        <p:tgtEl>
                                          <p:spTgt spid="48176"/>
                                        </p:tgtEl>
                                        <p:attrNameLst>
                                          <p:attrName>fill.type</p:attrName>
                                        </p:attrNameLst>
                                      </p:cBhvr>
                                      <p:to>
                                        <p:strVal val="solid"/>
                                      </p:to>
                                    </p:set>
                                    <p:set>
                                      <p:cBhvr>
                                        <p:cTn id="48" dur="50" fill="hold"/>
                                        <p:tgtEl>
                                          <p:spTgt spid="4817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childTnLst>
                          </p:cTn>
                        </p:par>
                        <p:par>
                          <p:cTn id="49" fill="hold" nodeType="afterGroup">
                            <p:stCondLst>
                              <p:cond delay="450"/>
                            </p:stCondLst>
                            <p:childTnLst>
                              <p:par>
                                <p:cTn id="50" presetID="1" presetClass="emph" presetSubtype="2" fill="remove" nodeType="afterEffect">
                                  <p:stCondLst>
                                    <p:cond delay="0"/>
                                  </p:stCondLst>
                                  <p:childTnLst>
                                    <p:animClr clrSpc="rgb" dir="cw">
                                      <p:cBhvr>
                                        <p:cTn id="51" dur="50" fill="hold"/>
                                        <p:tgtEl>
                                          <p:spTgt spid="48177"/>
                                        </p:tgtEl>
                                        <p:attrNameLst>
                                          <p:attrName>fillcolor</p:attrName>
                                        </p:attrNameLst>
                                      </p:cBhvr>
                                      <p:to>
                                        <a:srgbClr val="FF3300"/>
                                      </p:to>
                                    </p:animClr>
                                    <p:set>
                                      <p:cBhvr>
                                        <p:cTn id="52" dur="50" fill="hold"/>
                                        <p:tgtEl>
                                          <p:spTgt spid="48177"/>
                                        </p:tgtEl>
                                        <p:attrNameLst>
                                          <p:attrName>fill.type</p:attrName>
                                        </p:attrNameLst>
                                      </p:cBhvr>
                                      <p:to>
                                        <p:strVal val="solid"/>
                                      </p:to>
                                    </p:set>
                                    <p:set>
                                      <p:cBhvr>
                                        <p:cTn id="53" dur="50" fill="hold"/>
                                        <p:tgtEl>
                                          <p:spTgt spid="4817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hammer.wav"/>
                                        </p:tgtEl>
                                      </p:cMediaNode>
                                    </p:audio>
                                  </p:subTnLst>
                                </p:cTn>
                              </p:par>
                            </p:childTnLst>
                          </p:cTn>
                        </p:par>
                        <p:par>
                          <p:cTn id="54" fill="hold" nodeType="afterGroup">
                            <p:stCondLst>
                              <p:cond delay="500"/>
                            </p:stCondLst>
                            <p:childTnLst>
                              <p:par>
                                <p:cTn id="55" presetID="1" presetClass="emph" presetSubtype="2" fill="remove" nodeType="afterEffect">
                                  <p:stCondLst>
                                    <p:cond delay="0"/>
                                  </p:stCondLst>
                                  <p:childTnLst>
                                    <p:animClr clrSpc="rgb" dir="cw">
                                      <p:cBhvr>
                                        <p:cTn id="56" dur="50" fill="hold"/>
                                        <p:tgtEl>
                                          <p:spTgt spid="48178"/>
                                        </p:tgtEl>
                                        <p:attrNameLst>
                                          <p:attrName>fillcolor</p:attrName>
                                        </p:attrNameLst>
                                      </p:cBhvr>
                                      <p:to>
                                        <a:srgbClr val="FF3300"/>
                                      </p:to>
                                    </p:animClr>
                                    <p:set>
                                      <p:cBhvr>
                                        <p:cTn id="57" dur="50" fill="hold"/>
                                        <p:tgtEl>
                                          <p:spTgt spid="48178"/>
                                        </p:tgtEl>
                                        <p:attrNameLst>
                                          <p:attrName>fill.type</p:attrName>
                                        </p:attrNameLst>
                                      </p:cBhvr>
                                      <p:to>
                                        <p:strVal val="solid"/>
                                      </p:to>
                                    </p:set>
                                    <p:set>
                                      <p:cBhvr>
                                        <p:cTn id="58" dur="50" fill="hold"/>
                                        <p:tgtEl>
                                          <p:spTgt spid="48178"/>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hammer.wav"/>
                                        </p:tgtEl>
                                      </p:cMediaNode>
                                    </p:audio>
                                  </p:subTnLst>
                                </p:cTn>
                              </p:par>
                            </p:childTnLst>
                          </p:cTn>
                        </p:par>
                        <p:par>
                          <p:cTn id="59" fill="hold" nodeType="afterGroup">
                            <p:stCondLst>
                              <p:cond delay="550"/>
                            </p:stCondLst>
                            <p:childTnLst>
                              <p:par>
                                <p:cTn id="60" presetID="1" presetClass="emph" presetSubtype="2" fill="remove" nodeType="afterEffect">
                                  <p:stCondLst>
                                    <p:cond delay="0"/>
                                  </p:stCondLst>
                                  <p:childTnLst>
                                    <p:animClr clrSpc="rgb" dir="cw">
                                      <p:cBhvr>
                                        <p:cTn id="61" dur="50" fill="hold"/>
                                        <p:tgtEl>
                                          <p:spTgt spid="48179"/>
                                        </p:tgtEl>
                                        <p:attrNameLst>
                                          <p:attrName>fillcolor</p:attrName>
                                        </p:attrNameLst>
                                      </p:cBhvr>
                                      <p:to>
                                        <a:srgbClr val="FF3300"/>
                                      </p:to>
                                    </p:animClr>
                                    <p:set>
                                      <p:cBhvr>
                                        <p:cTn id="62" dur="50" fill="hold"/>
                                        <p:tgtEl>
                                          <p:spTgt spid="48179"/>
                                        </p:tgtEl>
                                        <p:attrNameLst>
                                          <p:attrName>fill.type</p:attrName>
                                        </p:attrNameLst>
                                      </p:cBhvr>
                                      <p:to>
                                        <p:strVal val="solid"/>
                                      </p:to>
                                    </p:set>
                                    <p:set>
                                      <p:cBhvr>
                                        <p:cTn id="63" dur="50" fill="hold"/>
                                        <p:tgtEl>
                                          <p:spTgt spid="48179"/>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hammer.wav"/>
                                        </p:tgtEl>
                                      </p:cMediaNode>
                                    </p:audio>
                                  </p:subTnLst>
                                </p:cTn>
                              </p:par>
                            </p:childTnLst>
                          </p:cTn>
                        </p:par>
                        <p:par>
                          <p:cTn id="64" fill="hold" nodeType="afterGroup">
                            <p:stCondLst>
                              <p:cond delay="600"/>
                            </p:stCondLst>
                            <p:childTnLst>
                              <p:par>
                                <p:cTn id="65" presetID="1" presetClass="emph" presetSubtype="2" fill="remove" nodeType="afterEffect">
                                  <p:stCondLst>
                                    <p:cond delay="0"/>
                                  </p:stCondLst>
                                  <p:childTnLst>
                                    <p:animClr clrSpc="rgb" dir="cw">
                                      <p:cBhvr>
                                        <p:cTn id="66" dur="50" fill="hold"/>
                                        <p:tgtEl>
                                          <p:spTgt spid="48180"/>
                                        </p:tgtEl>
                                        <p:attrNameLst>
                                          <p:attrName>fillcolor</p:attrName>
                                        </p:attrNameLst>
                                      </p:cBhvr>
                                      <p:to>
                                        <a:srgbClr val="FF3300"/>
                                      </p:to>
                                    </p:animClr>
                                    <p:set>
                                      <p:cBhvr>
                                        <p:cTn id="67" dur="50" fill="hold"/>
                                        <p:tgtEl>
                                          <p:spTgt spid="48180"/>
                                        </p:tgtEl>
                                        <p:attrNameLst>
                                          <p:attrName>fill.type</p:attrName>
                                        </p:attrNameLst>
                                      </p:cBhvr>
                                      <p:to>
                                        <p:strVal val="solid"/>
                                      </p:to>
                                    </p:set>
                                    <p:set>
                                      <p:cBhvr>
                                        <p:cTn id="68" dur="50" fill="hold"/>
                                        <p:tgtEl>
                                          <p:spTgt spid="4818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hammer.wav"/>
                                        </p:tgtEl>
                                      </p:cMediaNode>
                                    </p:audio>
                                  </p:subTnLst>
                                </p:cTn>
                              </p:par>
                            </p:childTnLst>
                          </p:cTn>
                        </p:par>
                        <p:par>
                          <p:cTn id="69" fill="hold" nodeType="afterGroup">
                            <p:stCondLst>
                              <p:cond delay="650"/>
                            </p:stCondLst>
                            <p:childTnLst>
                              <p:par>
                                <p:cTn id="70" presetID="1" presetClass="emph" presetSubtype="2" fill="remove" nodeType="afterEffect">
                                  <p:stCondLst>
                                    <p:cond delay="0"/>
                                  </p:stCondLst>
                                  <p:childTnLst>
                                    <p:animClr clrSpc="rgb" dir="cw">
                                      <p:cBhvr>
                                        <p:cTn id="71" dur="50" fill="hold"/>
                                        <p:tgtEl>
                                          <p:spTgt spid="48181"/>
                                        </p:tgtEl>
                                        <p:attrNameLst>
                                          <p:attrName>fillcolor</p:attrName>
                                        </p:attrNameLst>
                                      </p:cBhvr>
                                      <p:to>
                                        <a:srgbClr val="FF3300"/>
                                      </p:to>
                                    </p:animClr>
                                    <p:set>
                                      <p:cBhvr>
                                        <p:cTn id="72" dur="50" fill="hold"/>
                                        <p:tgtEl>
                                          <p:spTgt spid="48181"/>
                                        </p:tgtEl>
                                        <p:attrNameLst>
                                          <p:attrName>fill.type</p:attrName>
                                        </p:attrNameLst>
                                      </p:cBhvr>
                                      <p:to>
                                        <p:strVal val="solid"/>
                                      </p:to>
                                    </p:set>
                                    <p:set>
                                      <p:cBhvr>
                                        <p:cTn id="73" dur="50" fill="hold"/>
                                        <p:tgtEl>
                                          <p:spTgt spid="48181"/>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4" fill="hold" nodeType="afterGroup">
                            <p:stCondLst>
                              <p:cond delay="700"/>
                            </p:stCondLst>
                            <p:childTnLst>
                              <p:par>
                                <p:cTn id="75" presetID="1" presetClass="emph" presetSubtype="2" fill="remove" nodeType="afterEffect">
                                  <p:stCondLst>
                                    <p:cond delay="0"/>
                                  </p:stCondLst>
                                  <p:childTnLst>
                                    <p:animClr clrSpc="rgb" dir="cw">
                                      <p:cBhvr>
                                        <p:cTn id="76" dur="50" fill="hold"/>
                                        <p:tgtEl>
                                          <p:spTgt spid="48182"/>
                                        </p:tgtEl>
                                        <p:attrNameLst>
                                          <p:attrName>fillcolor</p:attrName>
                                        </p:attrNameLst>
                                      </p:cBhvr>
                                      <p:to>
                                        <a:srgbClr val="FF3300"/>
                                      </p:to>
                                    </p:animClr>
                                    <p:set>
                                      <p:cBhvr>
                                        <p:cTn id="77" dur="50" fill="hold"/>
                                        <p:tgtEl>
                                          <p:spTgt spid="48182"/>
                                        </p:tgtEl>
                                        <p:attrNameLst>
                                          <p:attrName>fill.type</p:attrName>
                                        </p:attrNameLst>
                                      </p:cBhvr>
                                      <p:to>
                                        <p:strVal val="solid"/>
                                      </p:to>
                                    </p:set>
                                    <p:set>
                                      <p:cBhvr>
                                        <p:cTn id="78" dur="50" fill="hold"/>
                                        <p:tgtEl>
                                          <p:spTgt spid="48182"/>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hammer.wav"/>
                                        </p:tgtEl>
                                      </p:cMediaNode>
                                    </p:audio>
                                  </p:subTnLst>
                                </p:cTn>
                              </p:par>
                            </p:childTnLst>
                          </p:cTn>
                        </p:par>
                        <p:par>
                          <p:cTn id="79" fill="hold" nodeType="afterGroup">
                            <p:stCondLst>
                              <p:cond delay="750"/>
                            </p:stCondLst>
                            <p:childTnLst>
                              <p:par>
                                <p:cTn id="80" presetID="1" presetClass="emph" presetSubtype="2" fill="remove" nodeType="afterEffect">
                                  <p:stCondLst>
                                    <p:cond delay="0"/>
                                  </p:stCondLst>
                                  <p:childTnLst>
                                    <p:animClr clrSpc="rgb" dir="cw">
                                      <p:cBhvr>
                                        <p:cTn id="81" dur="50" fill="hold"/>
                                        <p:tgtEl>
                                          <p:spTgt spid="48183"/>
                                        </p:tgtEl>
                                        <p:attrNameLst>
                                          <p:attrName>fillcolor</p:attrName>
                                        </p:attrNameLst>
                                      </p:cBhvr>
                                      <p:to>
                                        <a:srgbClr val="FF3300"/>
                                      </p:to>
                                    </p:animClr>
                                    <p:set>
                                      <p:cBhvr>
                                        <p:cTn id="82" dur="50" fill="hold"/>
                                        <p:tgtEl>
                                          <p:spTgt spid="48183"/>
                                        </p:tgtEl>
                                        <p:attrNameLst>
                                          <p:attrName>fill.type</p:attrName>
                                        </p:attrNameLst>
                                      </p:cBhvr>
                                      <p:to>
                                        <p:strVal val="solid"/>
                                      </p:to>
                                    </p:set>
                                    <p:set>
                                      <p:cBhvr>
                                        <p:cTn id="83" dur="50" fill="hold"/>
                                        <p:tgtEl>
                                          <p:spTgt spid="48183"/>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hammer.wav"/>
                                        </p:tgtEl>
                                      </p:cMediaNode>
                                    </p:audio>
                                  </p:subTnLst>
                                </p:cTn>
                              </p:par>
                            </p:childTnLst>
                          </p:cTn>
                        </p:par>
                        <p:par>
                          <p:cTn id="84" fill="hold" nodeType="afterGroup">
                            <p:stCondLst>
                              <p:cond delay="800"/>
                            </p:stCondLst>
                            <p:childTnLst>
                              <p:par>
                                <p:cTn id="85" presetID="1" presetClass="emph" presetSubtype="2" fill="remove" nodeType="afterEffect">
                                  <p:stCondLst>
                                    <p:cond delay="0"/>
                                  </p:stCondLst>
                                  <p:childTnLst>
                                    <p:animClr clrSpc="rgb" dir="cw">
                                      <p:cBhvr>
                                        <p:cTn id="86" dur="50" fill="hold"/>
                                        <p:tgtEl>
                                          <p:spTgt spid="48184"/>
                                        </p:tgtEl>
                                        <p:attrNameLst>
                                          <p:attrName>fillcolor</p:attrName>
                                        </p:attrNameLst>
                                      </p:cBhvr>
                                      <p:to>
                                        <a:srgbClr val="FF3300"/>
                                      </p:to>
                                    </p:animClr>
                                    <p:set>
                                      <p:cBhvr>
                                        <p:cTn id="87" dur="50" fill="hold"/>
                                        <p:tgtEl>
                                          <p:spTgt spid="48184"/>
                                        </p:tgtEl>
                                        <p:attrNameLst>
                                          <p:attrName>fill.type</p:attrName>
                                        </p:attrNameLst>
                                      </p:cBhvr>
                                      <p:to>
                                        <p:strVal val="solid"/>
                                      </p:to>
                                    </p:set>
                                    <p:set>
                                      <p:cBhvr>
                                        <p:cTn id="88" dur="50" fill="hold"/>
                                        <p:tgtEl>
                                          <p:spTgt spid="48184"/>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hammer.wav"/>
                                        </p:tgtEl>
                                      </p:cMediaNode>
                                    </p:audio>
                                  </p:subTnLst>
                                </p:cTn>
                              </p:par>
                            </p:childTnLst>
                          </p:cTn>
                        </p:par>
                        <p:par>
                          <p:cTn id="89" fill="hold" nodeType="afterGroup">
                            <p:stCondLst>
                              <p:cond delay="850"/>
                            </p:stCondLst>
                            <p:childTnLst>
                              <p:par>
                                <p:cTn id="90" presetID="1" presetClass="emph" presetSubtype="2" fill="remove" nodeType="afterEffect">
                                  <p:stCondLst>
                                    <p:cond delay="0"/>
                                  </p:stCondLst>
                                  <p:childTnLst>
                                    <p:animClr clrSpc="rgb" dir="cw">
                                      <p:cBhvr>
                                        <p:cTn id="91" dur="50" fill="hold"/>
                                        <p:tgtEl>
                                          <p:spTgt spid="48185"/>
                                        </p:tgtEl>
                                        <p:attrNameLst>
                                          <p:attrName>fillcolor</p:attrName>
                                        </p:attrNameLst>
                                      </p:cBhvr>
                                      <p:to>
                                        <a:srgbClr val="FF3300"/>
                                      </p:to>
                                    </p:animClr>
                                    <p:set>
                                      <p:cBhvr>
                                        <p:cTn id="92" dur="50" fill="hold"/>
                                        <p:tgtEl>
                                          <p:spTgt spid="48185"/>
                                        </p:tgtEl>
                                        <p:attrNameLst>
                                          <p:attrName>fill.type</p:attrName>
                                        </p:attrNameLst>
                                      </p:cBhvr>
                                      <p:to>
                                        <p:strVal val="solid"/>
                                      </p:to>
                                    </p:set>
                                    <p:set>
                                      <p:cBhvr>
                                        <p:cTn id="93" dur="50" fill="hold"/>
                                        <p:tgtEl>
                                          <p:spTgt spid="48185"/>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hammer.wav"/>
                                        </p:tgtEl>
                                      </p:cMediaNode>
                                    </p:audio>
                                  </p:subTnLst>
                                </p:cTn>
                              </p:par>
                            </p:childTnLst>
                          </p:cTn>
                        </p:par>
                        <p:par>
                          <p:cTn id="94" fill="hold" nodeType="afterGroup">
                            <p:stCondLst>
                              <p:cond delay="900"/>
                            </p:stCondLst>
                            <p:childTnLst>
                              <p:par>
                                <p:cTn id="95" presetID="1" presetClass="emph" presetSubtype="2" fill="remove" nodeType="afterEffect">
                                  <p:stCondLst>
                                    <p:cond delay="0"/>
                                  </p:stCondLst>
                                  <p:childTnLst>
                                    <p:animClr clrSpc="rgb" dir="cw">
                                      <p:cBhvr>
                                        <p:cTn id="96" dur="50" fill="hold"/>
                                        <p:tgtEl>
                                          <p:spTgt spid="48186"/>
                                        </p:tgtEl>
                                        <p:attrNameLst>
                                          <p:attrName>fillcolor</p:attrName>
                                        </p:attrNameLst>
                                      </p:cBhvr>
                                      <p:to>
                                        <a:srgbClr val="FF3300"/>
                                      </p:to>
                                    </p:animClr>
                                    <p:set>
                                      <p:cBhvr>
                                        <p:cTn id="97" dur="50" fill="hold"/>
                                        <p:tgtEl>
                                          <p:spTgt spid="48186"/>
                                        </p:tgtEl>
                                        <p:attrNameLst>
                                          <p:attrName>fill.type</p:attrName>
                                        </p:attrNameLst>
                                      </p:cBhvr>
                                      <p:to>
                                        <p:strVal val="solid"/>
                                      </p:to>
                                    </p:set>
                                    <p:set>
                                      <p:cBhvr>
                                        <p:cTn id="98" dur="50" fill="hold"/>
                                        <p:tgtEl>
                                          <p:spTgt spid="48186"/>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hammer.wav"/>
                                        </p:tgtEl>
                                      </p:cMediaNode>
                                    </p:audio>
                                  </p:subTnLst>
                                </p:cTn>
                              </p:par>
                            </p:childTnLst>
                          </p:cTn>
                        </p:par>
                        <p:par>
                          <p:cTn id="99" fill="hold" nodeType="afterGroup">
                            <p:stCondLst>
                              <p:cond delay="950"/>
                            </p:stCondLst>
                            <p:childTnLst>
                              <p:par>
                                <p:cTn id="100" presetID="1" presetClass="emph" presetSubtype="2" fill="remove" nodeType="afterEffect">
                                  <p:stCondLst>
                                    <p:cond delay="0"/>
                                  </p:stCondLst>
                                  <p:childTnLst>
                                    <p:animClr clrSpc="rgb" dir="cw">
                                      <p:cBhvr>
                                        <p:cTn id="101" dur="50" fill="hold"/>
                                        <p:tgtEl>
                                          <p:spTgt spid="48187"/>
                                        </p:tgtEl>
                                        <p:attrNameLst>
                                          <p:attrName>fillcolor</p:attrName>
                                        </p:attrNameLst>
                                      </p:cBhvr>
                                      <p:to>
                                        <a:srgbClr val="FF3300"/>
                                      </p:to>
                                    </p:animClr>
                                    <p:set>
                                      <p:cBhvr>
                                        <p:cTn id="102" dur="50" fill="hold"/>
                                        <p:tgtEl>
                                          <p:spTgt spid="48187"/>
                                        </p:tgtEl>
                                        <p:attrNameLst>
                                          <p:attrName>fill.type</p:attrName>
                                        </p:attrNameLst>
                                      </p:cBhvr>
                                      <p:to>
                                        <p:strVal val="solid"/>
                                      </p:to>
                                    </p:set>
                                    <p:set>
                                      <p:cBhvr>
                                        <p:cTn id="103" dur="50" fill="hold"/>
                                        <p:tgtEl>
                                          <p:spTgt spid="48187"/>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hammer.wav"/>
                                        </p:tgtEl>
                                      </p:cMediaNode>
                                    </p:audio>
                                  </p:subTnLst>
                                </p:cTn>
                              </p:par>
                            </p:childTnLst>
                          </p:cTn>
                        </p:par>
                        <p:par>
                          <p:cTn id="104" fill="hold" nodeType="afterGroup">
                            <p:stCondLst>
                              <p:cond delay="1000"/>
                            </p:stCondLst>
                            <p:childTnLst>
                              <p:par>
                                <p:cTn id="105" presetID="1" presetClass="emph" presetSubtype="2" fill="remove" nodeType="afterEffect">
                                  <p:stCondLst>
                                    <p:cond delay="0"/>
                                  </p:stCondLst>
                                  <p:childTnLst>
                                    <p:animClr clrSpc="rgb" dir="cw">
                                      <p:cBhvr>
                                        <p:cTn id="106" dur="50" fill="hold"/>
                                        <p:tgtEl>
                                          <p:spTgt spid="48188"/>
                                        </p:tgtEl>
                                        <p:attrNameLst>
                                          <p:attrName>fillcolor</p:attrName>
                                        </p:attrNameLst>
                                      </p:cBhvr>
                                      <p:to>
                                        <a:srgbClr val="FF3300"/>
                                      </p:to>
                                    </p:animClr>
                                    <p:set>
                                      <p:cBhvr>
                                        <p:cTn id="107" dur="50" fill="hold"/>
                                        <p:tgtEl>
                                          <p:spTgt spid="48188"/>
                                        </p:tgtEl>
                                        <p:attrNameLst>
                                          <p:attrName>fill.type</p:attrName>
                                        </p:attrNameLst>
                                      </p:cBhvr>
                                      <p:to>
                                        <p:strVal val="solid"/>
                                      </p:to>
                                    </p:set>
                                    <p:set>
                                      <p:cBhvr>
                                        <p:cTn id="108" dur="50" fill="hold"/>
                                        <p:tgtEl>
                                          <p:spTgt spid="48188"/>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4" name="hammer.wav"/>
                                        </p:tgtEl>
                                      </p:cMediaNode>
                                    </p:audio>
                                  </p:subTnLst>
                                </p:cTn>
                              </p:par>
                            </p:childTnLst>
                          </p:cTn>
                        </p:par>
                        <p:par>
                          <p:cTn id="109" fill="hold" nodeType="afterGroup">
                            <p:stCondLst>
                              <p:cond delay="1050"/>
                            </p:stCondLst>
                            <p:childTnLst>
                              <p:par>
                                <p:cTn id="110" presetID="1" presetClass="emph" presetSubtype="2" fill="remove" nodeType="afterEffect">
                                  <p:stCondLst>
                                    <p:cond delay="0"/>
                                  </p:stCondLst>
                                  <p:childTnLst>
                                    <p:animClr clrSpc="rgb" dir="cw">
                                      <p:cBhvr>
                                        <p:cTn id="111" dur="50" fill="hold"/>
                                        <p:tgtEl>
                                          <p:spTgt spid="48189"/>
                                        </p:tgtEl>
                                        <p:attrNameLst>
                                          <p:attrName>fillcolor</p:attrName>
                                        </p:attrNameLst>
                                      </p:cBhvr>
                                      <p:to>
                                        <a:srgbClr val="FF3300"/>
                                      </p:to>
                                    </p:animClr>
                                    <p:set>
                                      <p:cBhvr>
                                        <p:cTn id="112" dur="50" fill="hold"/>
                                        <p:tgtEl>
                                          <p:spTgt spid="48189"/>
                                        </p:tgtEl>
                                        <p:attrNameLst>
                                          <p:attrName>fill.type</p:attrName>
                                        </p:attrNameLst>
                                      </p:cBhvr>
                                      <p:to>
                                        <p:strVal val="solid"/>
                                      </p:to>
                                    </p:set>
                                    <p:set>
                                      <p:cBhvr>
                                        <p:cTn id="113" dur="50" fill="hold"/>
                                        <p:tgtEl>
                                          <p:spTgt spid="48189"/>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4" name="hammer.wav"/>
                                        </p:tgtEl>
                                      </p:cMediaNode>
                                    </p:audio>
                                  </p:subTnLst>
                                </p:cTn>
                              </p:par>
                            </p:childTnLst>
                          </p:cTn>
                        </p:par>
                        <p:par>
                          <p:cTn id="114" fill="hold" nodeType="afterGroup">
                            <p:stCondLst>
                              <p:cond delay="1100"/>
                            </p:stCondLst>
                            <p:childTnLst>
                              <p:par>
                                <p:cTn id="115" presetID="1" presetClass="emph" presetSubtype="2" fill="remove" nodeType="afterEffect">
                                  <p:stCondLst>
                                    <p:cond delay="0"/>
                                  </p:stCondLst>
                                  <p:childTnLst>
                                    <p:animClr clrSpc="rgb" dir="cw">
                                      <p:cBhvr>
                                        <p:cTn id="116" dur="50" fill="hold"/>
                                        <p:tgtEl>
                                          <p:spTgt spid="48190"/>
                                        </p:tgtEl>
                                        <p:attrNameLst>
                                          <p:attrName>fillcolor</p:attrName>
                                        </p:attrNameLst>
                                      </p:cBhvr>
                                      <p:to>
                                        <a:srgbClr val="FF3300"/>
                                      </p:to>
                                    </p:animClr>
                                    <p:set>
                                      <p:cBhvr>
                                        <p:cTn id="117" dur="50" fill="hold"/>
                                        <p:tgtEl>
                                          <p:spTgt spid="48190"/>
                                        </p:tgtEl>
                                        <p:attrNameLst>
                                          <p:attrName>fill.type</p:attrName>
                                        </p:attrNameLst>
                                      </p:cBhvr>
                                      <p:to>
                                        <p:strVal val="solid"/>
                                      </p:to>
                                    </p:set>
                                    <p:set>
                                      <p:cBhvr>
                                        <p:cTn id="118" dur="50" fill="hold"/>
                                        <p:tgtEl>
                                          <p:spTgt spid="48190"/>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4" name="hammer.wav"/>
                                        </p:tgtEl>
                                      </p:cMediaNode>
                                    </p:audio>
                                  </p:subTnLst>
                                </p:cTn>
                              </p:par>
                            </p:childTnLst>
                          </p:cTn>
                        </p:par>
                        <p:par>
                          <p:cTn id="119" fill="hold" nodeType="afterGroup">
                            <p:stCondLst>
                              <p:cond delay="1150"/>
                            </p:stCondLst>
                            <p:childTnLst>
                              <p:par>
                                <p:cTn id="120" presetID="1" presetClass="emph" presetSubtype="2" fill="remove" nodeType="afterEffect">
                                  <p:stCondLst>
                                    <p:cond delay="0"/>
                                  </p:stCondLst>
                                  <p:childTnLst>
                                    <p:animClr clrSpc="rgb" dir="cw">
                                      <p:cBhvr>
                                        <p:cTn id="121" dur="50" fill="hold"/>
                                        <p:tgtEl>
                                          <p:spTgt spid="48191"/>
                                        </p:tgtEl>
                                        <p:attrNameLst>
                                          <p:attrName>fillcolor</p:attrName>
                                        </p:attrNameLst>
                                      </p:cBhvr>
                                      <p:to>
                                        <a:srgbClr val="FF3300"/>
                                      </p:to>
                                    </p:animClr>
                                    <p:set>
                                      <p:cBhvr>
                                        <p:cTn id="122" dur="50" fill="hold"/>
                                        <p:tgtEl>
                                          <p:spTgt spid="48191"/>
                                        </p:tgtEl>
                                        <p:attrNameLst>
                                          <p:attrName>fill.type</p:attrName>
                                        </p:attrNameLst>
                                      </p:cBhvr>
                                      <p:to>
                                        <p:strVal val="solid"/>
                                      </p:to>
                                    </p:set>
                                    <p:set>
                                      <p:cBhvr>
                                        <p:cTn id="123" dur="50" fill="hold"/>
                                        <p:tgtEl>
                                          <p:spTgt spid="48191"/>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4" name="hammer.wav"/>
                                        </p:tgtEl>
                                      </p:cMediaNode>
                                    </p:audio>
                                  </p:subTnLst>
                                </p:cTn>
                              </p:par>
                            </p:childTnLst>
                          </p:cTn>
                        </p:par>
                        <p:par>
                          <p:cTn id="124" fill="hold" nodeType="afterGroup">
                            <p:stCondLst>
                              <p:cond delay="1200"/>
                            </p:stCondLst>
                            <p:childTnLst>
                              <p:par>
                                <p:cTn id="125" presetID="1" presetClass="emph" presetSubtype="2" fill="remove" nodeType="afterEffect">
                                  <p:stCondLst>
                                    <p:cond delay="0"/>
                                  </p:stCondLst>
                                  <p:childTnLst>
                                    <p:animClr clrSpc="rgb" dir="cw">
                                      <p:cBhvr>
                                        <p:cTn id="126" dur="50" fill="hold"/>
                                        <p:tgtEl>
                                          <p:spTgt spid="48192"/>
                                        </p:tgtEl>
                                        <p:attrNameLst>
                                          <p:attrName>fillcolor</p:attrName>
                                        </p:attrNameLst>
                                      </p:cBhvr>
                                      <p:to>
                                        <a:srgbClr val="FF3300"/>
                                      </p:to>
                                    </p:animClr>
                                    <p:set>
                                      <p:cBhvr>
                                        <p:cTn id="127" dur="50" fill="hold"/>
                                        <p:tgtEl>
                                          <p:spTgt spid="48192"/>
                                        </p:tgtEl>
                                        <p:attrNameLst>
                                          <p:attrName>fill.type</p:attrName>
                                        </p:attrNameLst>
                                      </p:cBhvr>
                                      <p:to>
                                        <p:strVal val="solid"/>
                                      </p:to>
                                    </p:set>
                                    <p:set>
                                      <p:cBhvr>
                                        <p:cTn id="128" dur="50" fill="hold"/>
                                        <p:tgtEl>
                                          <p:spTgt spid="48192"/>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4" name="hammer.wav"/>
                                        </p:tgtEl>
                                      </p:cMediaNode>
                                    </p:audio>
                                  </p:subTnLst>
                                </p:cTn>
                              </p:par>
                            </p:childTnLst>
                          </p:cTn>
                        </p:par>
                        <p:par>
                          <p:cTn id="129" fill="hold" nodeType="afterGroup">
                            <p:stCondLst>
                              <p:cond delay="1250"/>
                            </p:stCondLst>
                            <p:childTnLst>
                              <p:par>
                                <p:cTn id="130" presetID="1" presetClass="emph" presetSubtype="2" fill="remove" nodeType="afterEffect">
                                  <p:stCondLst>
                                    <p:cond delay="0"/>
                                  </p:stCondLst>
                                  <p:childTnLst>
                                    <p:animClr clrSpc="rgb" dir="cw">
                                      <p:cBhvr>
                                        <p:cTn id="131" dur="50" fill="hold"/>
                                        <p:tgtEl>
                                          <p:spTgt spid="48193"/>
                                        </p:tgtEl>
                                        <p:attrNameLst>
                                          <p:attrName>fillcolor</p:attrName>
                                        </p:attrNameLst>
                                      </p:cBhvr>
                                      <p:to>
                                        <a:srgbClr val="FF3300"/>
                                      </p:to>
                                    </p:animClr>
                                    <p:set>
                                      <p:cBhvr>
                                        <p:cTn id="132" dur="50" fill="hold"/>
                                        <p:tgtEl>
                                          <p:spTgt spid="48193"/>
                                        </p:tgtEl>
                                        <p:attrNameLst>
                                          <p:attrName>fill.type</p:attrName>
                                        </p:attrNameLst>
                                      </p:cBhvr>
                                      <p:to>
                                        <p:strVal val="solid"/>
                                      </p:to>
                                    </p:set>
                                    <p:set>
                                      <p:cBhvr>
                                        <p:cTn id="133" dur="50" fill="hold"/>
                                        <p:tgtEl>
                                          <p:spTgt spid="48193"/>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4" name="hammer.wav"/>
                                        </p:tgtEl>
                                      </p:cMediaNode>
                                    </p:audio>
                                  </p:subTnLst>
                                </p:cTn>
                              </p:par>
                            </p:childTnLst>
                          </p:cTn>
                        </p:par>
                        <p:par>
                          <p:cTn id="134" fill="hold" nodeType="afterGroup">
                            <p:stCondLst>
                              <p:cond delay="1300"/>
                            </p:stCondLst>
                            <p:childTnLst>
                              <p:par>
                                <p:cTn id="135" presetID="1" presetClass="emph" presetSubtype="2" fill="remove" nodeType="afterEffect">
                                  <p:stCondLst>
                                    <p:cond delay="0"/>
                                  </p:stCondLst>
                                  <p:childTnLst>
                                    <p:animClr clrSpc="rgb" dir="cw">
                                      <p:cBhvr>
                                        <p:cTn id="136" dur="50" fill="hold"/>
                                        <p:tgtEl>
                                          <p:spTgt spid="48194"/>
                                        </p:tgtEl>
                                        <p:attrNameLst>
                                          <p:attrName>fillcolor</p:attrName>
                                        </p:attrNameLst>
                                      </p:cBhvr>
                                      <p:to>
                                        <a:srgbClr val="FF3300"/>
                                      </p:to>
                                    </p:animClr>
                                    <p:set>
                                      <p:cBhvr>
                                        <p:cTn id="137" dur="50" fill="hold"/>
                                        <p:tgtEl>
                                          <p:spTgt spid="48194"/>
                                        </p:tgtEl>
                                        <p:attrNameLst>
                                          <p:attrName>fill.type</p:attrName>
                                        </p:attrNameLst>
                                      </p:cBhvr>
                                      <p:to>
                                        <p:strVal val="solid"/>
                                      </p:to>
                                    </p:set>
                                    <p:set>
                                      <p:cBhvr>
                                        <p:cTn id="138" dur="50" fill="hold"/>
                                        <p:tgtEl>
                                          <p:spTgt spid="48194"/>
                                        </p:tgtEl>
                                        <p:attrNameLst>
                                          <p:attrName>fill.on</p:attrName>
                                        </p:attrNameLst>
                                      </p:cBhvr>
                                      <p:to>
                                        <p:strVal val="true"/>
                                      </p:to>
                                    </p:set>
                                  </p:childTnLst>
                                  <p:subTnLst>
                                    <p:audio>
                                      <p:cMediaNode>
                                        <p:cTn display="0" masterRel="sameClick">
                                          <p:stCondLst>
                                            <p:cond evt="begin" delay="0">
                                              <p:tn val="135"/>
                                            </p:cond>
                                          </p:stCondLst>
                                          <p:endCondLst>
                                            <p:cond evt="onStopAudio" delay="0">
                                              <p:tgtEl>
                                                <p:sldTgt/>
                                              </p:tgtEl>
                                            </p:cond>
                                          </p:endCondLst>
                                        </p:cTn>
                                        <p:tgtEl>
                                          <p:sndTgt r:embed="rId4" name="hammer.wav"/>
                                        </p:tgtEl>
                                      </p:cMediaNode>
                                    </p:audio>
                                  </p:subTnLst>
                                </p:cTn>
                              </p:par>
                            </p:childTnLst>
                          </p:cTn>
                        </p:par>
                        <p:par>
                          <p:cTn id="139" fill="hold" nodeType="afterGroup">
                            <p:stCondLst>
                              <p:cond delay="1350"/>
                            </p:stCondLst>
                            <p:childTnLst>
                              <p:par>
                                <p:cTn id="140" presetID="1" presetClass="emph" presetSubtype="2" fill="remove" nodeType="afterEffect">
                                  <p:stCondLst>
                                    <p:cond delay="0"/>
                                  </p:stCondLst>
                                  <p:childTnLst>
                                    <p:animClr clrSpc="rgb" dir="cw">
                                      <p:cBhvr>
                                        <p:cTn id="141" dur="50" fill="hold"/>
                                        <p:tgtEl>
                                          <p:spTgt spid="48195"/>
                                        </p:tgtEl>
                                        <p:attrNameLst>
                                          <p:attrName>fillcolor</p:attrName>
                                        </p:attrNameLst>
                                      </p:cBhvr>
                                      <p:to>
                                        <a:srgbClr val="FF3300"/>
                                      </p:to>
                                    </p:animClr>
                                    <p:set>
                                      <p:cBhvr>
                                        <p:cTn id="142" dur="50" fill="hold"/>
                                        <p:tgtEl>
                                          <p:spTgt spid="48195"/>
                                        </p:tgtEl>
                                        <p:attrNameLst>
                                          <p:attrName>fill.type</p:attrName>
                                        </p:attrNameLst>
                                      </p:cBhvr>
                                      <p:to>
                                        <p:strVal val="solid"/>
                                      </p:to>
                                    </p:set>
                                    <p:set>
                                      <p:cBhvr>
                                        <p:cTn id="143" dur="50" fill="hold"/>
                                        <p:tgtEl>
                                          <p:spTgt spid="48195"/>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4" name="hammer.wav"/>
                                        </p:tgtEl>
                                      </p:cMediaNode>
                                    </p:audio>
                                  </p:subTnLst>
                                </p:cTn>
                              </p:par>
                            </p:childTnLst>
                          </p:cTn>
                        </p:par>
                        <p:par>
                          <p:cTn id="144" fill="hold" nodeType="afterGroup">
                            <p:stCondLst>
                              <p:cond delay="1400"/>
                            </p:stCondLst>
                            <p:childTnLst>
                              <p:par>
                                <p:cTn id="145" presetID="1" presetClass="emph" presetSubtype="2" fill="remove" nodeType="afterEffect">
                                  <p:stCondLst>
                                    <p:cond delay="0"/>
                                  </p:stCondLst>
                                  <p:childTnLst>
                                    <p:animClr clrSpc="rgb" dir="cw">
                                      <p:cBhvr>
                                        <p:cTn id="146" dur="50" fill="hold"/>
                                        <p:tgtEl>
                                          <p:spTgt spid="48196"/>
                                        </p:tgtEl>
                                        <p:attrNameLst>
                                          <p:attrName>fillcolor</p:attrName>
                                        </p:attrNameLst>
                                      </p:cBhvr>
                                      <p:to>
                                        <a:srgbClr val="FF3300"/>
                                      </p:to>
                                    </p:animClr>
                                    <p:set>
                                      <p:cBhvr>
                                        <p:cTn id="147" dur="50" fill="hold"/>
                                        <p:tgtEl>
                                          <p:spTgt spid="48196"/>
                                        </p:tgtEl>
                                        <p:attrNameLst>
                                          <p:attrName>fill.type</p:attrName>
                                        </p:attrNameLst>
                                      </p:cBhvr>
                                      <p:to>
                                        <p:strVal val="solid"/>
                                      </p:to>
                                    </p:set>
                                    <p:set>
                                      <p:cBhvr>
                                        <p:cTn id="148" dur="50" fill="hold"/>
                                        <p:tgtEl>
                                          <p:spTgt spid="48196"/>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4" name="hammer.wav"/>
                                        </p:tgtEl>
                                      </p:cMediaNode>
                                    </p:audio>
                                  </p:subTnLst>
                                </p:cTn>
                              </p:par>
                            </p:childTnLst>
                          </p:cTn>
                        </p:par>
                        <p:par>
                          <p:cTn id="149" fill="hold" nodeType="afterGroup">
                            <p:stCondLst>
                              <p:cond delay="1450"/>
                            </p:stCondLst>
                            <p:childTnLst>
                              <p:par>
                                <p:cTn id="150" presetID="1" presetClass="emph" presetSubtype="2" fill="remove" nodeType="afterEffect">
                                  <p:stCondLst>
                                    <p:cond delay="0"/>
                                  </p:stCondLst>
                                  <p:childTnLst>
                                    <p:animClr clrSpc="rgb" dir="cw">
                                      <p:cBhvr>
                                        <p:cTn id="151" dur="50" fill="hold"/>
                                        <p:tgtEl>
                                          <p:spTgt spid="48197"/>
                                        </p:tgtEl>
                                        <p:attrNameLst>
                                          <p:attrName>fillcolor</p:attrName>
                                        </p:attrNameLst>
                                      </p:cBhvr>
                                      <p:to>
                                        <a:srgbClr val="FF3300"/>
                                      </p:to>
                                    </p:animClr>
                                    <p:set>
                                      <p:cBhvr>
                                        <p:cTn id="152" dur="50" fill="hold"/>
                                        <p:tgtEl>
                                          <p:spTgt spid="48197"/>
                                        </p:tgtEl>
                                        <p:attrNameLst>
                                          <p:attrName>fill.type</p:attrName>
                                        </p:attrNameLst>
                                      </p:cBhvr>
                                      <p:to>
                                        <p:strVal val="solid"/>
                                      </p:to>
                                    </p:set>
                                    <p:set>
                                      <p:cBhvr>
                                        <p:cTn id="153" dur="50" fill="hold"/>
                                        <p:tgtEl>
                                          <p:spTgt spid="48197"/>
                                        </p:tgtEl>
                                        <p:attrNameLst>
                                          <p:attrName>fill.on</p:attrName>
                                        </p:attrNameLst>
                                      </p:cBhvr>
                                      <p:to>
                                        <p:strVal val="true"/>
                                      </p:to>
                                    </p:set>
                                  </p:childTnLst>
                                  <p:subTnLst>
                                    <p:audio>
                                      <p:cMediaNode>
                                        <p:cTn display="0" masterRel="sameClick">
                                          <p:stCondLst>
                                            <p:cond evt="begin" delay="0">
                                              <p:tn val="150"/>
                                            </p:cond>
                                          </p:stCondLst>
                                          <p:endCondLst>
                                            <p:cond evt="onStopAudio" delay="0">
                                              <p:tgtEl>
                                                <p:sldTgt/>
                                              </p:tgtEl>
                                            </p:cond>
                                          </p:endCondLst>
                                        </p:cTn>
                                        <p:tgtEl>
                                          <p:sndTgt r:embed="rId4" name="hammer.wav"/>
                                        </p:tgtEl>
                                      </p:cMediaNode>
                                    </p:audio>
                                  </p:subTnLst>
                                </p:cTn>
                              </p:par>
                            </p:childTnLst>
                          </p:cTn>
                        </p:par>
                        <p:par>
                          <p:cTn id="154" fill="hold" nodeType="afterGroup">
                            <p:stCondLst>
                              <p:cond delay="1500"/>
                            </p:stCondLst>
                            <p:childTnLst>
                              <p:par>
                                <p:cTn id="155" presetID="1" presetClass="emph" presetSubtype="2" fill="remove" nodeType="afterEffect">
                                  <p:stCondLst>
                                    <p:cond delay="0"/>
                                  </p:stCondLst>
                                  <p:childTnLst>
                                    <p:animClr clrSpc="rgb" dir="cw">
                                      <p:cBhvr>
                                        <p:cTn id="156" dur="50" fill="hold"/>
                                        <p:tgtEl>
                                          <p:spTgt spid="48198"/>
                                        </p:tgtEl>
                                        <p:attrNameLst>
                                          <p:attrName>fillcolor</p:attrName>
                                        </p:attrNameLst>
                                      </p:cBhvr>
                                      <p:to>
                                        <a:srgbClr val="FF3300"/>
                                      </p:to>
                                    </p:animClr>
                                    <p:set>
                                      <p:cBhvr>
                                        <p:cTn id="157" dur="50" fill="hold"/>
                                        <p:tgtEl>
                                          <p:spTgt spid="48198"/>
                                        </p:tgtEl>
                                        <p:attrNameLst>
                                          <p:attrName>fill.type</p:attrName>
                                        </p:attrNameLst>
                                      </p:cBhvr>
                                      <p:to>
                                        <p:strVal val="solid"/>
                                      </p:to>
                                    </p:set>
                                    <p:set>
                                      <p:cBhvr>
                                        <p:cTn id="158" dur="50" fill="hold"/>
                                        <p:tgtEl>
                                          <p:spTgt spid="48198"/>
                                        </p:tgtEl>
                                        <p:attrNameLst>
                                          <p:attrName>fill.on</p:attrName>
                                        </p:attrNameLst>
                                      </p:cBhvr>
                                      <p:to>
                                        <p:strVal val="true"/>
                                      </p:to>
                                    </p:set>
                                  </p:childTnLst>
                                  <p:subTnLst>
                                    <p:audio>
                                      <p:cMediaNode>
                                        <p:cTn display="0" masterRel="sameClick">
                                          <p:stCondLst>
                                            <p:cond evt="begin" delay="0">
                                              <p:tn val="155"/>
                                            </p:cond>
                                          </p:stCondLst>
                                          <p:endCondLst>
                                            <p:cond evt="onStopAudio" delay="0">
                                              <p:tgtEl>
                                                <p:sldTgt/>
                                              </p:tgtEl>
                                            </p:cond>
                                          </p:endCondLst>
                                        </p:cTn>
                                        <p:tgtEl>
                                          <p:sndTgt r:embed="rId4" name="hammer.wav"/>
                                        </p:tgtEl>
                                      </p:cMediaNode>
                                    </p:audio>
                                  </p:subTnLst>
                                </p:cTn>
                              </p:par>
                            </p:childTnLst>
                          </p:cTn>
                        </p:par>
                        <p:par>
                          <p:cTn id="159" fill="hold" nodeType="afterGroup">
                            <p:stCondLst>
                              <p:cond delay="1550"/>
                            </p:stCondLst>
                            <p:childTnLst>
                              <p:par>
                                <p:cTn id="160" presetID="1" presetClass="emph" presetSubtype="2" fill="remove" nodeType="afterEffect">
                                  <p:stCondLst>
                                    <p:cond delay="0"/>
                                  </p:stCondLst>
                                  <p:childTnLst>
                                    <p:animClr clrSpc="rgb" dir="cw">
                                      <p:cBhvr>
                                        <p:cTn id="161" dur="50" fill="hold"/>
                                        <p:tgtEl>
                                          <p:spTgt spid="48199"/>
                                        </p:tgtEl>
                                        <p:attrNameLst>
                                          <p:attrName>fillcolor</p:attrName>
                                        </p:attrNameLst>
                                      </p:cBhvr>
                                      <p:to>
                                        <a:srgbClr val="FF3300"/>
                                      </p:to>
                                    </p:animClr>
                                    <p:set>
                                      <p:cBhvr>
                                        <p:cTn id="162" dur="50" fill="hold"/>
                                        <p:tgtEl>
                                          <p:spTgt spid="48199"/>
                                        </p:tgtEl>
                                        <p:attrNameLst>
                                          <p:attrName>fill.type</p:attrName>
                                        </p:attrNameLst>
                                      </p:cBhvr>
                                      <p:to>
                                        <p:strVal val="solid"/>
                                      </p:to>
                                    </p:set>
                                    <p:set>
                                      <p:cBhvr>
                                        <p:cTn id="163" dur="50" fill="hold"/>
                                        <p:tgtEl>
                                          <p:spTgt spid="48199"/>
                                        </p:tgtEl>
                                        <p:attrNameLst>
                                          <p:attrName>fill.on</p:attrName>
                                        </p:attrNameLst>
                                      </p:cBhvr>
                                      <p:to>
                                        <p:strVal val="true"/>
                                      </p:to>
                                    </p:set>
                                  </p:childTnLst>
                                  <p:subTnLst>
                                    <p:audio>
                                      <p:cMediaNode>
                                        <p:cTn display="0" masterRel="sameClick">
                                          <p:stCondLst>
                                            <p:cond evt="begin" delay="0">
                                              <p:tn val="160"/>
                                            </p:cond>
                                          </p:stCondLst>
                                          <p:endCondLst>
                                            <p:cond evt="onStopAudio" delay="0">
                                              <p:tgtEl>
                                                <p:sldTgt/>
                                              </p:tgtEl>
                                            </p:cond>
                                          </p:endCondLst>
                                        </p:cTn>
                                        <p:tgtEl>
                                          <p:sndTgt r:embed="rId4" name="hammer.wav"/>
                                        </p:tgtEl>
                                      </p:cMediaNode>
                                    </p:audio>
                                  </p:subTnLst>
                                </p:cTn>
                              </p:par>
                            </p:childTnLst>
                          </p:cTn>
                        </p:par>
                        <p:par>
                          <p:cTn id="164" fill="hold" nodeType="afterGroup">
                            <p:stCondLst>
                              <p:cond delay="1600"/>
                            </p:stCondLst>
                            <p:childTnLst>
                              <p:par>
                                <p:cTn id="165" presetID="1" presetClass="emph" presetSubtype="2" fill="remove" nodeType="afterEffect">
                                  <p:stCondLst>
                                    <p:cond delay="0"/>
                                  </p:stCondLst>
                                  <p:childTnLst>
                                    <p:animClr clrSpc="rgb" dir="cw">
                                      <p:cBhvr>
                                        <p:cTn id="166" dur="50" fill="hold"/>
                                        <p:tgtEl>
                                          <p:spTgt spid="48200"/>
                                        </p:tgtEl>
                                        <p:attrNameLst>
                                          <p:attrName>fillcolor</p:attrName>
                                        </p:attrNameLst>
                                      </p:cBhvr>
                                      <p:to>
                                        <a:srgbClr val="FF3300"/>
                                      </p:to>
                                    </p:animClr>
                                    <p:set>
                                      <p:cBhvr>
                                        <p:cTn id="167" dur="50" fill="hold"/>
                                        <p:tgtEl>
                                          <p:spTgt spid="48200"/>
                                        </p:tgtEl>
                                        <p:attrNameLst>
                                          <p:attrName>fill.type</p:attrName>
                                        </p:attrNameLst>
                                      </p:cBhvr>
                                      <p:to>
                                        <p:strVal val="solid"/>
                                      </p:to>
                                    </p:set>
                                    <p:set>
                                      <p:cBhvr>
                                        <p:cTn id="168" dur="50" fill="hold"/>
                                        <p:tgtEl>
                                          <p:spTgt spid="48200"/>
                                        </p:tgtEl>
                                        <p:attrNameLst>
                                          <p:attrName>fill.on</p:attrName>
                                        </p:attrNameLst>
                                      </p:cBhvr>
                                      <p:to>
                                        <p:strVal val="true"/>
                                      </p:to>
                                    </p:set>
                                  </p:childTnLst>
                                  <p:subTnLst>
                                    <p:audio>
                                      <p:cMediaNode>
                                        <p:cTn display="0" masterRel="sameClick">
                                          <p:stCondLst>
                                            <p:cond evt="begin" delay="0">
                                              <p:tn val="165"/>
                                            </p:cond>
                                          </p:stCondLst>
                                          <p:endCondLst>
                                            <p:cond evt="onStopAudio" delay="0">
                                              <p:tgtEl>
                                                <p:sldTgt/>
                                              </p:tgtEl>
                                            </p:cond>
                                          </p:endCondLst>
                                        </p:cTn>
                                        <p:tgtEl>
                                          <p:sndTgt r:embed="rId4" name="hammer.wav"/>
                                        </p:tgtEl>
                                      </p:cMediaNode>
                                    </p:audio>
                                  </p:subTnLst>
                                </p:cTn>
                              </p:par>
                            </p:childTnLst>
                          </p:cTn>
                        </p:par>
                        <p:par>
                          <p:cTn id="169" fill="hold" nodeType="afterGroup">
                            <p:stCondLst>
                              <p:cond delay="1650"/>
                            </p:stCondLst>
                            <p:childTnLst>
                              <p:par>
                                <p:cTn id="170" presetID="1" presetClass="emph" presetSubtype="2" fill="remove" nodeType="afterEffect">
                                  <p:stCondLst>
                                    <p:cond delay="0"/>
                                  </p:stCondLst>
                                  <p:childTnLst>
                                    <p:animClr clrSpc="rgb" dir="cw">
                                      <p:cBhvr>
                                        <p:cTn id="171" dur="50" fill="hold"/>
                                        <p:tgtEl>
                                          <p:spTgt spid="48201"/>
                                        </p:tgtEl>
                                        <p:attrNameLst>
                                          <p:attrName>fillcolor</p:attrName>
                                        </p:attrNameLst>
                                      </p:cBhvr>
                                      <p:to>
                                        <a:srgbClr val="FF3300"/>
                                      </p:to>
                                    </p:animClr>
                                    <p:set>
                                      <p:cBhvr>
                                        <p:cTn id="172" dur="50" fill="hold"/>
                                        <p:tgtEl>
                                          <p:spTgt spid="48201"/>
                                        </p:tgtEl>
                                        <p:attrNameLst>
                                          <p:attrName>fill.type</p:attrName>
                                        </p:attrNameLst>
                                      </p:cBhvr>
                                      <p:to>
                                        <p:strVal val="solid"/>
                                      </p:to>
                                    </p:set>
                                    <p:set>
                                      <p:cBhvr>
                                        <p:cTn id="173" dur="50" fill="hold"/>
                                        <p:tgtEl>
                                          <p:spTgt spid="48201"/>
                                        </p:tgtEl>
                                        <p:attrNameLst>
                                          <p:attrName>fill.on</p:attrName>
                                        </p:attrNameLst>
                                      </p:cBhvr>
                                      <p:to>
                                        <p:strVal val="true"/>
                                      </p:to>
                                    </p:set>
                                  </p:childTnLst>
                                  <p:subTnLst>
                                    <p:audio>
                                      <p:cMediaNode>
                                        <p:cTn display="0" masterRel="sameClick">
                                          <p:stCondLst>
                                            <p:cond evt="begin" delay="0">
                                              <p:tn val="170"/>
                                            </p:cond>
                                          </p:stCondLst>
                                          <p:endCondLst>
                                            <p:cond evt="onStopAudio" delay="0">
                                              <p:tgtEl>
                                                <p:sldTgt/>
                                              </p:tgtEl>
                                            </p:cond>
                                          </p:endCondLst>
                                        </p:cTn>
                                        <p:tgtEl>
                                          <p:sndTgt r:embed="rId4" name="hammer.wav"/>
                                        </p:tgtEl>
                                      </p:cMediaNode>
                                    </p:audio>
                                  </p:subTnLst>
                                </p:cTn>
                              </p:par>
                            </p:childTnLst>
                          </p:cTn>
                        </p:par>
                        <p:par>
                          <p:cTn id="174" fill="hold" nodeType="afterGroup">
                            <p:stCondLst>
                              <p:cond delay="1700"/>
                            </p:stCondLst>
                            <p:childTnLst>
                              <p:par>
                                <p:cTn id="175" presetID="1" presetClass="emph" presetSubtype="2" fill="remove" nodeType="afterEffect">
                                  <p:stCondLst>
                                    <p:cond delay="0"/>
                                  </p:stCondLst>
                                  <p:childTnLst>
                                    <p:animClr clrSpc="rgb" dir="cw">
                                      <p:cBhvr>
                                        <p:cTn id="176" dur="50" fill="hold"/>
                                        <p:tgtEl>
                                          <p:spTgt spid="48202"/>
                                        </p:tgtEl>
                                        <p:attrNameLst>
                                          <p:attrName>fillcolor</p:attrName>
                                        </p:attrNameLst>
                                      </p:cBhvr>
                                      <p:to>
                                        <a:srgbClr val="FF3300"/>
                                      </p:to>
                                    </p:animClr>
                                    <p:set>
                                      <p:cBhvr>
                                        <p:cTn id="177" dur="50" fill="hold"/>
                                        <p:tgtEl>
                                          <p:spTgt spid="48202"/>
                                        </p:tgtEl>
                                        <p:attrNameLst>
                                          <p:attrName>fill.type</p:attrName>
                                        </p:attrNameLst>
                                      </p:cBhvr>
                                      <p:to>
                                        <p:strVal val="solid"/>
                                      </p:to>
                                    </p:set>
                                    <p:set>
                                      <p:cBhvr>
                                        <p:cTn id="178" dur="50" fill="hold"/>
                                        <p:tgtEl>
                                          <p:spTgt spid="48202"/>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4" name="hammer.wav"/>
                                        </p:tgtEl>
                                      </p:cMediaNode>
                                    </p:audio>
                                  </p:subTnLst>
                                </p:cTn>
                              </p:par>
                            </p:childTnLst>
                          </p:cTn>
                        </p:par>
                        <p:par>
                          <p:cTn id="179" fill="hold" nodeType="afterGroup">
                            <p:stCondLst>
                              <p:cond delay="1750"/>
                            </p:stCondLst>
                            <p:childTnLst>
                              <p:par>
                                <p:cTn id="180" presetID="1" presetClass="emph" presetSubtype="2" fill="remove" nodeType="afterEffect">
                                  <p:stCondLst>
                                    <p:cond delay="0"/>
                                  </p:stCondLst>
                                  <p:childTnLst>
                                    <p:animClr clrSpc="rgb" dir="cw">
                                      <p:cBhvr>
                                        <p:cTn id="181" dur="50" fill="hold"/>
                                        <p:tgtEl>
                                          <p:spTgt spid="48203"/>
                                        </p:tgtEl>
                                        <p:attrNameLst>
                                          <p:attrName>fillcolor</p:attrName>
                                        </p:attrNameLst>
                                      </p:cBhvr>
                                      <p:to>
                                        <a:srgbClr val="FF3300"/>
                                      </p:to>
                                    </p:animClr>
                                    <p:set>
                                      <p:cBhvr>
                                        <p:cTn id="182" dur="50" fill="hold"/>
                                        <p:tgtEl>
                                          <p:spTgt spid="48203"/>
                                        </p:tgtEl>
                                        <p:attrNameLst>
                                          <p:attrName>fill.type</p:attrName>
                                        </p:attrNameLst>
                                      </p:cBhvr>
                                      <p:to>
                                        <p:strVal val="solid"/>
                                      </p:to>
                                    </p:set>
                                    <p:set>
                                      <p:cBhvr>
                                        <p:cTn id="183" dur="50" fill="hold"/>
                                        <p:tgtEl>
                                          <p:spTgt spid="48203"/>
                                        </p:tgtEl>
                                        <p:attrNameLst>
                                          <p:attrName>fill.on</p:attrName>
                                        </p:attrNameLst>
                                      </p:cBhvr>
                                      <p:to>
                                        <p:strVal val="true"/>
                                      </p:to>
                                    </p:set>
                                  </p:childTnLst>
                                  <p:subTnLst>
                                    <p:audio>
                                      <p:cMediaNode>
                                        <p:cTn display="0" masterRel="sameClick">
                                          <p:stCondLst>
                                            <p:cond evt="begin" delay="0">
                                              <p:tn val="180"/>
                                            </p:cond>
                                          </p:stCondLst>
                                          <p:endCondLst>
                                            <p:cond evt="onStopAudio" delay="0">
                                              <p:tgtEl>
                                                <p:sldTgt/>
                                              </p:tgtEl>
                                            </p:cond>
                                          </p:endCondLst>
                                        </p:cTn>
                                        <p:tgtEl>
                                          <p:sndTgt r:embed="rId4" name="hammer.wav"/>
                                        </p:tgtEl>
                                      </p:cMediaNode>
                                    </p:audio>
                                  </p:subTnLst>
                                </p:cTn>
                              </p:par>
                            </p:childTnLst>
                          </p:cTn>
                        </p:par>
                        <p:par>
                          <p:cTn id="184" fill="hold" nodeType="afterGroup">
                            <p:stCondLst>
                              <p:cond delay="1800"/>
                            </p:stCondLst>
                            <p:childTnLst>
                              <p:par>
                                <p:cTn id="185" presetID="1" presetClass="emph" presetSubtype="2" fill="remove" nodeType="afterEffect">
                                  <p:stCondLst>
                                    <p:cond delay="0"/>
                                  </p:stCondLst>
                                  <p:childTnLst>
                                    <p:animClr clrSpc="rgb" dir="cw">
                                      <p:cBhvr>
                                        <p:cTn id="186" dur="70" fill="hold"/>
                                        <p:tgtEl>
                                          <p:spTgt spid="48168"/>
                                        </p:tgtEl>
                                        <p:attrNameLst>
                                          <p:attrName>fillcolor</p:attrName>
                                        </p:attrNameLst>
                                      </p:cBhvr>
                                      <p:to>
                                        <a:srgbClr val="FF3300"/>
                                      </p:to>
                                    </p:animClr>
                                    <p:set>
                                      <p:cBhvr>
                                        <p:cTn id="187" dur="70" fill="hold"/>
                                        <p:tgtEl>
                                          <p:spTgt spid="48168"/>
                                        </p:tgtEl>
                                        <p:attrNameLst>
                                          <p:attrName>fill.type</p:attrName>
                                        </p:attrNameLst>
                                      </p:cBhvr>
                                      <p:to>
                                        <p:strVal val="solid"/>
                                      </p:to>
                                    </p:set>
                                    <p:set>
                                      <p:cBhvr>
                                        <p:cTn id="188" dur="70" fill="hold"/>
                                        <p:tgtEl>
                                          <p:spTgt spid="48168"/>
                                        </p:tgtEl>
                                        <p:attrNameLst>
                                          <p:attrName>fill.on</p:attrName>
                                        </p:attrNameLst>
                                      </p:cBhvr>
                                      <p:to>
                                        <p:strVal val="true"/>
                                      </p:to>
                                    </p:set>
                                  </p:childTnLst>
                                  <p:subTnLst>
                                    <p:audio>
                                      <p:cMediaNode>
                                        <p:cTn display="0" masterRel="sameClick">
                                          <p:stCondLst>
                                            <p:cond evt="begin" delay="0">
                                              <p:tn val="185"/>
                                            </p:cond>
                                          </p:stCondLst>
                                          <p:endCondLst>
                                            <p:cond evt="onStopAudio" delay="0">
                                              <p:tgtEl>
                                                <p:sldTgt/>
                                              </p:tgtEl>
                                            </p:cond>
                                          </p:endCondLst>
                                        </p:cTn>
                                        <p:tgtEl>
                                          <p:sndTgt r:embed="rId4" name="hammer.wav"/>
                                        </p:tgtEl>
                                      </p:cMediaNode>
                                    </p:audio>
                                  </p:subTnLst>
                                </p:cTn>
                              </p:par>
                            </p:childTnLst>
                          </p:cTn>
                        </p:par>
                        <p:par>
                          <p:cTn id="189" fill="hold" nodeType="afterGroup">
                            <p:stCondLst>
                              <p:cond delay="1870"/>
                            </p:stCondLst>
                            <p:childTnLst>
                              <p:par>
                                <p:cTn id="190" presetID="1" presetClass="emph" presetSubtype="2" fill="remove" nodeType="afterEffect">
                                  <p:stCondLst>
                                    <p:cond delay="0"/>
                                  </p:stCondLst>
                                  <p:childTnLst>
                                    <p:animClr clrSpc="rgb" dir="cw">
                                      <p:cBhvr>
                                        <p:cTn id="191" dur="70" fill="hold"/>
                                        <p:tgtEl>
                                          <p:spTgt spid="48169"/>
                                        </p:tgtEl>
                                        <p:attrNameLst>
                                          <p:attrName>fillcolor</p:attrName>
                                        </p:attrNameLst>
                                      </p:cBhvr>
                                      <p:to>
                                        <a:srgbClr val="FF3300"/>
                                      </p:to>
                                    </p:animClr>
                                    <p:set>
                                      <p:cBhvr>
                                        <p:cTn id="192" dur="70" fill="hold"/>
                                        <p:tgtEl>
                                          <p:spTgt spid="48169"/>
                                        </p:tgtEl>
                                        <p:attrNameLst>
                                          <p:attrName>fill.type</p:attrName>
                                        </p:attrNameLst>
                                      </p:cBhvr>
                                      <p:to>
                                        <p:strVal val="solid"/>
                                      </p:to>
                                    </p:set>
                                    <p:set>
                                      <p:cBhvr>
                                        <p:cTn id="193" dur="70" fill="hold"/>
                                        <p:tgtEl>
                                          <p:spTgt spid="48169"/>
                                        </p:tgtEl>
                                        <p:attrNameLst>
                                          <p:attrName>fill.on</p:attrName>
                                        </p:attrNameLst>
                                      </p:cBhvr>
                                      <p:to>
                                        <p:strVal val="true"/>
                                      </p:to>
                                    </p:set>
                                  </p:childTnLst>
                                  <p:subTnLst>
                                    <p:audio>
                                      <p:cMediaNode>
                                        <p:cTn display="0" masterRel="sameClick">
                                          <p:stCondLst>
                                            <p:cond evt="begin" delay="0">
                                              <p:tn val="190"/>
                                            </p:cond>
                                          </p:stCondLst>
                                          <p:endCondLst>
                                            <p:cond evt="onStopAudio" delay="0">
                                              <p:tgtEl>
                                                <p:sldTgt/>
                                              </p:tgtEl>
                                            </p:cond>
                                          </p:endCondLst>
                                        </p:cTn>
                                        <p:tgtEl>
                                          <p:sndTgt r:embed="rId4" name="hammer.wav"/>
                                        </p:tgtEl>
                                      </p:cMediaNode>
                                    </p:audio>
                                  </p:subTnLst>
                                </p:cTn>
                              </p:par>
                            </p:childTnLst>
                          </p:cTn>
                        </p:par>
                        <p:par>
                          <p:cTn id="194" fill="hold" nodeType="afterGroup">
                            <p:stCondLst>
                              <p:cond delay="1940"/>
                            </p:stCondLst>
                            <p:childTnLst>
                              <p:par>
                                <p:cTn id="195" presetID="1" presetClass="emph" presetSubtype="2" fill="remove" nodeType="afterEffect">
                                  <p:stCondLst>
                                    <p:cond delay="0"/>
                                  </p:stCondLst>
                                  <p:childTnLst>
                                    <p:animClr clrSpc="rgb" dir="cw">
                                      <p:cBhvr>
                                        <p:cTn id="196" dur="70" fill="hold"/>
                                        <p:tgtEl>
                                          <p:spTgt spid="48170"/>
                                        </p:tgtEl>
                                        <p:attrNameLst>
                                          <p:attrName>fillcolor</p:attrName>
                                        </p:attrNameLst>
                                      </p:cBhvr>
                                      <p:to>
                                        <a:srgbClr val="FF3300"/>
                                      </p:to>
                                    </p:animClr>
                                    <p:set>
                                      <p:cBhvr>
                                        <p:cTn id="197" dur="70" fill="hold"/>
                                        <p:tgtEl>
                                          <p:spTgt spid="48170"/>
                                        </p:tgtEl>
                                        <p:attrNameLst>
                                          <p:attrName>fill.type</p:attrName>
                                        </p:attrNameLst>
                                      </p:cBhvr>
                                      <p:to>
                                        <p:strVal val="solid"/>
                                      </p:to>
                                    </p:set>
                                    <p:set>
                                      <p:cBhvr>
                                        <p:cTn id="198" dur="70" fill="hold"/>
                                        <p:tgtEl>
                                          <p:spTgt spid="48170"/>
                                        </p:tgtEl>
                                        <p:attrNameLst>
                                          <p:attrName>fill.on</p:attrName>
                                        </p:attrNameLst>
                                      </p:cBhvr>
                                      <p:to>
                                        <p:strVal val="true"/>
                                      </p:to>
                                    </p:set>
                                  </p:childTnLst>
                                  <p:subTnLst>
                                    <p:audio>
                                      <p:cMediaNode>
                                        <p:cTn display="0" masterRel="sameClick">
                                          <p:stCondLst>
                                            <p:cond evt="begin" delay="0">
                                              <p:tn val="195"/>
                                            </p:cond>
                                          </p:stCondLst>
                                          <p:endCondLst>
                                            <p:cond evt="onStopAudio" delay="0">
                                              <p:tgtEl>
                                                <p:sldTgt/>
                                              </p:tgtEl>
                                            </p:cond>
                                          </p:endCondLst>
                                        </p:cTn>
                                        <p:tgtEl>
                                          <p:sndTgt r:embed="rId4" name="hammer.wav"/>
                                        </p:tgtEl>
                                      </p:cMediaNode>
                                    </p:audio>
                                  </p:subTnLst>
                                </p:cTn>
                              </p:par>
                            </p:childTnLst>
                          </p:cTn>
                        </p:par>
                        <p:par>
                          <p:cTn id="199" fill="hold" nodeType="afterGroup">
                            <p:stCondLst>
                              <p:cond delay="2010"/>
                            </p:stCondLst>
                            <p:childTnLst>
                              <p:par>
                                <p:cTn id="200" presetID="1" presetClass="emph" presetSubtype="2" fill="remove" nodeType="afterEffect">
                                  <p:stCondLst>
                                    <p:cond delay="0"/>
                                  </p:stCondLst>
                                  <p:childTnLst>
                                    <p:animClr clrSpc="rgb" dir="cw">
                                      <p:cBhvr>
                                        <p:cTn id="201" dur="70" fill="hold"/>
                                        <p:tgtEl>
                                          <p:spTgt spid="48171"/>
                                        </p:tgtEl>
                                        <p:attrNameLst>
                                          <p:attrName>fillcolor</p:attrName>
                                        </p:attrNameLst>
                                      </p:cBhvr>
                                      <p:to>
                                        <a:srgbClr val="FF3300"/>
                                      </p:to>
                                    </p:animClr>
                                    <p:set>
                                      <p:cBhvr>
                                        <p:cTn id="202" dur="70" fill="hold"/>
                                        <p:tgtEl>
                                          <p:spTgt spid="48171"/>
                                        </p:tgtEl>
                                        <p:attrNameLst>
                                          <p:attrName>fill.type</p:attrName>
                                        </p:attrNameLst>
                                      </p:cBhvr>
                                      <p:to>
                                        <p:strVal val="solid"/>
                                      </p:to>
                                    </p:set>
                                    <p:set>
                                      <p:cBhvr>
                                        <p:cTn id="203" dur="70" fill="hold"/>
                                        <p:tgtEl>
                                          <p:spTgt spid="48171"/>
                                        </p:tgtEl>
                                        <p:attrNameLst>
                                          <p:attrName>fill.on</p:attrName>
                                        </p:attrNameLst>
                                      </p:cBhvr>
                                      <p:to>
                                        <p:strVal val="true"/>
                                      </p:to>
                                    </p:set>
                                  </p:childTnLst>
                                  <p:subTnLst>
                                    <p:audio>
                                      <p:cMediaNode>
                                        <p:cTn display="0" masterRel="sameClick">
                                          <p:stCondLst>
                                            <p:cond evt="begin" delay="0">
                                              <p:tn val="200"/>
                                            </p:cond>
                                          </p:stCondLst>
                                          <p:endCondLst>
                                            <p:cond evt="onStopAudio" delay="0">
                                              <p:tgtEl>
                                                <p:sldTgt/>
                                              </p:tgtEl>
                                            </p:cond>
                                          </p:endCondLst>
                                        </p:cTn>
                                        <p:tgtEl>
                                          <p:sndTgt r:embed="rId4" name="hammer.wav"/>
                                        </p:tgtEl>
                                      </p:cMediaNode>
                                    </p:audio>
                                  </p:subTnLst>
                                </p:cTn>
                              </p:par>
                            </p:childTnLst>
                          </p:cTn>
                        </p:par>
                        <p:par>
                          <p:cTn id="204" fill="hold" nodeType="afterGroup">
                            <p:stCondLst>
                              <p:cond delay="2080"/>
                            </p:stCondLst>
                            <p:childTnLst>
                              <p:par>
                                <p:cTn id="205" presetID="1" presetClass="emph" presetSubtype="2" fill="remove" nodeType="afterEffect">
                                  <p:stCondLst>
                                    <p:cond delay="0"/>
                                  </p:stCondLst>
                                  <p:childTnLst>
                                    <p:animClr clrSpc="rgb" dir="cw">
                                      <p:cBhvr>
                                        <p:cTn id="206" dur="90" fill="hold"/>
                                        <p:tgtEl>
                                          <p:spTgt spid="48172"/>
                                        </p:tgtEl>
                                        <p:attrNameLst>
                                          <p:attrName>fillcolor</p:attrName>
                                        </p:attrNameLst>
                                      </p:cBhvr>
                                      <p:to>
                                        <a:srgbClr val="FF3300"/>
                                      </p:to>
                                    </p:animClr>
                                    <p:set>
                                      <p:cBhvr>
                                        <p:cTn id="207" dur="90" fill="hold"/>
                                        <p:tgtEl>
                                          <p:spTgt spid="48172"/>
                                        </p:tgtEl>
                                        <p:attrNameLst>
                                          <p:attrName>fill.type</p:attrName>
                                        </p:attrNameLst>
                                      </p:cBhvr>
                                      <p:to>
                                        <p:strVal val="solid"/>
                                      </p:to>
                                    </p:set>
                                    <p:set>
                                      <p:cBhvr>
                                        <p:cTn id="208" dur="90" fill="hold"/>
                                        <p:tgtEl>
                                          <p:spTgt spid="48172"/>
                                        </p:tgtEl>
                                        <p:attrNameLst>
                                          <p:attrName>fill.on</p:attrName>
                                        </p:attrNameLst>
                                      </p:cBhvr>
                                      <p:to>
                                        <p:strVal val="true"/>
                                      </p:to>
                                    </p:set>
                                  </p:childTnLst>
                                  <p:subTnLst>
                                    <p:audio>
                                      <p:cMediaNode>
                                        <p:cTn display="0" masterRel="sameClick">
                                          <p:stCondLst>
                                            <p:cond evt="begin" delay="0">
                                              <p:tn val="205"/>
                                            </p:cond>
                                          </p:stCondLst>
                                          <p:endCondLst>
                                            <p:cond evt="onStopAudio" delay="0">
                                              <p:tgtEl>
                                                <p:sldTgt/>
                                              </p:tgtEl>
                                            </p:cond>
                                          </p:endCondLst>
                                        </p:cTn>
                                        <p:tgtEl>
                                          <p:sndTgt r:embed="rId4" name="hammer.wav"/>
                                        </p:tgtEl>
                                      </p:cMediaNode>
                                    </p:audio>
                                  </p:subTnLst>
                                </p:cTn>
                              </p:par>
                            </p:childTnLst>
                          </p:cTn>
                        </p:par>
                        <p:par>
                          <p:cTn id="209" fill="hold" nodeType="afterGroup">
                            <p:stCondLst>
                              <p:cond delay="2170"/>
                            </p:stCondLst>
                            <p:childTnLst>
                              <p:par>
                                <p:cTn id="210" presetID="1" presetClass="emph" presetSubtype="2" fill="remove" nodeType="afterEffect">
                                  <p:stCondLst>
                                    <p:cond delay="0"/>
                                  </p:stCondLst>
                                  <p:childTnLst>
                                    <p:animClr clrSpc="rgb" dir="cw">
                                      <p:cBhvr>
                                        <p:cTn id="211" dur="90" fill="hold"/>
                                        <p:tgtEl>
                                          <p:spTgt spid="48173"/>
                                        </p:tgtEl>
                                        <p:attrNameLst>
                                          <p:attrName>fillcolor</p:attrName>
                                        </p:attrNameLst>
                                      </p:cBhvr>
                                      <p:to>
                                        <a:srgbClr val="FF3300"/>
                                      </p:to>
                                    </p:animClr>
                                    <p:set>
                                      <p:cBhvr>
                                        <p:cTn id="212" dur="90" fill="hold"/>
                                        <p:tgtEl>
                                          <p:spTgt spid="48173"/>
                                        </p:tgtEl>
                                        <p:attrNameLst>
                                          <p:attrName>fill.type</p:attrName>
                                        </p:attrNameLst>
                                      </p:cBhvr>
                                      <p:to>
                                        <p:strVal val="solid"/>
                                      </p:to>
                                    </p:set>
                                    <p:set>
                                      <p:cBhvr>
                                        <p:cTn id="213" dur="90" fill="hold"/>
                                        <p:tgtEl>
                                          <p:spTgt spid="48173"/>
                                        </p:tgtEl>
                                        <p:attrNameLst>
                                          <p:attrName>fill.on</p:attrName>
                                        </p:attrNameLst>
                                      </p:cBhvr>
                                      <p:to>
                                        <p:strVal val="true"/>
                                      </p:to>
                                    </p:set>
                                  </p:childTnLst>
                                  <p:subTnLst>
                                    <p:audio>
                                      <p:cMediaNode>
                                        <p:cTn display="0" masterRel="sameClick">
                                          <p:stCondLst>
                                            <p:cond evt="begin" delay="0">
                                              <p:tn val="210"/>
                                            </p:cond>
                                          </p:stCondLst>
                                          <p:endCondLst>
                                            <p:cond evt="onStopAudio" delay="0">
                                              <p:tgtEl>
                                                <p:sldTgt/>
                                              </p:tgtEl>
                                            </p:cond>
                                          </p:endCondLst>
                                        </p:cTn>
                                        <p:tgtEl>
                                          <p:sndTgt r:embed="rId4" name="hammer.wav"/>
                                        </p:tgtEl>
                                      </p:cMediaNode>
                                    </p:audio>
                                  </p:subTnLst>
                                </p:cTn>
                              </p:par>
                            </p:childTnLst>
                          </p:cTn>
                        </p:par>
                        <p:par>
                          <p:cTn id="214" fill="hold" nodeType="afterGroup">
                            <p:stCondLst>
                              <p:cond delay="2260"/>
                            </p:stCondLst>
                            <p:childTnLst>
                              <p:par>
                                <p:cTn id="215" presetID="1" presetClass="emph" presetSubtype="2" fill="remove" nodeType="afterEffect">
                                  <p:stCondLst>
                                    <p:cond delay="0"/>
                                  </p:stCondLst>
                                  <p:childTnLst>
                                    <p:animClr clrSpc="rgb" dir="cw">
                                      <p:cBhvr>
                                        <p:cTn id="216" dur="110" fill="hold"/>
                                        <p:tgtEl>
                                          <p:spTgt spid="48174"/>
                                        </p:tgtEl>
                                        <p:attrNameLst>
                                          <p:attrName>fillcolor</p:attrName>
                                        </p:attrNameLst>
                                      </p:cBhvr>
                                      <p:to>
                                        <a:srgbClr val="FF3300"/>
                                      </p:to>
                                    </p:animClr>
                                    <p:set>
                                      <p:cBhvr>
                                        <p:cTn id="217" dur="110" fill="hold"/>
                                        <p:tgtEl>
                                          <p:spTgt spid="48174"/>
                                        </p:tgtEl>
                                        <p:attrNameLst>
                                          <p:attrName>fill.type</p:attrName>
                                        </p:attrNameLst>
                                      </p:cBhvr>
                                      <p:to>
                                        <p:strVal val="solid"/>
                                      </p:to>
                                    </p:set>
                                    <p:set>
                                      <p:cBhvr>
                                        <p:cTn id="218" dur="110" fill="hold"/>
                                        <p:tgtEl>
                                          <p:spTgt spid="48174"/>
                                        </p:tgtEl>
                                        <p:attrNameLst>
                                          <p:attrName>fill.on</p:attrName>
                                        </p:attrNameLst>
                                      </p:cBhvr>
                                      <p:to>
                                        <p:strVal val="true"/>
                                      </p:to>
                                    </p:set>
                                  </p:childTnLst>
                                  <p:subTnLst>
                                    <p:audio>
                                      <p:cMediaNode>
                                        <p:cTn display="0" masterRel="sameClick">
                                          <p:stCondLst>
                                            <p:cond evt="begin" delay="0">
                                              <p:tn val="215"/>
                                            </p:cond>
                                          </p:stCondLst>
                                          <p:endCondLst>
                                            <p:cond evt="onStopAudio" delay="0">
                                              <p:tgtEl>
                                                <p:sldTgt/>
                                              </p:tgtEl>
                                            </p:cond>
                                          </p:endCondLst>
                                        </p:cTn>
                                        <p:tgtEl>
                                          <p:sndTgt r:embed="rId4" name="hammer.wav"/>
                                        </p:tgtEl>
                                      </p:cMediaNode>
                                    </p:audio>
                                  </p:subTnLst>
                                </p:cTn>
                              </p:par>
                            </p:childTnLst>
                          </p:cTn>
                        </p:par>
                        <p:par>
                          <p:cTn id="219" fill="hold" nodeType="afterGroup">
                            <p:stCondLst>
                              <p:cond delay="2370"/>
                            </p:stCondLst>
                            <p:childTnLst>
                              <p:par>
                                <p:cTn id="220" presetID="1" presetClass="emph" presetSubtype="2" fill="remove" nodeType="afterEffect">
                                  <p:stCondLst>
                                    <p:cond delay="0"/>
                                  </p:stCondLst>
                                  <p:childTnLst>
                                    <p:animClr clrSpc="rgb" dir="cw">
                                      <p:cBhvr>
                                        <p:cTn id="221" dur="110" fill="hold"/>
                                        <p:tgtEl>
                                          <p:spTgt spid="48175"/>
                                        </p:tgtEl>
                                        <p:attrNameLst>
                                          <p:attrName>fillcolor</p:attrName>
                                        </p:attrNameLst>
                                      </p:cBhvr>
                                      <p:to>
                                        <a:srgbClr val="FF0000"/>
                                      </p:to>
                                    </p:animClr>
                                    <p:set>
                                      <p:cBhvr>
                                        <p:cTn id="222" dur="110" fill="hold"/>
                                        <p:tgtEl>
                                          <p:spTgt spid="48175"/>
                                        </p:tgtEl>
                                        <p:attrNameLst>
                                          <p:attrName>fill.type</p:attrName>
                                        </p:attrNameLst>
                                      </p:cBhvr>
                                      <p:to>
                                        <p:strVal val="solid"/>
                                      </p:to>
                                    </p:set>
                                    <p:set>
                                      <p:cBhvr>
                                        <p:cTn id="223" dur="110" fill="hold"/>
                                        <p:tgtEl>
                                          <p:spTgt spid="48175"/>
                                        </p:tgtEl>
                                        <p:attrNameLst>
                                          <p:attrName>fill.on</p:attrName>
                                        </p:attrNameLst>
                                      </p:cBhvr>
                                      <p:to>
                                        <p:strVal val="true"/>
                                      </p:to>
                                    </p:set>
                                  </p:childTnLst>
                                  <p:subTnLst>
                                    <p:audio>
                                      <p:cMediaNode>
                                        <p:cTn display="0" masterRel="sameClick">
                                          <p:stCondLst>
                                            <p:cond evt="begin" delay="0">
                                              <p:tn val="220"/>
                                            </p:cond>
                                          </p:stCondLst>
                                          <p:endCondLst>
                                            <p:cond evt="onStopAudio" delay="0">
                                              <p:tgtEl>
                                                <p:sldTgt/>
                                              </p:tgtEl>
                                            </p:cond>
                                          </p:endCondLst>
                                        </p:cTn>
                                        <p:tgtEl>
                                          <p:sndTgt r:embed="rId4" name="hammer.wav"/>
                                        </p:tgtEl>
                                      </p:cMediaNode>
                                    </p:audio>
                                  </p:subTnLst>
                                </p:cTn>
                              </p:par>
                            </p:childTnLst>
                          </p:cTn>
                        </p:par>
                        <p:par>
                          <p:cTn id="224" fill="hold" nodeType="afterGroup">
                            <p:stCondLst>
                              <p:cond delay="2480"/>
                            </p:stCondLst>
                            <p:childTnLst>
                              <p:par>
                                <p:cTn id="225" presetID="1" presetClass="emph" presetSubtype="2" fill="remove" nodeType="afterEffect">
                                  <p:stCondLst>
                                    <p:cond delay="0"/>
                                  </p:stCondLst>
                                  <p:childTnLst>
                                    <p:animClr clrSpc="rgb" dir="cw">
                                      <p:cBhvr>
                                        <p:cTn id="226" dur="110" fill="hold"/>
                                        <p:tgtEl>
                                          <p:spTgt spid="48176"/>
                                        </p:tgtEl>
                                        <p:attrNameLst>
                                          <p:attrName>fillcolor</p:attrName>
                                        </p:attrNameLst>
                                      </p:cBhvr>
                                      <p:to>
                                        <a:srgbClr val="FF0000"/>
                                      </p:to>
                                    </p:animClr>
                                    <p:set>
                                      <p:cBhvr>
                                        <p:cTn id="227" dur="110" fill="hold"/>
                                        <p:tgtEl>
                                          <p:spTgt spid="48176"/>
                                        </p:tgtEl>
                                        <p:attrNameLst>
                                          <p:attrName>fill.type</p:attrName>
                                        </p:attrNameLst>
                                      </p:cBhvr>
                                      <p:to>
                                        <p:strVal val="solid"/>
                                      </p:to>
                                    </p:set>
                                    <p:set>
                                      <p:cBhvr>
                                        <p:cTn id="228" dur="110" fill="hold"/>
                                        <p:tgtEl>
                                          <p:spTgt spid="48176"/>
                                        </p:tgtEl>
                                        <p:attrNameLst>
                                          <p:attrName>fill.on</p:attrName>
                                        </p:attrNameLst>
                                      </p:cBhvr>
                                      <p:to>
                                        <p:strVal val="true"/>
                                      </p:to>
                                    </p:set>
                                  </p:childTnLst>
                                  <p:subTnLst>
                                    <p:audio>
                                      <p:cMediaNode>
                                        <p:cTn display="0" masterRel="sameClick">
                                          <p:stCondLst>
                                            <p:cond evt="begin" delay="0">
                                              <p:tn val="225"/>
                                            </p:cond>
                                          </p:stCondLst>
                                          <p:endCondLst>
                                            <p:cond evt="onStopAudio" delay="0">
                                              <p:tgtEl>
                                                <p:sldTgt/>
                                              </p:tgtEl>
                                            </p:cond>
                                          </p:endCondLst>
                                        </p:cTn>
                                        <p:tgtEl>
                                          <p:sndTgt r:embed="rId4" name="hammer.wav"/>
                                        </p:tgtEl>
                                      </p:cMediaNode>
                                    </p:audio>
                                  </p:subTnLst>
                                </p:cTn>
                              </p:par>
                            </p:childTnLst>
                          </p:cTn>
                        </p:par>
                        <p:par>
                          <p:cTn id="229" fill="hold" nodeType="afterGroup">
                            <p:stCondLst>
                              <p:cond delay="2590"/>
                            </p:stCondLst>
                            <p:childTnLst>
                              <p:par>
                                <p:cTn id="230" presetID="1" presetClass="entr" presetSubtype="0" fill="hold" grpId="0" nodeType="afterEffect">
                                  <p:stCondLst>
                                    <p:cond delay="0"/>
                                  </p:stCondLst>
                                  <p:childTnLst>
                                    <p:set>
                                      <p:cBhvr>
                                        <p:cTn id="231" dur="1" fill="hold">
                                          <p:stCondLst>
                                            <p:cond delay="0"/>
                                          </p:stCondLst>
                                        </p:cTn>
                                        <p:tgtEl>
                                          <p:spTgt spid="5"/>
                                        </p:tgtEl>
                                        <p:attrNameLst>
                                          <p:attrName>style.visibility</p:attrName>
                                        </p:attrNameLst>
                                      </p:cBhvr>
                                      <p:to>
                                        <p:strVal val="visible"/>
                                      </p:to>
                                    </p:set>
                                  </p:childTnLst>
                                </p:cTn>
                              </p:par>
                              <p:par>
                                <p:cTn id="232" presetID="1" presetClass="mediacall" presetSubtype="0" fill="hold" nodeType="withEffect">
                                  <p:stCondLst>
                                    <p:cond delay="0"/>
                                  </p:stCondLst>
                                  <p:childTnLst>
                                    <p:cmd type="call" cmd="playFrom(0.0)">
                                      <p:cBhvr>
                                        <p:cTn id="233"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234" fill="hold" display="0">
                  <p:stCondLst>
                    <p:cond delay="indefinite"/>
                  </p:stCondLst>
                  <p:endCondLst>
                    <p:cond evt="onStopAudio" delay="0">
                      <p:tgtEl>
                        <p:sldTgt/>
                      </p:tgtEl>
                    </p:cond>
                  </p:endCondLst>
                </p:cTn>
                <p:tgtEl>
                  <p:spTgt spid="40"/>
                </p:tgtEl>
              </p:cMediaNode>
            </p:audio>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23528" y="-428625"/>
            <a:ext cx="8686800" cy="857250"/>
          </a:xfrm>
        </p:spPr>
        <p:txBody>
          <a:bodyPr/>
          <a:lstStyle/>
          <a:p>
            <a:pPr>
              <a:spcBef>
                <a:spcPct val="50000"/>
              </a:spcBef>
            </a:pPr>
            <a:r>
              <a:rPr lang="en-US" sz="3200" dirty="0" smtClean="0">
                <a:solidFill>
                  <a:schemeClr val="bg1"/>
                </a:solidFill>
                <a:cs typeface="Times New Roman" pitchFamily="18" charset="0"/>
              </a:rPr>
              <a:t>   </a:t>
            </a:r>
            <a:br>
              <a:rPr lang="en-US" sz="3200" dirty="0" smtClean="0">
                <a:solidFill>
                  <a:schemeClr val="bg1"/>
                </a:solidFill>
                <a:cs typeface="Times New Roman" pitchFamily="18" charset="0"/>
              </a:rPr>
            </a:br>
            <a:r>
              <a:rPr lang="en-US" sz="3200" b="1" dirty="0" err="1" smtClean="0">
                <a:solidFill>
                  <a:schemeClr val="tx1"/>
                </a:solidFill>
                <a:latin typeface="Times New Roman" pitchFamily="18" charset="0"/>
                <a:cs typeface="Times New Roman" pitchFamily="18" charset="0"/>
              </a:rPr>
              <a:t>Đảng</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và</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Chính</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phủ</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quyết</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định</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xây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dựng</a:t>
            </a:r>
            <a:r>
              <a:rPr lang="en-US" sz="3200" b="1" dirty="0" smtClean="0">
                <a:solidFill>
                  <a:schemeClr val="tx1"/>
                </a:solidFill>
                <a:latin typeface="Times New Roman" pitchFamily="18" charset="0"/>
                <a:cs typeface="Times New Roman" pitchFamily="18" charset="0"/>
              </a:rPr>
              <a:t/>
            </a:r>
            <a:br>
              <a:rPr lang="en-US" sz="3200" b="1" dirty="0" smtClean="0">
                <a:solidFill>
                  <a:schemeClr val="tx1"/>
                </a:solidFill>
                <a:latin typeface="Times New Roman" pitchFamily="18" charset="0"/>
                <a:cs typeface="Times New Roman" pitchFamily="18" charset="0"/>
              </a:rPr>
            </a:b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nhà</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máy</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Cơ</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khí</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Hà</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Nội</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nhằm</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mục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đích</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gì</a:t>
            </a:r>
            <a:r>
              <a:rPr lang="en-US" sz="3200" b="1" dirty="0" smtClean="0">
                <a:solidFill>
                  <a:schemeClr val="tx1"/>
                </a:solidFill>
                <a:latin typeface="Times New Roman" pitchFamily="18" charset="0"/>
                <a:cs typeface="Times New Roman" pitchFamily="18" charset="0"/>
              </a:rPr>
              <a:t>?</a:t>
            </a:r>
            <a:r>
              <a:rPr lang="en-US" sz="3600" b="1" dirty="0" smtClean="0">
                <a:solidFill>
                  <a:schemeClr val="tx1"/>
                </a:solidFill>
                <a:cs typeface="Times New Roman" pitchFamily="18" charset="0"/>
              </a:rPr>
              <a:t/>
            </a:r>
            <a:br>
              <a:rPr lang="en-US" sz="3600" b="1" dirty="0" smtClean="0">
                <a:solidFill>
                  <a:schemeClr val="tx1"/>
                </a:solidFill>
                <a:cs typeface="Times New Roman" pitchFamily="18" charset="0"/>
              </a:rPr>
            </a:br>
            <a:endParaRPr lang="en-US" sz="3600" b="1" dirty="0" smtClean="0">
              <a:solidFill>
                <a:schemeClr val="tx1"/>
              </a:solidFill>
              <a:latin typeface="Times New Roman" pitchFamily="18" charset="0"/>
            </a:endParaRPr>
          </a:p>
        </p:txBody>
      </p:sp>
      <p:sp>
        <p:nvSpPr>
          <p:cNvPr id="140291" name="Rectangle 3"/>
          <p:cNvSpPr>
            <a:spLocks noGrp="1" noChangeArrowheads="1"/>
          </p:cNvSpPr>
          <p:nvPr>
            <p:ph type="body" idx="1"/>
          </p:nvPr>
        </p:nvSpPr>
        <p:spPr>
          <a:xfrm>
            <a:off x="107504" y="1779662"/>
            <a:ext cx="9036496" cy="3240360"/>
          </a:xfrm>
        </p:spPr>
        <p:txBody>
          <a:bodyPr/>
          <a:lstStyle/>
          <a:p>
            <a:pPr>
              <a:lnSpc>
                <a:spcPct val="90000"/>
              </a:lnSpc>
              <a:buFontTx/>
              <a:buNone/>
            </a:pPr>
            <a:r>
              <a:rPr lang="en-US" sz="2600" dirty="0" smtClean="0">
                <a:latin typeface="Times New Roman" pitchFamily="18" charset="0"/>
                <a:cs typeface="Times New Roman" pitchFamily="18" charset="0"/>
              </a:rPr>
              <a:t>A. </a:t>
            </a:r>
            <a:r>
              <a:rPr lang="en-US" sz="2600" dirty="0" err="1" smtClean="0">
                <a:latin typeface="Times New Roman" pitchFamily="18" charset="0"/>
                <a:cs typeface="Times New Roman" pitchFamily="18" charset="0"/>
              </a:rPr>
              <a:t>Phục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vụ</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công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cuộc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xây</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dựng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chủ</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nghĩa</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xã</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hội</a:t>
            </a:r>
            <a:r>
              <a:rPr lang="en-US" sz="2600" dirty="0" smtClean="0">
                <a:latin typeface="Times New Roman" pitchFamily="18" charset="0"/>
                <a:cs typeface="Times New Roman" pitchFamily="18" charset="0"/>
              </a:rPr>
              <a:t> ở </a:t>
            </a:r>
            <a:r>
              <a:rPr lang="en-US" sz="2600" dirty="0" err="1" smtClean="0">
                <a:latin typeface="Times New Roman" pitchFamily="18" charset="0"/>
                <a:cs typeface="Times New Roman" pitchFamily="18" charset="0"/>
              </a:rPr>
              <a:t>miền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Bắc</a:t>
            </a:r>
            <a:r>
              <a:rPr lang="en-US" sz="2600" dirty="0" smtClean="0">
                <a:latin typeface="Times New Roman" pitchFamily="18" charset="0"/>
                <a:cs typeface="Times New Roman" pitchFamily="18" charset="0"/>
              </a:rPr>
              <a:t>.</a:t>
            </a:r>
            <a:endParaRPr lang="en-US" sz="2600" dirty="0" smtClean="0">
              <a:latin typeface="VNI-Helve" pitchFamily="2" charset="0"/>
            </a:endParaRPr>
          </a:p>
          <a:p>
            <a:pPr>
              <a:lnSpc>
                <a:spcPct val="90000"/>
              </a:lnSpc>
              <a:buFontTx/>
              <a:buNone/>
            </a:pPr>
            <a:r>
              <a:rPr lang="en-US" sz="2600" dirty="0" smtClean="0">
                <a:latin typeface="Times New Roman" pitchFamily="18" charset="0"/>
                <a:cs typeface="Times New Roman" pitchFamily="18" charset="0"/>
              </a:rPr>
              <a:t>B. </a:t>
            </a:r>
            <a:r>
              <a:rPr lang="en-US" sz="2600" dirty="0" err="1" smtClean="0">
                <a:latin typeface="Times New Roman" pitchFamily="18" charset="0"/>
                <a:cs typeface="Times New Roman" pitchFamily="18" charset="0"/>
              </a:rPr>
              <a:t>Từng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bước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thay</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thế</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công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cụ</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sản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xuất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thô</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sơ</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năng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xuất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thấp</a:t>
            </a:r>
            <a:r>
              <a:rPr lang="en-US" sz="2600" dirty="0" smtClean="0">
                <a:latin typeface="Times New Roman" pitchFamily="18" charset="0"/>
                <a:cs typeface="Times New Roman" pitchFamily="18" charset="0"/>
              </a:rPr>
              <a:t>.</a:t>
            </a:r>
            <a:endParaRPr lang="en-US" sz="2600" dirty="0" smtClean="0">
              <a:latin typeface="VNI-Helve" pitchFamily="2" charset="0"/>
            </a:endParaRPr>
          </a:p>
          <a:p>
            <a:pPr>
              <a:lnSpc>
                <a:spcPct val="90000"/>
              </a:lnSpc>
              <a:buFontTx/>
              <a:buNone/>
            </a:pPr>
            <a:r>
              <a:rPr lang="en-US" sz="2600" dirty="0" smtClean="0">
                <a:latin typeface="Times New Roman" pitchFamily="18" charset="0"/>
                <a:cs typeface="Times New Roman" pitchFamily="18" charset="0"/>
              </a:rPr>
              <a:t>C. </a:t>
            </a:r>
            <a:r>
              <a:rPr lang="en-US" sz="2600" dirty="0" err="1" smtClean="0">
                <a:latin typeface="Times New Roman" pitchFamily="18" charset="0"/>
                <a:cs typeface="Times New Roman" pitchFamily="18" charset="0"/>
              </a:rPr>
              <a:t>Làm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nồng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cốt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ngành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công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nghiệp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của</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nước</a:t>
            </a:r>
            <a:r>
              <a:rPr lang="en-US" sz="2600" dirty="0" smtClean="0">
                <a:latin typeface="Times New Roman" pitchFamily="18" charset="0"/>
                <a:cs typeface="Times New Roman" pitchFamily="18" charset="0"/>
              </a:rPr>
              <a:t> ta.</a:t>
            </a:r>
            <a:endParaRPr lang="en-US" sz="2600" dirty="0" smtClean="0">
              <a:latin typeface="VNI-Helve" pitchFamily="2" charset="0"/>
            </a:endParaRPr>
          </a:p>
          <a:p>
            <a:pPr>
              <a:lnSpc>
                <a:spcPct val="90000"/>
              </a:lnSpc>
              <a:buFontTx/>
              <a:buNone/>
            </a:pPr>
            <a:r>
              <a:rPr lang="en-US" sz="2600" dirty="0" smtClean="0">
                <a:latin typeface="Times New Roman" pitchFamily="18" charset="0"/>
                <a:cs typeface="Times New Roman" pitchFamily="18" charset="0"/>
              </a:rPr>
              <a:t>D. </a:t>
            </a:r>
            <a:r>
              <a:rPr lang="en-US" sz="2600" dirty="0" err="1" smtClean="0">
                <a:latin typeface="Times New Roman" pitchFamily="18" charset="0"/>
                <a:cs typeface="Times New Roman" pitchFamily="18" charset="0"/>
              </a:rPr>
              <a:t>Tất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cả</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các</a:t>
            </a:r>
            <a:r>
              <a:rPr lang="en-US" sz="2600" dirty="0" smtClean="0">
                <a:latin typeface="Times New Roman" pitchFamily="18" charset="0"/>
                <a:cs typeface="Times New Roman" pitchFamily="18" charset="0"/>
              </a:rPr>
              <a:t> ý </a:t>
            </a:r>
            <a:r>
              <a:rPr lang="en-US" sz="2600" dirty="0" err="1" smtClean="0">
                <a:latin typeface="Times New Roman" pitchFamily="18" charset="0"/>
                <a:cs typeface="Times New Roman" pitchFamily="18" charset="0"/>
              </a:rPr>
              <a:t>trên</a:t>
            </a:r>
            <a:r>
              <a:rPr lang="en-US" sz="2600" dirty="0" smtClean="0">
                <a:latin typeface="Times New Roman" pitchFamily="18" charset="0"/>
                <a:cs typeface="Times New Roman" pitchFamily="18" charset="0"/>
              </a:rPr>
              <a:t>.</a:t>
            </a:r>
            <a:endParaRPr lang="en-US" sz="2600" dirty="0" smtClean="0">
              <a:latin typeface="VNI-Helve" pitchFamily="2" charset="0"/>
            </a:endParaRPr>
          </a:p>
          <a:p>
            <a:pPr>
              <a:lnSpc>
                <a:spcPct val="90000"/>
              </a:lnSpc>
            </a:pPr>
            <a:endParaRPr lang="en-US" sz="2400" dirty="0" smtClean="0">
              <a:solidFill>
                <a:srgbClr val="CC9900"/>
              </a:solidFill>
              <a:latin typeface="VNI-Helve" pitchFamily="2" charset="0"/>
            </a:endParaRPr>
          </a:p>
          <a:p>
            <a:pPr>
              <a:lnSpc>
                <a:spcPct val="90000"/>
              </a:lnSpc>
            </a:pPr>
            <a:endParaRPr lang="en-US" sz="2400" dirty="0" smtClean="0">
              <a:solidFill>
                <a:srgbClr val="CC9900"/>
              </a:solidFill>
              <a:latin typeface="VNI-Helve" pitchFamily="2" charset="0"/>
            </a:endParaRPr>
          </a:p>
        </p:txBody>
      </p:sp>
    </p:spTree>
    <p:extLst>
      <p:ext uri="{BB962C8B-B14F-4D97-AF65-F5344CB8AC3E}">
        <p14:creationId xmlns:p14="http://schemas.microsoft.com/office/powerpoint/2010/main" val="19379867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diamond(in)">
                                      <p:cBhvr>
                                        <p:cTn id="7" dur="2000"/>
                                        <p:tgtEl>
                                          <p:spTgt spid="14029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40291">
                                            <p:txEl>
                                              <p:pRg st="0" end="0"/>
                                            </p:txEl>
                                          </p:spTgt>
                                        </p:tgtEl>
                                        <p:attrNameLst>
                                          <p:attrName>style.visibility</p:attrName>
                                        </p:attrNameLst>
                                      </p:cBhvr>
                                      <p:to>
                                        <p:strVal val="visible"/>
                                      </p:to>
                                    </p:set>
                                    <p:animEffect transition="in" filter="diamond(in)">
                                      <p:cBhvr>
                                        <p:cTn id="10" dur="2000"/>
                                        <p:tgtEl>
                                          <p:spTgt spid="140291">
                                            <p:txEl>
                                              <p:pRg st="0" end="0"/>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40291">
                                            <p:txEl>
                                              <p:pRg st="1" end="1"/>
                                            </p:txEl>
                                          </p:spTgt>
                                        </p:tgtEl>
                                        <p:attrNameLst>
                                          <p:attrName>style.visibility</p:attrName>
                                        </p:attrNameLst>
                                      </p:cBhvr>
                                      <p:to>
                                        <p:strVal val="visible"/>
                                      </p:to>
                                    </p:set>
                                    <p:animEffect transition="in" filter="diamond(in)">
                                      <p:cBhvr>
                                        <p:cTn id="13" dur="2000"/>
                                        <p:tgtEl>
                                          <p:spTgt spid="140291">
                                            <p:txEl>
                                              <p:pRg st="1" end="1"/>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40291">
                                            <p:txEl>
                                              <p:pRg st="2" end="2"/>
                                            </p:txEl>
                                          </p:spTgt>
                                        </p:tgtEl>
                                        <p:attrNameLst>
                                          <p:attrName>style.visibility</p:attrName>
                                        </p:attrNameLst>
                                      </p:cBhvr>
                                      <p:to>
                                        <p:strVal val="visible"/>
                                      </p:to>
                                    </p:set>
                                    <p:animEffect transition="in" filter="diamond(in)">
                                      <p:cBhvr>
                                        <p:cTn id="16" dur="2000"/>
                                        <p:tgtEl>
                                          <p:spTgt spid="140291">
                                            <p:txEl>
                                              <p:pRg st="2" end="2"/>
                                            </p:txEl>
                                          </p:spTgt>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40291">
                                            <p:txEl>
                                              <p:pRg st="3" end="3"/>
                                            </p:txEl>
                                          </p:spTgt>
                                        </p:tgtEl>
                                        <p:attrNameLst>
                                          <p:attrName>style.visibility</p:attrName>
                                        </p:attrNameLst>
                                      </p:cBhvr>
                                      <p:to>
                                        <p:strVal val="visible"/>
                                      </p:to>
                                    </p:set>
                                    <p:animEffect transition="in" filter="diamond(in)">
                                      <p:cBhvr>
                                        <p:cTn id="19" dur="2000"/>
                                        <p:tgtEl>
                                          <p:spTgt spid="140291">
                                            <p:txEl>
                                              <p:pRg st="3" end="3"/>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mph" presetSubtype="2" fill="hold" nodeType="clickEffect">
                                  <p:stCondLst>
                                    <p:cond delay="0"/>
                                  </p:stCondLst>
                                  <p:childTnLst>
                                    <p:animClr clrSpc="rgb" dir="cw">
                                      <p:cBhvr override="childStyle">
                                        <p:cTn id="23" dur="2000" fill="hold"/>
                                        <p:tgtEl>
                                          <p:spTgt spid="140291">
                                            <p:txEl>
                                              <p:pRg st="3" end="3"/>
                                            </p:txEl>
                                          </p:spTgt>
                                        </p:tgtEl>
                                        <p:attrNameLst>
                                          <p:attrName>style.color</p:attrName>
                                        </p:attrNameLst>
                                      </p:cBhvr>
                                      <p:to>
                                        <a:srgbClr val="FF0000"/>
                                      </p:to>
                                    </p:animClr>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P spid="14029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6"/>
          <p:cNvSpPr txBox="1">
            <a:spLocks noGrp="1"/>
          </p:cNvSpPr>
          <p:nvPr>
            <p:ph type="subTitle" idx="1"/>
          </p:nvPr>
        </p:nvSpPr>
        <p:spPr>
          <a:xfrm>
            <a:off x="3077650" y="3529150"/>
            <a:ext cx="2988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Here is where your presentation begins</a:t>
            </a:r>
            <a:endParaRPr/>
          </a:p>
        </p:txBody>
      </p:sp>
      <p:sp>
        <p:nvSpPr>
          <p:cNvPr id="116" name="Google Shape;116;p26"/>
          <p:cNvSpPr txBox="1">
            <a:spLocks noGrp="1"/>
          </p:cNvSpPr>
          <p:nvPr>
            <p:ph type="ctrTitle"/>
          </p:nvPr>
        </p:nvSpPr>
        <p:spPr>
          <a:xfrm>
            <a:off x="1923750" y="1091550"/>
            <a:ext cx="5296500" cy="221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5200" dirty="0" smtClean="0">
                <a:latin typeface="+mj-lt"/>
              </a:rPr>
              <a:t>ĐƯỜNG TRƯỜNG SƠN</a:t>
            </a:r>
            <a:endParaRPr sz="5200" dirty="0">
              <a:latin typeface="+mj-lt"/>
            </a:endParaRPr>
          </a:p>
        </p:txBody>
      </p:sp>
      <p:pic>
        <p:nvPicPr>
          <p:cNvPr id="117" name="Google Shape;117;p26"/>
          <p:cNvPicPr preferRelativeResize="0"/>
          <p:nvPr/>
        </p:nvPicPr>
        <p:blipFill>
          <a:blip r:embed="rId3">
            <a:alphaModFix/>
          </a:blip>
          <a:stretch>
            <a:fillRect/>
          </a:stretch>
        </p:blipFill>
        <p:spPr>
          <a:xfrm>
            <a:off x="-305275" y="3528900"/>
            <a:ext cx="3216325" cy="2149201"/>
          </a:xfrm>
          <a:prstGeom prst="rect">
            <a:avLst/>
          </a:prstGeom>
          <a:noFill/>
          <a:ln>
            <a:noFill/>
          </a:ln>
        </p:spPr>
      </p:pic>
      <p:pic>
        <p:nvPicPr>
          <p:cNvPr id="118" name="Google Shape;118;p26"/>
          <p:cNvPicPr preferRelativeResize="0"/>
          <p:nvPr/>
        </p:nvPicPr>
        <p:blipFill>
          <a:blip r:embed="rId4">
            <a:alphaModFix/>
          </a:blip>
          <a:stretch>
            <a:fillRect/>
          </a:stretch>
        </p:blipFill>
        <p:spPr>
          <a:xfrm flipH="1">
            <a:off x="6364923" y="-513250"/>
            <a:ext cx="3633526" cy="3183950"/>
          </a:xfrm>
          <a:prstGeom prst="rect">
            <a:avLst/>
          </a:prstGeom>
          <a:noFill/>
          <a:ln>
            <a:noFill/>
          </a:ln>
        </p:spPr>
      </p:pic>
      <p:grpSp>
        <p:nvGrpSpPr>
          <p:cNvPr id="119" name="Google Shape;119;p26"/>
          <p:cNvGrpSpPr/>
          <p:nvPr/>
        </p:nvGrpSpPr>
        <p:grpSpPr>
          <a:xfrm>
            <a:off x="3444291" y="3308807"/>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 name="Google Shape;122;p26"/>
          <p:cNvPicPr preferRelativeResize="0"/>
          <p:nvPr/>
        </p:nvPicPr>
        <p:blipFill rotWithShape="1">
          <a:blip r:embed="rId5">
            <a:alphaModFix/>
          </a:blip>
          <a:srcRect t="199" b="199"/>
          <a:stretch/>
        </p:blipFill>
        <p:spPr>
          <a:xfrm rot="902439">
            <a:off x="6476500" y="3528900"/>
            <a:ext cx="1432117" cy="1957549"/>
          </a:xfrm>
          <a:prstGeom prst="rect">
            <a:avLst/>
          </a:prstGeom>
          <a:noFill/>
          <a:ln>
            <a:noFill/>
          </a:ln>
        </p:spPr>
      </p:pic>
      <p:pic>
        <p:nvPicPr>
          <p:cNvPr id="123" name="Google Shape;123;p26"/>
          <p:cNvPicPr preferRelativeResize="0"/>
          <p:nvPr/>
        </p:nvPicPr>
        <p:blipFill>
          <a:blip r:embed="rId6">
            <a:alphaModFix/>
          </a:blip>
          <a:stretch>
            <a:fillRect/>
          </a:stretch>
        </p:blipFill>
        <p:spPr>
          <a:xfrm rot="723688">
            <a:off x="881224" y="-448266"/>
            <a:ext cx="2255899" cy="295363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8"/>
          <p:cNvPicPr preferRelativeResize="0"/>
          <p:nvPr/>
        </p:nvPicPr>
        <p:blipFill>
          <a:blip r:embed="rId3">
            <a:alphaModFix/>
          </a:blip>
          <a:stretch>
            <a:fillRect/>
          </a:stretch>
        </p:blipFill>
        <p:spPr>
          <a:xfrm>
            <a:off x="527775" y="265575"/>
            <a:ext cx="8088449" cy="2658050"/>
          </a:xfrm>
          <a:prstGeom prst="rect">
            <a:avLst/>
          </a:prstGeom>
          <a:noFill/>
          <a:ln>
            <a:noFill/>
          </a:ln>
        </p:spPr>
      </p:pic>
      <p:sp>
        <p:nvSpPr>
          <p:cNvPr id="135" name="Google Shape;135;p28"/>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p>
            <a:pPr lvl="0"/>
            <a:r>
              <a:rPr lang="da-DK" sz="2400" b="1" dirty="0">
                <a:latin typeface="Times New Roman" pitchFamily="18" charset="0"/>
                <a:cs typeface="Times New Roman" pitchFamily="18" charset="0"/>
              </a:rPr>
              <a:t>Mục đích mở đường Trường Sơn</a:t>
            </a:r>
            <a:endParaRPr sz="2400" dirty="0">
              <a:latin typeface="Times New Roman" pitchFamily="18" charset="0"/>
              <a:cs typeface="Times New Roman" pitchFamily="18" charset="0"/>
            </a:endParaRPr>
          </a:p>
        </p:txBody>
      </p:sp>
      <p:sp>
        <p:nvSpPr>
          <p:cNvPr id="136" name="Google Shape;136;p28"/>
          <p:cNvSpPr txBox="1">
            <a:spLocks noGrp="1"/>
          </p:cNvSpPr>
          <p:nvPr>
            <p:ph type="title" idx="2"/>
          </p:nvPr>
        </p:nvSpPr>
        <p:spPr>
          <a:xfrm>
            <a:off x="611560" y="2473175"/>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sp>
        <p:nvSpPr>
          <p:cNvPr id="137" name="Google Shape;137;p28"/>
          <p:cNvSpPr txBox="1">
            <a:spLocks noGrp="1"/>
          </p:cNvSpPr>
          <p:nvPr>
            <p:ph type="ctrTitle" idx="3"/>
          </p:nvPr>
        </p:nvSpPr>
        <p:spPr>
          <a:xfrm>
            <a:off x="1979712" y="3939902"/>
            <a:ext cx="3384376" cy="900900"/>
          </a:xfrm>
          <a:prstGeom prst="rect">
            <a:avLst/>
          </a:prstGeom>
        </p:spPr>
        <p:txBody>
          <a:bodyPr spcFirstLastPara="1" wrap="square" lIns="91425" tIns="91425" rIns="91425" bIns="91425" anchor="ctr" anchorCtr="0">
            <a:noAutofit/>
          </a:bodyPr>
          <a:lstStyle/>
          <a:p>
            <a:pPr lvl="0"/>
            <a:r>
              <a:rPr lang="da-DK" sz="2400" b="1" dirty="0">
                <a:latin typeface="Times New Roman" pitchFamily="18" charset="0"/>
                <a:cs typeface="Times New Roman" pitchFamily="18" charset="0"/>
              </a:rPr>
              <a:t>Tìm hiểu về những tấm gương anh dũng trên đường Trường Sơn</a:t>
            </a:r>
            <a:endParaRPr sz="2400" dirty="0">
              <a:latin typeface="Times New Roman" pitchFamily="18" charset="0"/>
              <a:cs typeface="Times New Roman" pitchFamily="18" charset="0"/>
            </a:endParaRPr>
          </a:p>
        </p:txBody>
      </p:sp>
      <p:sp>
        <p:nvSpPr>
          <p:cNvPr id="138" name="Google Shape;138;p28"/>
          <p:cNvSpPr txBox="1">
            <a:spLocks noGrp="1"/>
          </p:cNvSpPr>
          <p:nvPr>
            <p:ph type="title" idx="4"/>
          </p:nvPr>
        </p:nvSpPr>
        <p:spPr>
          <a:xfrm>
            <a:off x="755576" y="4011910"/>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
        <p:nvSpPr>
          <p:cNvPr id="139" name="Google Shape;139;p28"/>
          <p:cNvSpPr txBox="1">
            <a:spLocks noGrp="1"/>
          </p:cNvSpPr>
          <p:nvPr>
            <p:ph type="ctrTitle" idx="5"/>
          </p:nvPr>
        </p:nvSpPr>
        <p:spPr>
          <a:xfrm>
            <a:off x="6012160" y="2787774"/>
            <a:ext cx="2864100" cy="577800"/>
          </a:xfrm>
          <a:prstGeom prst="rect">
            <a:avLst/>
          </a:prstGeom>
        </p:spPr>
        <p:txBody>
          <a:bodyPr spcFirstLastPara="1" wrap="square" lIns="91425" tIns="91425" rIns="91425" bIns="91425" anchor="ctr" anchorCtr="0">
            <a:noAutofit/>
          </a:bodyPr>
          <a:lstStyle/>
          <a:p>
            <a:pPr lvl="0"/>
            <a:r>
              <a:rPr lang="da-DK" sz="2400" b="1" dirty="0">
                <a:latin typeface="Times New Roman" pitchFamily="18" charset="0"/>
                <a:cs typeface="Times New Roman" pitchFamily="18" charset="0"/>
              </a:rPr>
              <a:t>Tầm quan trọng của đường Trường Sơn trong sự nghiệp thống nhất đất nước</a:t>
            </a:r>
            <a:endParaRPr sz="2400" dirty="0">
              <a:latin typeface="Times New Roman" pitchFamily="18" charset="0"/>
              <a:cs typeface="Times New Roman" pitchFamily="18" charset="0"/>
            </a:endParaRPr>
          </a:p>
        </p:txBody>
      </p:sp>
      <p:sp>
        <p:nvSpPr>
          <p:cNvPr id="140" name="Google Shape;140;p28"/>
          <p:cNvSpPr txBox="1">
            <a:spLocks noGrp="1"/>
          </p:cNvSpPr>
          <p:nvPr>
            <p:ph type="title" idx="6"/>
          </p:nvPr>
        </p:nvSpPr>
        <p:spPr>
          <a:xfrm>
            <a:off x="4716016" y="2355726"/>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03</a:t>
            </a:r>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0"/>
          <p:cNvSpPr txBox="1">
            <a:spLocks noGrp="1"/>
          </p:cNvSpPr>
          <p:nvPr>
            <p:ph type="subTitle" idx="1"/>
          </p:nvPr>
        </p:nvSpPr>
        <p:spPr>
          <a:xfrm flipH="1">
            <a:off x="683568" y="555526"/>
            <a:ext cx="3569100" cy="2376264"/>
          </a:xfrm>
          <a:prstGeom prst="rect">
            <a:avLst/>
          </a:prstGeom>
        </p:spPr>
        <p:txBody>
          <a:bodyPr spcFirstLastPara="1" wrap="square" lIns="91425" tIns="91425" rIns="91425" bIns="91425" anchor="t" anchorCtr="0">
            <a:noAutofit/>
          </a:bodyPr>
          <a:lstStyle/>
          <a:p>
            <a:pPr marL="0" lvl="0" indent="0"/>
            <a:r>
              <a:rPr lang="da-DK" sz="5400" b="1" dirty="0"/>
              <a:t>1. Mục đích mở đường Trường Sơn</a:t>
            </a:r>
            <a:endParaRPr sz="5400" dirty="0"/>
          </a:p>
        </p:txBody>
      </p:sp>
      <p:pic>
        <p:nvPicPr>
          <p:cNvPr id="334" name="Google Shape;334;p30"/>
          <p:cNvPicPr preferRelativeResize="0"/>
          <p:nvPr/>
        </p:nvPicPr>
        <p:blipFill>
          <a:blip r:embed="rId3">
            <a:alphaModFix amt="96000"/>
          </a:blip>
          <a:stretch>
            <a:fillRect/>
          </a:stretch>
        </p:blipFill>
        <p:spPr>
          <a:xfrm>
            <a:off x="5003075" y="433150"/>
            <a:ext cx="3390725" cy="4277203"/>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924</Words>
  <Application>Microsoft Office PowerPoint</Application>
  <PresentationFormat>On-screen Show (16:9)</PresentationFormat>
  <Paragraphs>175</Paragraphs>
  <Slides>25</Slides>
  <Notes>11</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Livvic</vt:lpstr>
      <vt:lpstr>VNI-Souvir</vt:lpstr>
      <vt:lpstr>Wingdings</vt:lpstr>
      <vt:lpstr>Fira Sans Extra Condensed Medium</vt:lpstr>
      <vt:lpstr>VNI-Helve</vt:lpstr>
      <vt:lpstr>Roboto Slab Light</vt:lpstr>
      <vt:lpstr>Times New Roman</vt:lpstr>
      <vt:lpstr>Redressed</vt:lpstr>
      <vt:lpstr>Livvic Light</vt:lpstr>
      <vt:lpstr>Calibri</vt:lpstr>
      <vt:lpstr>Papyrus History Lesson by Slidesgo</vt:lpstr>
      <vt:lpstr>LỊCH SỬ</vt:lpstr>
      <vt:lpstr>PowerPoint Presentation</vt:lpstr>
      <vt:lpstr>PowerPoint Presentation</vt:lpstr>
      <vt:lpstr>PowerPoint Presentation</vt:lpstr>
      <vt:lpstr>PowerPoint Presentation</vt:lpstr>
      <vt:lpstr>    Đảng và Chính phủ quyết định xây dựng  nhà máy Cơ khí Hà Nội nhằm mục đích gì? </vt:lpstr>
      <vt:lpstr>ĐƯỜNG TRƯỜNG SƠN</vt:lpstr>
      <vt:lpstr>Mục đích mở đường Trường Sơn</vt:lpstr>
      <vt:lpstr>PowerPoint Presentation</vt:lpstr>
      <vt:lpstr>PowerPoint Presentation</vt:lpstr>
      <vt:lpstr>PowerPoint Presentation</vt:lpstr>
      <vt:lpstr>2.Những tấm gương anh hùng trên đường Trường Sơn</vt:lpstr>
      <vt:lpstr>PowerPoint Presentation</vt:lpstr>
      <vt:lpstr>PowerPoint Presentation</vt:lpstr>
      <vt:lpstr>Bộ đội lấp hố bom trên đường Trường Sơn</vt:lpstr>
      <vt:lpstr>PowerPoint Presentation</vt:lpstr>
      <vt:lpstr>KẾT LUẬN:</vt:lpstr>
      <vt:lpstr>PowerPoint Presentation</vt:lpstr>
      <vt:lpstr>PowerPoint Presentation</vt:lpstr>
      <vt:lpstr>PowerPoint Presentation</vt:lpstr>
      <vt:lpstr>PowerPoint Presentation</vt:lpstr>
      <vt:lpstr>PowerPoint Presentation</vt:lpstr>
      <vt:lpstr>Hiện nay đường Trường Sơn có vai trò quan trọng như thế nào?</vt:lpstr>
      <vt:lpstr>PowerPoint Presentation</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PAPYRUS HISTORY LESSON</dc:title>
  <cp:lastModifiedBy>Admin</cp:lastModifiedBy>
  <cp:revision>28</cp:revision>
  <dcterms:modified xsi:type="dcterms:W3CDTF">2022-02-25T09:51:28Z</dcterms:modified>
</cp:coreProperties>
</file>