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gif" ContentType="image/gif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media/image14.svg" ContentType="image/svg+xml"/>
  <Override PartName="/ppt/media/image24.svg" ContentType="image/svg+xml"/>
  <Override PartName="/ppt/media/image26.svg" ContentType="image/svg+xml"/>
  <Override PartName="/ppt/media/image41.svg" ContentType="image/svg+xml"/>
  <Override PartName="/ppt/media/image67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4" r:id="rId3"/>
  </p:sldMasterIdLst>
  <p:notesMasterIdLst>
    <p:notesMasterId r:id="rId5"/>
  </p:notesMasterIdLst>
  <p:sldIdLst>
    <p:sldId id="256" r:id="rId4"/>
    <p:sldId id="312" r:id="rId6"/>
    <p:sldId id="258" r:id="rId7"/>
    <p:sldId id="314" r:id="rId8"/>
    <p:sldId id="11088533" r:id="rId9"/>
    <p:sldId id="308" r:id="rId10"/>
    <p:sldId id="313" r:id="rId11"/>
    <p:sldId id="334" r:id="rId12"/>
    <p:sldId id="11088574" r:id="rId13"/>
    <p:sldId id="11088575" r:id="rId14"/>
    <p:sldId id="11088576" r:id="rId15"/>
    <p:sldId id="11088577" r:id="rId16"/>
    <p:sldId id="11088534" r:id="rId17"/>
    <p:sldId id="11088536" r:id="rId18"/>
    <p:sldId id="11088541" r:id="rId19"/>
    <p:sldId id="11088556" r:id="rId20"/>
    <p:sldId id="11088558" r:id="rId21"/>
    <p:sldId id="11088557" r:id="rId22"/>
    <p:sldId id="299" r:id="rId23"/>
    <p:sldId id="11088559" r:id="rId24"/>
    <p:sldId id="480" r:id="rId25"/>
    <p:sldId id="300" r:id="rId26"/>
    <p:sldId id="11088560" r:id="rId27"/>
    <p:sldId id="338" r:id="rId28"/>
    <p:sldId id="266" r:id="rId29"/>
    <p:sldId id="11088546" r:id="rId30"/>
    <p:sldId id="11088545" r:id="rId31"/>
    <p:sldId id="11088549" r:id="rId32"/>
    <p:sldId id="11088548" r:id="rId33"/>
    <p:sldId id="11088547" r:id="rId34"/>
    <p:sldId id="11088555" r:id="rId35"/>
  </p:sldIdLst>
  <p:sldSz cx="12192000" cy="6858000"/>
  <p:notesSz cx="6858000" cy="9144000"/>
  <p:embeddedFontLst>
    <p:embeddedFont>
      <p:font typeface="SimSun" panose="02010600030101010101" pitchFamily="2" charset="-122"/>
      <p:regular r:id="rId39"/>
    </p:embeddedFont>
    <p:embeddedFont>
      <p:font typeface="Bebas Neue" panose="020B0604020202020204"/>
      <p:regular r:id="rId40"/>
    </p:embeddedFont>
    <p:embeddedFont>
      <p:font typeface="Lilita One" panose="020B0604020202020204"/>
      <p:regular r:id="rId41"/>
    </p:embeddedFont>
    <p:embeddedFont>
      <p:font typeface="#9Slide02 Noi dung dai" panose="02000000000000000000" pitchFamily="2" charset="0"/>
      <p:regular r:id="rId42"/>
    </p:embeddedFont>
    <p:embeddedFont>
      <p:font typeface="#9Slide02 Tieu de dai" panose="02000000000000000000" charset="0"/>
      <p:bold r:id="rId43"/>
    </p:embeddedFont>
    <p:embeddedFont>
      <p:font typeface="Tahoma" panose="020B0604030504040204" pitchFamily="34" charset="0"/>
      <p:regular r:id="rId44"/>
      <p:bold r:id="rId45"/>
    </p:embeddedFont>
    <p:embeddedFont>
      <p:font typeface="#9Slide07 NguyenHa 01" panose="02040603050506020204" pitchFamily="18" charset="0"/>
      <p:regular r:id="rId46"/>
    </p:embeddedFont>
    <p:embeddedFont>
      <p:font typeface="Calibri" panose="020F0502020204030204"/>
      <p:regular r:id="rId47"/>
      <p:bold r:id="rId48"/>
      <p:italic r:id="rId49"/>
      <p:boldItalic r:id="rId50"/>
    </p:embeddedFont>
  </p:embeddedFontLst>
  <p:custDataLst>
    <p:tags r:id="rId5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AD76"/>
    <a:srgbClr val="173037"/>
    <a:srgbClr val="FFFFFF"/>
    <a:srgbClr val="423021"/>
    <a:srgbClr val="81E1BC"/>
    <a:srgbClr val="FC828A"/>
    <a:srgbClr val="4AD6F0"/>
    <a:srgbClr val="FEE169"/>
    <a:srgbClr val="FD89AB"/>
    <a:srgbClr val="FF7E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87" autoAdjust="0"/>
    <p:restoredTop sz="55569" autoAdjust="0"/>
  </p:normalViewPr>
  <p:slideViewPr>
    <p:cSldViewPr snapToGrid="0">
      <p:cViewPr>
        <p:scale>
          <a:sx n="75" d="100"/>
          <a:sy n="75" d="100"/>
        </p:scale>
        <p:origin x="1776" y="6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1" Type="http://schemas.openxmlformats.org/officeDocument/2006/relationships/tags" Target="tags/tag8.xml"/><Relationship Id="rId50" Type="http://schemas.openxmlformats.org/officeDocument/2006/relationships/font" Target="fonts/font12.fntdata"/><Relationship Id="rId5" Type="http://schemas.openxmlformats.org/officeDocument/2006/relationships/notesMaster" Target="notesMasters/notesMaster1.xml"/><Relationship Id="rId49" Type="http://schemas.openxmlformats.org/officeDocument/2006/relationships/font" Target="fonts/font11.fntdata"/><Relationship Id="rId48" Type="http://schemas.openxmlformats.org/officeDocument/2006/relationships/font" Target="fonts/font10.fntdata"/><Relationship Id="rId47" Type="http://schemas.openxmlformats.org/officeDocument/2006/relationships/font" Target="fonts/font9.fntdata"/><Relationship Id="rId46" Type="http://schemas.openxmlformats.org/officeDocument/2006/relationships/font" Target="fonts/font8.fntdata"/><Relationship Id="rId45" Type="http://schemas.openxmlformats.org/officeDocument/2006/relationships/font" Target="fonts/font7.fntdata"/><Relationship Id="rId44" Type="http://schemas.openxmlformats.org/officeDocument/2006/relationships/font" Target="fonts/font6.fntdata"/><Relationship Id="rId43" Type="http://schemas.openxmlformats.org/officeDocument/2006/relationships/font" Target="fonts/font5.fntdata"/><Relationship Id="rId42" Type="http://schemas.openxmlformats.org/officeDocument/2006/relationships/font" Target="fonts/font4.fntdata"/><Relationship Id="rId41" Type="http://schemas.openxmlformats.org/officeDocument/2006/relationships/font" Target="fonts/font3.fntdata"/><Relationship Id="rId40" Type="http://schemas.openxmlformats.org/officeDocument/2006/relationships/font" Target="fonts/font2.fntdata"/><Relationship Id="rId4" Type="http://schemas.openxmlformats.org/officeDocument/2006/relationships/slide" Target="slides/slide1.xml"/><Relationship Id="rId39" Type="http://schemas.openxmlformats.org/officeDocument/2006/relationships/font" Target="fonts/font1.fntdata"/><Relationship Id="rId38" Type="http://schemas.openxmlformats.org/officeDocument/2006/relationships/tableStyles" Target="tableStyles.xml"/><Relationship Id="rId37" Type="http://schemas.openxmlformats.org/officeDocument/2006/relationships/viewProps" Target="viewProps.xml"/><Relationship Id="rId36" Type="http://schemas.openxmlformats.org/officeDocument/2006/relationships/presProps" Target="presProps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C9A0B1-44C7-4F26-9928-09B6E8CB5A8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DF85A6-531C-4734-9B37-C1BB0310546C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DF85A6-531C-4734-9B37-C1BB0310546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6" name="Google Shape;2336;ge1d838b627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7" name="Google Shape;2337;ge1d838b627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6" name="Google Shape;2336;ge1d838b627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7" name="Google Shape;2337;ge1d838b627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6" name="Google Shape;2336;ge1d838b627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7" name="Google Shape;2337;ge1d838b627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6" name="Google Shape;2336;ge1d838b627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7" name="Google Shape;2337;ge1d838b627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b="0" i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Việt Nam hiện có 2360 con sông dài trên 10km, trong đó 93% là các con sông ngắn và nhỏ, chảy liên tỉnh,</a:t>
            </a:r>
            <a:r>
              <a:rPr lang="vi-VN" b="0" i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t</a:t>
            </a:r>
            <a:r>
              <a:rPr lang="vi-VN" b="0" i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rong đó, 191 tuyến sông, kênh với tổng chiều dài 6.734,6km được xem là tuyến đường sông quốc gia</a:t>
            </a: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200" b="1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ED3C068-A5E6-4965-B230-112AD8CAD2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0" name="Google Shape;2350;gf929e0abba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1" name="Google Shape;2351;gf929e0abba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200025" y="247650"/>
            <a:ext cx="11791950" cy="63627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0">
        <p14:vortex dir="r"/>
      </p:transition>
    </mc:Choice>
    <mc:Fallback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noProof="1"/>
              <a:t>Click to edit Master title style</a:t>
            </a:r>
            <a:endParaRPr lang="vi-VN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10972800" cy="2185988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  <a:endParaRPr lang="en-US" noProof="1"/>
          </a:p>
          <a:p>
            <a:pPr lvl="1"/>
            <a:r>
              <a:rPr lang="en-US" noProof="1"/>
              <a:t>Second level</a:t>
            </a:r>
            <a:endParaRPr lang="en-US" noProof="1"/>
          </a:p>
          <a:p>
            <a:pPr lvl="2"/>
            <a:r>
              <a:rPr lang="en-US" noProof="1"/>
              <a:t>Third level</a:t>
            </a:r>
            <a:endParaRPr lang="en-US" noProof="1"/>
          </a:p>
          <a:p>
            <a:pPr lvl="3"/>
            <a:r>
              <a:rPr lang="en-US" noProof="1"/>
              <a:t>Fourth level</a:t>
            </a:r>
            <a:endParaRPr lang="en-US" noProof="1"/>
          </a:p>
          <a:p>
            <a:pPr lvl="4"/>
            <a:r>
              <a:rPr lang="en-US" noProof="1"/>
              <a:t>Fifth level</a:t>
            </a:r>
            <a:endParaRPr lang="vi-VN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3938588"/>
            <a:ext cx="10972800" cy="2187575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  <a:endParaRPr lang="en-US" noProof="1"/>
          </a:p>
          <a:p>
            <a:pPr lvl="1"/>
            <a:r>
              <a:rPr lang="en-US" noProof="1"/>
              <a:t>Second level</a:t>
            </a:r>
            <a:endParaRPr lang="en-US" noProof="1"/>
          </a:p>
          <a:p>
            <a:pPr lvl="2"/>
            <a:r>
              <a:rPr lang="en-US" noProof="1"/>
              <a:t>Third level</a:t>
            </a:r>
            <a:endParaRPr lang="en-US" noProof="1"/>
          </a:p>
          <a:p>
            <a:pPr lvl="3"/>
            <a:r>
              <a:rPr lang="en-US" noProof="1"/>
              <a:t>Fourth level</a:t>
            </a:r>
            <a:endParaRPr lang="en-US" noProof="1"/>
          </a:p>
          <a:p>
            <a:pPr lvl="4"/>
            <a:r>
              <a:rPr lang="en-US" noProof="1"/>
              <a:t>Fifth level</a:t>
            </a:r>
            <a:endParaRPr lang="vi-VN" noProof="1"/>
          </a:p>
        </p:txBody>
      </p:sp>
      <p:sp>
        <p:nvSpPr>
          <p:cNvPr id="7" name="Date Placeholder 4"/>
          <p:cNvSpPr>
            <a:spLocks noGrp="1" noChangeArrowheads="1"/>
          </p:cNvSpPr>
          <p:nvPr>
            <p:ph type="dt" sz="half" idx="1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5"/>
          <p:cNvSpPr>
            <a:spLocks noGrp="1" noChangeArrowheads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 eaLnBrk="1" hangingPunct="1"/>
            <a:fld id="{9A0DB2DC-4C9A-4742-B13C-FB6460FD3503}" type="slidenum">
              <a:rPr lang="en-US" altLang="zh-CN" dirty="0">
                <a:ea typeface="SimSun" panose="02010600030101010101" pitchFamily="2" charset="-122"/>
              </a:rPr>
            </a:fld>
            <a:endParaRPr lang="en-US" altLang="zh-CN" dirty="0">
              <a:ea typeface="SimSun" panose="02010600030101010101" pitchFamily="2" charset="-122"/>
            </a:endParaRPr>
          </a:p>
        </p:txBody>
      </p:sp>
    </p:spTree>
  </p:cSld>
  <p:clrMapOvr>
    <a:masterClrMapping/>
  </p:clrMapOvr>
  <p:transition advClick="0">
    <p:wheel spokes="4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  <a:endParaRPr lang="vi-VN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1"/>
              <a:t>Click to edit Master text styles</a:t>
            </a:r>
            <a:endParaRPr lang="en-US" noProof="1"/>
          </a:p>
          <a:p>
            <a:pPr lvl="1"/>
            <a:r>
              <a:rPr lang="en-US" noProof="1"/>
              <a:t>Second level</a:t>
            </a:r>
            <a:endParaRPr lang="en-US" noProof="1"/>
          </a:p>
          <a:p>
            <a:pPr lvl="2"/>
            <a:r>
              <a:rPr lang="en-US" noProof="1"/>
              <a:t>Third level</a:t>
            </a:r>
            <a:endParaRPr lang="en-US" noProof="1"/>
          </a:p>
          <a:p>
            <a:pPr lvl="3"/>
            <a:r>
              <a:rPr lang="en-US" noProof="1"/>
              <a:t>Fourth level</a:t>
            </a:r>
            <a:endParaRPr lang="en-US" noProof="1"/>
          </a:p>
          <a:p>
            <a:pPr lvl="4"/>
            <a:r>
              <a:rPr lang="en-US" noProof="1"/>
              <a:t>Fifth level</a:t>
            </a:r>
            <a:endParaRPr lang="vi-VN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1"/>
              <a:t>Click to edit Master text styles</a:t>
            </a:r>
            <a:endParaRPr lang="en-US" noProof="1"/>
          </a:p>
          <a:p>
            <a:pPr lvl="1"/>
            <a:r>
              <a:rPr lang="en-US" noProof="1"/>
              <a:t>Second level</a:t>
            </a:r>
            <a:endParaRPr lang="en-US" noProof="1"/>
          </a:p>
          <a:p>
            <a:pPr lvl="2"/>
            <a:r>
              <a:rPr lang="en-US" noProof="1"/>
              <a:t>Third level</a:t>
            </a:r>
            <a:endParaRPr lang="en-US" noProof="1"/>
          </a:p>
          <a:p>
            <a:pPr lvl="3"/>
            <a:r>
              <a:rPr lang="en-US" noProof="1"/>
              <a:t>Fourth level</a:t>
            </a:r>
            <a:endParaRPr lang="en-US" noProof="1"/>
          </a:p>
          <a:p>
            <a:pPr lvl="4"/>
            <a:r>
              <a:rPr lang="en-US" noProof="1"/>
              <a:t>Fifth level</a:t>
            </a:r>
            <a:endParaRPr lang="vi-VN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wheel spokes="4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/>
          <p:cNvSpPr/>
          <p:nvPr userDrawn="1"/>
        </p:nvSpPr>
        <p:spPr>
          <a:xfrm>
            <a:off x="200025" y="247650"/>
            <a:ext cx="11791950" cy="63627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0">
        <p14:vortex dir="r"/>
      </p:transition>
    </mc:Choice>
    <mc:Fallback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Diagonal Corners Rounded 9"/>
          <p:cNvSpPr/>
          <p:nvPr userDrawn="1"/>
        </p:nvSpPr>
        <p:spPr>
          <a:xfrm>
            <a:off x="200025" y="247650"/>
            <a:ext cx="11791950" cy="6362700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0">
        <p14:vortex dir="r"/>
      </p:transition>
    </mc:Choice>
    <mc:Fallback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62F9D-4BAF-4B8C-B154-25C3506F4D99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0EFAE-FB80-4560-A83E-8A733DF73A7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0">
        <p14:vortex dir="r"/>
      </p:transition>
    </mc:Choice>
    <mc:Fallback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matchingName="Title and two columns">
  <p:cSld name="Title and two columns"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5" name="Google Shape;265;p5"/>
          <p:cNvGrpSpPr/>
          <p:nvPr/>
        </p:nvGrpSpPr>
        <p:grpSpPr>
          <a:xfrm rot="-1424731">
            <a:off x="10937855" y="533881"/>
            <a:ext cx="839341" cy="882604"/>
            <a:chOff x="782176" y="-1158311"/>
            <a:chExt cx="629467" cy="661912"/>
          </a:xfrm>
        </p:grpSpPr>
        <p:sp>
          <p:nvSpPr>
            <p:cNvPr id="266" name="Google Shape;266;p5"/>
            <p:cNvSpPr/>
            <p:nvPr/>
          </p:nvSpPr>
          <p:spPr>
            <a:xfrm>
              <a:off x="782176" y="-1158311"/>
              <a:ext cx="196164" cy="145525"/>
            </a:xfrm>
            <a:custGeom>
              <a:avLst/>
              <a:gdLst/>
              <a:ahLst/>
              <a:cxnLst/>
              <a:rect l="l" t="t" r="r" b="b"/>
              <a:pathLst>
                <a:path w="1197" h="888" extrusionOk="0">
                  <a:moveTo>
                    <a:pt x="218" y="0"/>
                  </a:moveTo>
                  <a:cubicBezTo>
                    <a:pt x="164" y="0"/>
                    <a:pt x="128" y="18"/>
                    <a:pt x="73" y="55"/>
                  </a:cubicBezTo>
                  <a:cubicBezTo>
                    <a:pt x="37" y="91"/>
                    <a:pt x="1" y="145"/>
                    <a:pt x="1" y="218"/>
                  </a:cubicBezTo>
                  <a:cubicBezTo>
                    <a:pt x="1" y="326"/>
                    <a:pt x="73" y="435"/>
                    <a:pt x="200" y="525"/>
                  </a:cubicBezTo>
                  <a:cubicBezTo>
                    <a:pt x="291" y="598"/>
                    <a:pt x="417" y="634"/>
                    <a:pt x="526" y="688"/>
                  </a:cubicBezTo>
                  <a:cubicBezTo>
                    <a:pt x="743" y="761"/>
                    <a:pt x="961" y="815"/>
                    <a:pt x="1160" y="888"/>
                  </a:cubicBezTo>
                  <a:cubicBezTo>
                    <a:pt x="1196" y="888"/>
                    <a:pt x="1106" y="707"/>
                    <a:pt x="1069" y="688"/>
                  </a:cubicBezTo>
                  <a:cubicBezTo>
                    <a:pt x="1033" y="616"/>
                    <a:pt x="979" y="544"/>
                    <a:pt x="924" y="489"/>
                  </a:cubicBezTo>
                  <a:cubicBezTo>
                    <a:pt x="780" y="344"/>
                    <a:pt x="671" y="236"/>
                    <a:pt x="508" y="127"/>
                  </a:cubicBezTo>
                  <a:cubicBezTo>
                    <a:pt x="417" y="55"/>
                    <a:pt x="327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5"/>
            <p:cNvSpPr/>
            <p:nvPr/>
          </p:nvSpPr>
          <p:spPr>
            <a:xfrm>
              <a:off x="1055202" y="-1147331"/>
              <a:ext cx="71452" cy="227793"/>
            </a:xfrm>
            <a:custGeom>
              <a:avLst/>
              <a:gdLst/>
              <a:ahLst/>
              <a:cxnLst/>
              <a:rect l="l" t="t" r="r" b="b"/>
              <a:pathLst>
                <a:path w="436" h="1390" extrusionOk="0">
                  <a:moveTo>
                    <a:pt x="196" y="1"/>
                  </a:moveTo>
                  <a:cubicBezTo>
                    <a:pt x="184" y="1"/>
                    <a:pt x="174" y="2"/>
                    <a:pt x="164" y="6"/>
                  </a:cubicBezTo>
                  <a:cubicBezTo>
                    <a:pt x="73" y="60"/>
                    <a:pt x="19" y="169"/>
                    <a:pt x="19" y="259"/>
                  </a:cubicBezTo>
                  <a:cubicBezTo>
                    <a:pt x="1" y="477"/>
                    <a:pt x="19" y="712"/>
                    <a:pt x="73" y="911"/>
                  </a:cubicBezTo>
                  <a:cubicBezTo>
                    <a:pt x="90" y="962"/>
                    <a:pt x="170" y="1389"/>
                    <a:pt x="254" y="1389"/>
                  </a:cubicBezTo>
                  <a:cubicBezTo>
                    <a:pt x="260" y="1389"/>
                    <a:pt x="266" y="1387"/>
                    <a:pt x="273" y="1382"/>
                  </a:cubicBezTo>
                  <a:cubicBezTo>
                    <a:pt x="291" y="1382"/>
                    <a:pt x="309" y="1346"/>
                    <a:pt x="309" y="1291"/>
                  </a:cubicBezTo>
                  <a:cubicBezTo>
                    <a:pt x="363" y="1110"/>
                    <a:pt x="381" y="911"/>
                    <a:pt x="399" y="712"/>
                  </a:cubicBezTo>
                  <a:cubicBezTo>
                    <a:pt x="436" y="567"/>
                    <a:pt x="436" y="440"/>
                    <a:pt x="436" y="295"/>
                  </a:cubicBezTo>
                  <a:cubicBezTo>
                    <a:pt x="436" y="205"/>
                    <a:pt x="399" y="151"/>
                    <a:pt x="363" y="78"/>
                  </a:cubicBezTo>
                  <a:cubicBezTo>
                    <a:pt x="318" y="33"/>
                    <a:pt x="249" y="1"/>
                    <a:pt x="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5"/>
            <p:cNvSpPr/>
            <p:nvPr/>
          </p:nvSpPr>
          <p:spPr>
            <a:xfrm>
              <a:off x="1203679" y="-974273"/>
              <a:ext cx="107014" cy="211077"/>
            </a:xfrm>
            <a:custGeom>
              <a:avLst/>
              <a:gdLst/>
              <a:ahLst/>
              <a:cxnLst/>
              <a:rect l="l" t="t" r="r" b="b"/>
              <a:pathLst>
                <a:path w="653" h="1288" extrusionOk="0">
                  <a:moveTo>
                    <a:pt x="399" y="0"/>
                  </a:moveTo>
                  <a:cubicBezTo>
                    <a:pt x="272" y="18"/>
                    <a:pt x="182" y="145"/>
                    <a:pt x="127" y="290"/>
                  </a:cubicBezTo>
                  <a:cubicBezTo>
                    <a:pt x="37" y="507"/>
                    <a:pt x="0" y="761"/>
                    <a:pt x="0" y="1014"/>
                  </a:cubicBezTo>
                  <a:cubicBezTo>
                    <a:pt x="0" y="1069"/>
                    <a:pt x="0" y="1268"/>
                    <a:pt x="91" y="1286"/>
                  </a:cubicBezTo>
                  <a:cubicBezTo>
                    <a:pt x="96" y="1287"/>
                    <a:pt x="100" y="1287"/>
                    <a:pt x="105" y="1287"/>
                  </a:cubicBezTo>
                  <a:cubicBezTo>
                    <a:pt x="189" y="1287"/>
                    <a:pt x="256" y="1137"/>
                    <a:pt x="290" y="1069"/>
                  </a:cubicBezTo>
                  <a:cubicBezTo>
                    <a:pt x="345" y="960"/>
                    <a:pt x="399" y="869"/>
                    <a:pt x="453" y="779"/>
                  </a:cubicBezTo>
                  <a:cubicBezTo>
                    <a:pt x="526" y="670"/>
                    <a:pt x="580" y="561"/>
                    <a:pt x="616" y="435"/>
                  </a:cubicBezTo>
                  <a:cubicBezTo>
                    <a:pt x="652" y="326"/>
                    <a:pt x="652" y="199"/>
                    <a:pt x="580" y="91"/>
                  </a:cubicBezTo>
                  <a:lnTo>
                    <a:pt x="526" y="18"/>
                  </a:lnTo>
                  <a:cubicBezTo>
                    <a:pt x="489" y="0"/>
                    <a:pt x="453" y="0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5"/>
            <p:cNvSpPr/>
            <p:nvPr/>
          </p:nvSpPr>
          <p:spPr>
            <a:xfrm>
              <a:off x="906890" y="-920029"/>
              <a:ext cx="205014" cy="70468"/>
            </a:xfrm>
            <a:custGeom>
              <a:avLst/>
              <a:gdLst/>
              <a:ahLst/>
              <a:cxnLst/>
              <a:rect l="l" t="t" r="r" b="b"/>
              <a:pathLst>
                <a:path w="1251" h="430" extrusionOk="0">
                  <a:moveTo>
                    <a:pt x="490" y="1"/>
                  </a:moveTo>
                  <a:cubicBezTo>
                    <a:pt x="410" y="1"/>
                    <a:pt x="330" y="9"/>
                    <a:pt x="254" y="31"/>
                  </a:cubicBezTo>
                  <a:cubicBezTo>
                    <a:pt x="182" y="49"/>
                    <a:pt x="109" y="67"/>
                    <a:pt x="55" y="122"/>
                  </a:cubicBezTo>
                  <a:cubicBezTo>
                    <a:pt x="19" y="158"/>
                    <a:pt x="0" y="230"/>
                    <a:pt x="19" y="303"/>
                  </a:cubicBezTo>
                  <a:cubicBezTo>
                    <a:pt x="37" y="339"/>
                    <a:pt x="73" y="357"/>
                    <a:pt x="109" y="393"/>
                  </a:cubicBezTo>
                  <a:cubicBezTo>
                    <a:pt x="163" y="421"/>
                    <a:pt x="231" y="430"/>
                    <a:pt x="304" y="430"/>
                  </a:cubicBezTo>
                  <a:cubicBezTo>
                    <a:pt x="376" y="430"/>
                    <a:pt x="453" y="421"/>
                    <a:pt x="526" y="412"/>
                  </a:cubicBezTo>
                  <a:cubicBezTo>
                    <a:pt x="652" y="357"/>
                    <a:pt x="815" y="321"/>
                    <a:pt x="924" y="249"/>
                  </a:cubicBezTo>
                  <a:cubicBezTo>
                    <a:pt x="997" y="230"/>
                    <a:pt x="1250" y="140"/>
                    <a:pt x="1033" y="86"/>
                  </a:cubicBezTo>
                  <a:cubicBezTo>
                    <a:pt x="868" y="48"/>
                    <a:pt x="677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5"/>
            <p:cNvSpPr/>
            <p:nvPr/>
          </p:nvSpPr>
          <p:spPr>
            <a:xfrm>
              <a:off x="1022590" y="-779747"/>
              <a:ext cx="184201" cy="75713"/>
            </a:xfrm>
            <a:custGeom>
              <a:avLst/>
              <a:gdLst/>
              <a:ahLst/>
              <a:cxnLst/>
              <a:rect l="l" t="t" r="r" b="b"/>
              <a:pathLst>
                <a:path w="1124" h="462" extrusionOk="0">
                  <a:moveTo>
                    <a:pt x="595" y="1"/>
                  </a:moveTo>
                  <a:cubicBezTo>
                    <a:pt x="488" y="1"/>
                    <a:pt x="380" y="14"/>
                    <a:pt x="291" y="26"/>
                  </a:cubicBezTo>
                  <a:cubicBezTo>
                    <a:pt x="218" y="44"/>
                    <a:pt x="128" y="81"/>
                    <a:pt x="91" y="117"/>
                  </a:cubicBezTo>
                  <a:cubicBezTo>
                    <a:pt x="37" y="171"/>
                    <a:pt x="1" y="226"/>
                    <a:pt x="19" y="298"/>
                  </a:cubicBezTo>
                  <a:cubicBezTo>
                    <a:pt x="19" y="370"/>
                    <a:pt x="91" y="407"/>
                    <a:pt x="146" y="443"/>
                  </a:cubicBezTo>
                  <a:cubicBezTo>
                    <a:pt x="218" y="461"/>
                    <a:pt x="291" y="461"/>
                    <a:pt x="363" y="461"/>
                  </a:cubicBezTo>
                  <a:cubicBezTo>
                    <a:pt x="490" y="443"/>
                    <a:pt x="1124" y="316"/>
                    <a:pt x="1105" y="135"/>
                  </a:cubicBezTo>
                  <a:cubicBezTo>
                    <a:pt x="1105" y="81"/>
                    <a:pt x="779" y="8"/>
                    <a:pt x="725" y="8"/>
                  </a:cubicBezTo>
                  <a:cubicBezTo>
                    <a:pt x="683" y="3"/>
                    <a:pt x="639" y="1"/>
                    <a:pt x="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5"/>
            <p:cNvSpPr/>
            <p:nvPr/>
          </p:nvSpPr>
          <p:spPr>
            <a:xfrm>
              <a:off x="1105678" y="-647823"/>
              <a:ext cx="193051" cy="78499"/>
            </a:xfrm>
            <a:custGeom>
              <a:avLst/>
              <a:gdLst/>
              <a:ahLst/>
              <a:cxnLst/>
              <a:rect l="l" t="t" r="r" b="b"/>
              <a:pathLst>
                <a:path w="1178" h="479" extrusionOk="0">
                  <a:moveTo>
                    <a:pt x="399" y="0"/>
                  </a:moveTo>
                  <a:cubicBezTo>
                    <a:pt x="327" y="0"/>
                    <a:pt x="236" y="18"/>
                    <a:pt x="164" y="36"/>
                  </a:cubicBezTo>
                  <a:cubicBezTo>
                    <a:pt x="91" y="91"/>
                    <a:pt x="37" y="145"/>
                    <a:pt x="37" y="217"/>
                  </a:cubicBezTo>
                  <a:cubicBezTo>
                    <a:pt x="1" y="326"/>
                    <a:pt x="128" y="453"/>
                    <a:pt x="236" y="471"/>
                  </a:cubicBezTo>
                  <a:cubicBezTo>
                    <a:pt x="268" y="476"/>
                    <a:pt x="300" y="478"/>
                    <a:pt x="332" y="478"/>
                  </a:cubicBezTo>
                  <a:cubicBezTo>
                    <a:pt x="410" y="478"/>
                    <a:pt x="491" y="466"/>
                    <a:pt x="580" y="453"/>
                  </a:cubicBezTo>
                  <a:cubicBezTo>
                    <a:pt x="707" y="399"/>
                    <a:pt x="888" y="399"/>
                    <a:pt x="1033" y="362"/>
                  </a:cubicBezTo>
                  <a:cubicBezTo>
                    <a:pt x="1178" y="308"/>
                    <a:pt x="1069" y="217"/>
                    <a:pt x="961" y="181"/>
                  </a:cubicBezTo>
                  <a:cubicBezTo>
                    <a:pt x="780" y="91"/>
                    <a:pt x="598" y="18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5"/>
            <p:cNvSpPr/>
            <p:nvPr/>
          </p:nvSpPr>
          <p:spPr>
            <a:xfrm>
              <a:off x="1280867" y="-760737"/>
              <a:ext cx="130776" cy="153228"/>
            </a:xfrm>
            <a:custGeom>
              <a:avLst/>
              <a:gdLst/>
              <a:ahLst/>
              <a:cxnLst/>
              <a:rect l="l" t="t" r="r" b="b"/>
              <a:pathLst>
                <a:path w="798" h="935" extrusionOk="0">
                  <a:moveTo>
                    <a:pt x="544" y="1"/>
                  </a:moveTo>
                  <a:cubicBezTo>
                    <a:pt x="381" y="19"/>
                    <a:pt x="272" y="182"/>
                    <a:pt x="199" y="327"/>
                  </a:cubicBezTo>
                  <a:cubicBezTo>
                    <a:pt x="127" y="436"/>
                    <a:pt x="0" y="707"/>
                    <a:pt x="55" y="852"/>
                  </a:cubicBezTo>
                  <a:cubicBezTo>
                    <a:pt x="65" y="912"/>
                    <a:pt x="91" y="935"/>
                    <a:pt x="126" y="935"/>
                  </a:cubicBezTo>
                  <a:cubicBezTo>
                    <a:pt x="218" y="935"/>
                    <a:pt x="369" y="778"/>
                    <a:pt x="435" y="725"/>
                  </a:cubicBezTo>
                  <a:cubicBezTo>
                    <a:pt x="544" y="653"/>
                    <a:pt x="634" y="599"/>
                    <a:pt x="707" y="472"/>
                  </a:cubicBezTo>
                  <a:cubicBezTo>
                    <a:pt x="779" y="363"/>
                    <a:pt x="797" y="236"/>
                    <a:pt x="743" y="110"/>
                  </a:cubicBezTo>
                  <a:cubicBezTo>
                    <a:pt x="725" y="73"/>
                    <a:pt x="670" y="19"/>
                    <a:pt x="6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5"/>
            <p:cNvSpPr/>
            <p:nvPr/>
          </p:nvSpPr>
          <p:spPr>
            <a:xfrm>
              <a:off x="954415" y="-1024748"/>
              <a:ext cx="359225" cy="528349"/>
            </a:xfrm>
            <a:custGeom>
              <a:avLst/>
              <a:gdLst/>
              <a:ahLst/>
              <a:cxnLst/>
              <a:rect l="l" t="t" r="r" b="b"/>
              <a:pathLst>
                <a:path w="2192" h="3224" fill="none" extrusionOk="0">
                  <a:moveTo>
                    <a:pt x="2191" y="3224"/>
                  </a:moveTo>
                  <a:cubicBezTo>
                    <a:pt x="1884" y="1938"/>
                    <a:pt x="1087" y="779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8" name="Google Shape;298;p5"/>
          <p:cNvSpPr/>
          <p:nvPr/>
        </p:nvSpPr>
        <p:spPr>
          <a:xfrm rot="1051434" flipH="1">
            <a:off x="11107529" y="4893605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" name="Google Shape;302;p5"/>
          <p:cNvSpPr/>
          <p:nvPr/>
        </p:nvSpPr>
        <p:spPr>
          <a:xfrm rot="-1051434">
            <a:off x="11721645" y="1820205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" name="Google Shape;303;p5"/>
          <p:cNvSpPr/>
          <p:nvPr/>
        </p:nvSpPr>
        <p:spPr>
          <a:xfrm rot="1051434" flipH="1">
            <a:off x="299029" y="1909105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6" name="Google Shape;316;p5"/>
          <p:cNvSpPr/>
          <p:nvPr/>
        </p:nvSpPr>
        <p:spPr>
          <a:xfrm rot="-1051434">
            <a:off x="299029" y="5261905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7" name="Google Shape;317;p5"/>
          <p:cNvSpPr txBox="1">
            <a:spLocks noGrp="1"/>
          </p:cNvSpPr>
          <p:nvPr>
            <p:ph type="subTitle" idx="1"/>
          </p:nvPr>
        </p:nvSpPr>
        <p:spPr>
          <a:xfrm>
            <a:off x="1746400" y="3388167"/>
            <a:ext cx="3876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 panose="020B0604020202020204"/>
              <a:buNone/>
              <a:defRPr sz="3200">
                <a:latin typeface="Lilita One" panose="020B0604020202020204"/>
                <a:ea typeface="Lilita One" panose="020B0604020202020204"/>
                <a:cs typeface="Lilita One" panose="020B0604020202020204"/>
                <a:sym typeface="Lilita One" panose="020B0604020202020204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 panose="020B0604020202020204"/>
              <a:buNone/>
              <a:defRPr sz="3335">
                <a:latin typeface="Bebas Neue" panose="020B0604020202020204"/>
                <a:ea typeface="Bebas Neue" panose="020B0604020202020204"/>
                <a:cs typeface="Bebas Neue" panose="020B0604020202020204"/>
                <a:sym typeface="Bebas Neue" panose="020B0604020202020204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 panose="020B0604020202020204"/>
              <a:buNone/>
              <a:defRPr sz="3335">
                <a:latin typeface="Bebas Neue" panose="020B0604020202020204"/>
                <a:ea typeface="Bebas Neue" panose="020B0604020202020204"/>
                <a:cs typeface="Bebas Neue" panose="020B0604020202020204"/>
                <a:sym typeface="Bebas Neue" panose="020B0604020202020204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 panose="020B0604020202020204"/>
              <a:buNone/>
              <a:defRPr sz="3335">
                <a:latin typeface="Bebas Neue" panose="020B0604020202020204"/>
                <a:ea typeface="Bebas Neue" panose="020B0604020202020204"/>
                <a:cs typeface="Bebas Neue" panose="020B0604020202020204"/>
                <a:sym typeface="Bebas Neue" panose="020B0604020202020204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 panose="020B0604020202020204"/>
              <a:buNone/>
              <a:defRPr sz="3335">
                <a:latin typeface="Bebas Neue" panose="020B0604020202020204"/>
                <a:ea typeface="Bebas Neue" panose="020B0604020202020204"/>
                <a:cs typeface="Bebas Neue" panose="020B0604020202020204"/>
                <a:sym typeface="Bebas Neue" panose="020B0604020202020204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 panose="020B0604020202020204"/>
              <a:buNone/>
              <a:defRPr sz="3335">
                <a:latin typeface="Bebas Neue" panose="020B0604020202020204"/>
                <a:ea typeface="Bebas Neue" panose="020B0604020202020204"/>
                <a:cs typeface="Bebas Neue" panose="020B0604020202020204"/>
                <a:sym typeface="Bebas Neue" panose="020B0604020202020204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 panose="020B0604020202020204"/>
              <a:buNone/>
              <a:defRPr sz="3335">
                <a:latin typeface="Bebas Neue" panose="020B0604020202020204"/>
                <a:ea typeface="Bebas Neue" panose="020B0604020202020204"/>
                <a:cs typeface="Bebas Neue" panose="020B0604020202020204"/>
                <a:sym typeface="Bebas Neue" panose="020B0604020202020204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 panose="020B0604020202020204"/>
              <a:buNone/>
              <a:defRPr sz="3335">
                <a:latin typeface="Bebas Neue" panose="020B0604020202020204"/>
                <a:ea typeface="Bebas Neue" panose="020B0604020202020204"/>
                <a:cs typeface="Bebas Neue" panose="020B0604020202020204"/>
                <a:sym typeface="Bebas Neue" panose="020B0604020202020204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 panose="020B0604020202020204"/>
              <a:buNone/>
              <a:defRPr sz="3335">
                <a:latin typeface="Bebas Neue" panose="020B0604020202020204"/>
                <a:ea typeface="Bebas Neue" panose="020B0604020202020204"/>
                <a:cs typeface="Bebas Neue" panose="020B0604020202020204"/>
                <a:sym typeface="Bebas Neue" panose="020B0604020202020204"/>
              </a:defRPr>
            </a:lvl9pPr>
          </a:lstStyle>
          <a:p/>
        </p:txBody>
      </p:sp>
      <p:sp>
        <p:nvSpPr>
          <p:cNvPr id="318" name="Google Shape;318;p5"/>
          <p:cNvSpPr txBox="1">
            <a:spLocks noGrp="1"/>
          </p:cNvSpPr>
          <p:nvPr>
            <p:ph type="subTitle" idx="2"/>
          </p:nvPr>
        </p:nvSpPr>
        <p:spPr>
          <a:xfrm>
            <a:off x="6619567" y="3388167"/>
            <a:ext cx="3876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 panose="020B0604020202020204"/>
              <a:buNone/>
              <a:defRPr sz="3200">
                <a:latin typeface="Lilita One" panose="020B0604020202020204"/>
                <a:ea typeface="Lilita One" panose="020B0604020202020204"/>
                <a:cs typeface="Lilita One" panose="020B0604020202020204"/>
                <a:sym typeface="Lilita One" panose="020B06040202020202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 panose="020B0604020202020204"/>
              <a:buNone/>
              <a:defRPr sz="3335">
                <a:latin typeface="Bebas Neue" panose="020B0604020202020204"/>
                <a:ea typeface="Bebas Neue" panose="020B0604020202020204"/>
                <a:cs typeface="Bebas Neue" panose="020B0604020202020204"/>
                <a:sym typeface="Bebas Neue" panose="020B0604020202020204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 panose="020B0604020202020204"/>
              <a:buNone/>
              <a:defRPr sz="3335">
                <a:latin typeface="Bebas Neue" panose="020B0604020202020204"/>
                <a:ea typeface="Bebas Neue" panose="020B0604020202020204"/>
                <a:cs typeface="Bebas Neue" panose="020B0604020202020204"/>
                <a:sym typeface="Bebas Neue" panose="020B0604020202020204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 panose="020B0604020202020204"/>
              <a:buNone/>
              <a:defRPr sz="3335">
                <a:latin typeface="Bebas Neue" panose="020B0604020202020204"/>
                <a:ea typeface="Bebas Neue" panose="020B0604020202020204"/>
                <a:cs typeface="Bebas Neue" panose="020B0604020202020204"/>
                <a:sym typeface="Bebas Neue" panose="020B0604020202020204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 panose="020B0604020202020204"/>
              <a:buNone/>
              <a:defRPr sz="3335">
                <a:latin typeface="Bebas Neue" panose="020B0604020202020204"/>
                <a:ea typeface="Bebas Neue" panose="020B0604020202020204"/>
                <a:cs typeface="Bebas Neue" panose="020B0604020202020204"/>
                <a:sym typeface="Bebas Neue" panose="020B0604020202020204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 panose="020B0604020202020204"/>
              <a:buNone/>
              <a:defRPr sz="3335">
                <a:latin typeface="Bebas Neue" panose="020B0604020202020204"/>
                <a:ea typeface="Bebas Neue" panose="020B0604020202020204"/>
                <a:cs typeface="Bebas Neue" panose="020B0604020202020204"/>
                <a:sym typeface="Bebas Neue" panose="020B0604020202020204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 panose="020B0604020202020204"/>
              <a:buNone/>
              <a:defRPr sz="3335">
                <a:latin typeface="Bebas Neue" panose="020B0604020202020204"/>
                <a:ea typeface="Bebas Neue" panose="020B0604020202020204"/>
                <a:cs typeface="Bebas Neue" panose="020B0604020202020204"/>
                <a:sym typeface="Bebas Neue" panose="020B0604020202020204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 panose="020B0604020202020204"/>
              <a:buNone/>
              <a:defRPr sz="3335">
                <a:latin typeface="Bebas Neue" panose="020B0604020202020204"/>
                <a:ea typeface="Bebas Neue" panose="020B0604020202020204"/>
                <a:cs typeface="Bebas Neue" panose="020B0604020202020204"/>
                <a:sym typeface="Bebas Neue" panose="020B0604020202020204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 panose="020B0604020202020204"/>
              <a:buNone/>
              <a:defRPr sz="3335">
                <a:latin typeface="Bebas Neue" panose="020B0604020202020204"/>
                <a:ea typeface="Bebas Neue" panose="020B0604020202020204"/>
                <a:cs typeface="Bebas Neue" panose="020B0604020202020204"/>
                <a:sym typeface="Bebas Neue" panose="020B0604020202020204"/>
              </a:defRPr>
            </a:lvl9pPr>
          </a:lstStyle>
          <a:p/>
        </p:txBody>
      </p:sp>
      <p:sp>
        <p:nvSpPr>
          <p:cNvPr id="319" name="Google Shape;319;p5"/>
          <p:cNvSpPr txBox="1">
            <a:spLocks noGrp="1"/>
          </p:cNvSpPr>
          <p:nvPr>
            <p:ph type="subTitle" idx="3"/>
          </p:nvPr>
        </p:nvSpPr>
        <p:spPr>
          <a:xfrm>
            <a:off x="1746400" y="4206867"/>
            <a:ext cx="3876800" cy="13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0" name="Google Shape;320;p5"/>
          <p:cNvSpPr txBox="1">
            <a:spLocks noGrp="1"/>
          </p:cNvSpPr>
          <p:nvPr>
            <p:ph type="subTitle" idx="4"/>
          </p:nvPr>
        </p:nvSpPr>
        <p:spPr>
          <a:xfrm>
            <a:off x="6619567" y="4206867"/>
            <a:ext cx="3876800" cy="13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1" name="Google Shape;321;p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0">
        <p14:vortex dir="r"/>
      </p:transition>
    </mc:Choice>
    <mc:Fallback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: Rounded Corners 35"/>
          <p:cNvSpPr/>
          <p:nvPr userDrawn="1"/>
        </p:nvSpPr>
        <p:spPr>
          <a:xfrm>
            <a:off x="400051" y="355600"/>
            <a:ext cx="11391899" cy="6184899"/>
          </a:xfrm>
          <a:prstGeom prst="roundRect">
            <a:avLst>
              <a:gd name="adj" fmla="val 7016"/>
            </a:avLst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</a:fld>
            <a:endParaRPr lang="en-US"/>
          </a:p>
        </p:txBody>
      </p:sp>
      <p:sp>
        <p:nvSpPr>
          <p:cNvPr id="20" name="Google Shape;30;p3"/>
          <p:cNvSpPr/>
          <p:nvPr userDrawn="1"/>
        </p:nvSpPr>
        <p:spPr>
          <a:xfrm>
            <a:off x="196213" y="112863"/>
            <a:ext cx="11799575" cy="6632275"/>
          </a:xfrm>
          <a:custGeom>
            <a:avLst/>
            <a:gdLst/>
            <a:ahLst/>
            <a:cxnLst/>
            <a:rect l="l" t="t" r="r" b="b"/>
            <a:pathLst>
              <a:path w="216108" h="120319" extrusionOk="0">
                <a:moveTo>
                  <a:pt x="3418" y="596"/>
                </a:moveTo>
                <a:lnTo>
                  <a:pt x="3418" y="3394"/>
                </a:lnTo>
                <a:lnTo>
                  <a:pt x="619" y="3394"/>
                </a:lnTo>
                <a:lnTo>
                  <a:pt x="619" y="596"/>
                </a:lnTo>
                <a:close/>
                <a:moveTo>
                  <a:pt x="215500" y="596"/>
                </a:moveTo>
                <a:lnTo>
                  <a:pt x="215500" y="3394"/>
                </a:lnTo>
                <a:lnTo>
                  <a:pt x="212702" y="3394"/>
                </a:lnTo>
                <a:lnTo>
                  <a:pt x="212702" y="596"/>
                </a:lnTo>
                <a:close/>
                <a:moveTo>
                  <a:pt x="208642" y="596"/>
                </a:moveTo>
                <a:lnTo>
                  <a:pt x="208642" y="3989"/>
                </a:lnTo>
                <a:lnTo>
                  <a:pt x="212119" y="3989"/>
                </a:lnTo>
                <a:lnTo>
                  <a:pt x="212119" y="7383"/>
                </a:lnTo>
                <a:lnTo>
                  <a:pt x="215500" y="7383"/>
                </a:lnTo>
                <a:lnTo>
                  <a:pt x="215500" y="112900"/>
                </a:lnTo>
                <a:lnTo>
                  <a:pt x="212107" y="112900"/>
                </a:lnTo>
                <a:lnTo>
                  <a:pt x="212107" y="116294"/>
                </a:lnTo>
                <a:lnTo>
                  <a:pt x="208630" y="116294"/>
                </a:lnTo>
                <a:lnTo>
                  <a:pt x="208630" y="119675"/>
                </a:lnTo>
                <a:lnTo>
                  <a:pt x="7478" y="119675"/>
                </a:lnTo>
                <a:lnTo>
                  <a:pt x="7478" y="116294"/>
                </a:lnTo>
                <a:lnTo>
                  <a:pt x="4013" y="116294"/>
                </a:lnTo>
                <a:lnTo>
                  <a:pt x="4013" y="112900"/>
                </a:lnTo>
                <a:lnTo>
                  <a:pt x="619" y="112900"/>
                </a:lnTo>
                <a:lnTo>
                  <a:pt x="619" y="7383"/>
                </a:lnTo>
                <a:lnTo>
                  <a:pt x="4013" y="7383"/>
                </a:lnTo>
                <a:lnTo>
                  <a:pt x="4013" y="3989"/>
                </a:lnTo>
                <a:lnTo>
                  <a:pt x="7490" y="3989"/>
                </a:lnTo>
                <a:lnTo>
                  <a:pt x="7490" y="596"/>
                </a:lnTo>
                <a:close/>
                <a:moveTo>
                  <a:pt x="3394" y="116901"/>
                </a:moveTo>
                <a:lnTo>
                  <a:pt x="3394" y="119699"/>
                </a:lnTo>
                <a:lnTo>
                  <a:pt x="596" y="119699"/>
                </a:lnTo>
                <a:lnTo>
                  <a:pt x="596" y="116901"/>
                </a:lnTo>
                <a:close/>
                <a:moveTo>
                  <a:pt x="215500" y="116901"/>
                </a:moveTo>
                <a:lnTo>
                  <a:pt x="215500" y="119699"/>
                </a:lnTo>
                <a:lnTo>
                  <a:pt x="212702" y="119699"/>
                </a:lnTo>
                <a:lnTo>
                  <a:pt x="212702" y="116901"/>
                </a:lnTo>
                <a:close/>
                <a:moveTo>
                  <a:pt x="0" y="1"/>
                </a:moveTo>
                <a:lnTo>
                  <a:pt x="0" y="4013"/>
                </a:lnTo>
                <a:lnTo>
                  <a:pt x="3394" y="4013"/>
                </a:lnTo>
                <a:lnTo>
                  <a:pt x="3394" y="6811"/>
                </a:lnTo>
                <a:lnTo>
                  <a:pt x="0" y="6811"/>
                </a:lnTo>
                <a:lnTo>
                  <a:pt x="0" y="113519"/>
                </a:lnTo>
                <a:lnTo>
                  <a:pt x="3394" y="113519"/>
                </a:lnTo>
                <a:lnTo>
                  <a:pt x="3394" y="116317"/>
                </a:lnTo>
                <a:lnTo>
                  <a:pt x="0" y="116317"/>
                </a:lnTo>
                <a:lnTo>
                  <a:pt x="0" y="120318"/>
                </a:lnTo>
                <a:lnTo>
                  <a:pt x="4013" y="120318"/>
                </a:lnTo>
                <a:lnTo>
                  <a:pt x="4013" y="116925"/>
                </a:lnTo>
                <a:lnTo>
                  <a:pt x="6882" y="116925"/>
                </a:lnTo>
                <a:lnTo>
                  <a:pt x="6882" y="120318"/>
                </a:lnTo>
                <a:lnTo>
                  <a:pt x="209238" y="120318"/>
                </a:lnTo>
                <a:lnTo>
                  <a:pt x="209238" y="116925"/>
                </a:lnTo>
                <a:lnTo>
                  <a:pt x="212107" y="116925"/>
                </a:lnTo>
                <a:lnTo>
                  <a:pt x="212107" y="120318"/>
                </a:lnTo>
                <a:lnTo>
                  <a:pt x="216108" y="120318"/>
                </a:lnTo>
                <a:lnTo>
                  <a:pt x="216108" y="116317"/>
                </a:lnTo>
                <a:lnTo>
                  <a:pt x="212714" y="116317"/>
                </a:lnTo>
                <a:lnTo>
                  <a:pt x="212714" y="113519"/>
                </a:lnTo>
                <a:lnTo>
                  <a:pt x="216108" y="113519"/>
                </a:lnTo>
                <a:lnTo>
                  <a:pt x="216108" y="6811"/>
                </a:lnTo>
                <a:lnTo>
                  <a:pt x="212714" y="6811"/>
                </a:lnTo>
                <a:lnTo>
                  <a:pt x="212714" y="4013"/>
                </a:lnTo>
                <a:lnTo>
                  <a:pt x="216096" y="4013"/>
                </a:lnTo>
                <a:lnTo>
                  <a:pt x="216096" y="3989"/>
                </a:lnTo>
                <a:lnTo>
                  <a:pt x="216096" y="1"/>
                </a:lnTo>
                <a:lnTo>
                  <a:pt x="212095" y="1"/>
                </a:lnTo>
                <a:lnTo>
                  <a:pt x="212095" y="3394"/>
                </a:lnTo>
                <a:lnTo>
                  <a:pt x="209226" y="3394"/>
                </a:lnTo>
                <a:lnTo>
                  <a:pt x="209226" y="1"/>
                </a:lnTo>
                <a:lnTo>
                  <a:pt x="6882" y="1"/>
                </a:lnTo>
                <a:lnTo>
                  <a:pt x="6882" y="3394"/>
                </a:lnTo>
                <a:lnTo>
                  <a:pt x="4013" y="3394"/>
                </a:lnTo>
                <a:lnTo>
                  <a:pt x="4013" y="1"/>
                </a:lnTo>
                <a:close/>
              </a:path>
            </a:pathLst>
          </a:custGeom>
          <a:solidFill>
            <a:srgbClr val="BA14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" name="Google Shape;31;p3"/>
          <p:cNvSpPr/>
          <p:nvPr userDrawn="1"/>
        </p:nvSpPr>
        <p:spPr>
          <a:xfrm>
            <a:off x="769858" y="3297641"/>
            <a:ext cx="169853" cy="404892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rgbClr val="FDD8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" name="Google Shape;32;p3"/>
          <p:cNvSpPr/>
          <p:nvPr userDrawn="1"/>
        </p:nvSpPr>
        <p:spPr>
          <a:xfrm>
            <a:off x="8157896" y="684198"/>
            <a:ext cx="178531" cy="388841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rgbClr val="FDD8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" name="Google Shape;33;p3"/>
          <p:cNvSpPr/>
          <p:nvPr userDrawn="1"/>
        </p:nvSpPr>
        <p:spPr>
          <a:xfrm>
            <a:off x="10852830" y="881230"/>
            <a:ext cx="206750" cy="357536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rgbClr val="FDD8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" name="Google Shape;34;p3"/>
          <p:cNvSpPr/>
          <p:nvPr userDrawn="1"/>
        </p:nvSpPr>
        <p:spPr>
          <a:xfrm>
            <a:off x="11001901" y="2225862"/>
            <a:ext cx="258694" cy="248057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rgbClr val="FDD8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" name="Google Shape;35;p3"/>
          <p:cNvSpPr/>
          <p:nvPr userDrawn="1"/>
        </p:nvSpPr>
        <p:spPr>
          <a:xfrm rot="-6957699">
            <a:off x="6999989" y="5444049"/>
            <a:ext cx="209402" cy="378672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rgbClr val="FDD8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" name="Google Shape;36;p3"/>
          <p:cNvSpPr/>
          <p:nvPr userDrawn="1"/>
        </p:nvSpPr>
        <p:spPr>
          <a:xfrm>
            <a:off x="9902487" y="5377639"/>
            <a:ext cx="207417" cy="365562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rgbClr val="FDD8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" name="Google Shape;37;p3"/>
          <p:cNvSpPr/>
          <p:nvPr userDrawn="1"/>
        </p:nvSpPr>
        <p:spPr>
          <a:xfrm>
            <a:off x="1764757" y="678394"/>
            <a:ext cx="258694" cy="248057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rgbClr val="FDD8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" name="Google Shape;38;p3"/>
          <p:cNvSpPr/>
          <p:nvPr userDrawn="1"/>
        </p:nvSpPr>
        <p:spPr>
          <a:xfrm>
            <a:off x="3581400" y="5428775"/>
            <a:ext cx="466111" cy="170743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rgbClr val="FDD8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" name="Google Shape;39;p3"/>
          <p:cNvSpPr/>
          <p:nvPr userDrawn="1"/>
        </p:nvSpPr>
        <p:spPr>
          <a:xfrm>
            <a:off x="9163506" y="1277190"/>
            <a:ext cx="144548" cy="145930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rgbClr val="FDD8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" name="Google Shape;40;p3"/>
          <p:cNvSpPr/>
          <p:nvPr userDrawn="1"/>
        </p:nvSpPr>
        <p:spPr>
          <a:xfrm>
            <a:off x="1805541" y="5560420"/>
            <a:ext cx="144548" cy="145930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rgbClr val="FDD8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" name="Google Shape;41;p3"/>
          <p:cNvSpPr/>
          <p:nvPr userDrawn="1"/>
        </p:nvSpPr>
        <p:spPr>
          <a:xfrm>
            <a:off x="4353987" y="860647"/>
            <a:ext cx="144548" cy="145930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rgbClr val="FDD8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" name="Google Shape;42;p3"/>
          <p:cNvSpPr/>
          <p:nvPr userDrawn="1"/>
        </p:nvSpPr>
        <p:spPr>
          <a:xfrm>
            <a:off x="700500" y="1448547"/>
            <a:ext cx="144548" cy="145930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rgbClr val="FDD8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" name="Google Shape;43;p3"/>
          <p:cNvSpPr/>
          <p:nvPr userDrawn="1"/>
        </p:nvSpPr>
        <p:spPr>
          <a:xfrm>
            <a:off x="700515" y="4719657"/>
            <a:ext cx="353360" cy="229862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rgbClr val="FDD8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" name="Google Shape;44;p3"/>
          <p:cNvSpPr/>
          <p:nvPr userDrawn="1"/>
        </p:nvSpPr>
        <p:spPr>
          <a:xfrm>
            <a:off x="11045031" y="4284340"/>
            <a:ext cx="144548" cy="145930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rgbClr val="FDD8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 userDrawn="1"/>
        </p:nvSpPr>
        <p:spPr>
          <a:xfrm>
            <a:off x="400051" y="355600"/>
            <a:ext cx="11391899" cy="618489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</a:fld>
            <a:endParaRPr lang="en-US"/>
          </a:p>
        </p:txBody>
      </p:sp>
      <p:sp>
        <p:nvSpPr>
          <p:cNvPr id="20" name="Google Shape;30;p3"/>
          <p:cNvSpPr/>
          <p:nvPr userDrawn="1"/>
        </p:nvSpPr>
        <p:spPr>
          <a:xfrm>
            <a:off x="196213" y="112863"/>
            <a:ext cx="11799575" cy="6632275"/>
          </a:xfrm>
          <a:custGeom>
            <a:avLst/>
            <a:gdLst/>
            <a:ahLst/>
            <a:cxnLst/>
            <a:rect l="l" t="t" r="r" b="b"/>
            <a:pathLst>
              <a:path w="216108" h="120319" extrusionOk="0">
                <a:moveTo>
                  <a:pt x="3418" y="596"/>
                </a:moveTo>
                <a:lnTo>
                  <a:pt x="3418" y="3394"/>
                </a:lnTo>
                <a:lnTo>
                  <a:pt x="619" y="3394"/>
                </a:lnTo>
                <a:lnTo>
                  <a:pt x="619" y="596"/>
                </a:lnTo>
                <a:close/>
                <a:moveTo>
                  <a:pt x="215500" y="596"/>
                </a:moveTo>
                <a:lnTo>
                  <a:pt x="215500" y="3394"/>
                </a:lnTo>
                <a:lnTo>
                  <a:pt x="212702" y="3394"/>
                </a:lnTo>
                <a:lnTo>
                  <a:pt x="212702" y="596"/>
                </a:lnTo>
                <a:close/>
                <a:moveTo>
                  <a:pt x="208642" y="596"/>
                </a:moveTo>
                <a:lnTo>
                  <a:pt x="208642" y="3989"/>
                </a:lnTo>
                <a:lnTo>
                  <a:pt x="212119" y="3989"/>
                </a:lnTo>
                <a:lnTo>
                  <a:pt x="212119" y="7383"/>
                </a:lnTo>
                <a:lnTo>
                  <a:pt x="215500" y="7383"/>
                </a:lnTo>
                <a:lnTo>
                  <a:pt x="215500" y="112900"/>
                </a:lnTo>
                <a:lnTo>
                  <a:pt x="212107" y="112900"/>
                </a:lnTo>
                <a:lnTo>
                  <a:pt x="212107" y="116294"/>
                </a:lnTo>
                <a:lnTo>
                  <a:pt x="208630" y="116294"/>
                </a:lnTo>
                <a:lnTo>
                  <a:pt x="208630" y="119675"/>
                </a:lnTo>
                <a:lnTo>
                  <a:pt x="7478" y="119675"/>
                </a:lnTo>
                <a:lnTo>
                  <a:pt x="7478" y="116294"/>
                </a:lnTo>
                <a:lnTo>
                  <a:pt x="4013" y="116294"/>
                </a:lnTo>
                <a:lnTo>
                  <a:pt x="4013" y="112900"/>
                </a:lnTo>
                <a:lnTo>
                  <a:pt x="619" y="112900"/>
                </a:lnTo>
                <a:lnTo>
                  <a:pt x="619" y="7383"/>
                </a:lnTo>
                <a:lnTo>
                  <a:pt x="4013" y="7383"/>
                </a:lnTo>
                <a:lnTo>
                  <a:pt x="4013" y="3989"/>
                </a:lnTo>
                <a:lnTo>
                  <a:pt x="7490" y="3989"/>
                </a:lnTo>
                <a:lnTo>
                  <a:pt x="7490" y="596"/>
                </a:lnTo>
                <a:close/>
                <a:moveTo>
                  <a:pt x="3394" y="116901"/>
                </a:moveTo>
                <a:lnTo>
                  <a:pt x="3394" y="119699"/>
                </a:lnTo>
                <a:lnTo>
                  <a:pt x="596" y="119699"/>
                </a:lnTo>
                <a:lnTo>
                  <a:pt x="596" y="116901"/>
                </a:lnTo>
                <a:close/>
                <a:moveTo>
                  <a:pt x="215500" y="116901"/>
                </a:moveTo>
                <a:lnTo>
                  <a:pt x="215500" y="119699"/>
                </a:lnTo>
                <a:lnTo>
                  <a:pt x="212702" y="119699"/>
                </a:lnTo>
                <a:lnTo>
                  <a:pt x="212702" y="116901"/>
                </a:lnTo>
                <a:close/>
                <a:moveTo>
                  <a:pt x="0" y="1"/>
                </a:moveTo>
                <a:lnTo>
                  <a:pt x="0" y="4013"/>
                </a:lnTo>
                <a:lnTo>
                  <a:pt x="3394" y="4013"/>
                </a:lnTo>
                <a:lnTo>
                  <a:pt x="3394" y="6811"/>
                </a:lnTo>
                <a:lnTo>
                  <a:pt x="0" y="6811"/>
                </a:lnTo>
                <a:lnTo>
                  <a:pt x="0" y="113519"/>
                </a:lnTo>
                <a:lnTo>
                  <a:pt x="3394" y="113519"/>
                </a:lnTo>
                <a:lnTo>
                  <a:pt x="3394" y="116317"/>
                </a:lnTo>
                <a:lnTo>
                  <a:pt x="0" y="116317"/>
                </a:lnTo>
                <a:lnTo>
                  <a:pt x="0" y="120318"/>
                </a:lnTo>
                <a:lnTo>
                  <a:pt x="4013" y="120318"/>
                </a:lnTo>
                <a:lnTo>
                  <a:pt x="4013" y="116925"/>
                </a:lnTo>
                <a:lnTo>
                  <a:pt x="6882" y="116925"/>
                </a:lnTo>
                <a:lnTo>
                  <a:pt x="6882" y="120318"/>
                </a:lnTo>
                <a:lnTo>
                  <a:pt x="209238" y="120318"/>
                </a:lnTo>
                <a:lnTo>
                  <a:pt x="209238" y="116925"/>
                </a:lnTo>
                <a:lnTo>
                  <a:pt x="212107" y="116925"/>
                </a:lnTo>
                <a:lnTo>
                  <a:pt x="212107" y="120318"/>
                </a:lnTo>
                <a:lnTo>
                  <a:pt x="216108" y="120318"/>
                </a:lnTo>
                <a:lnTo>
                  <a:pt x="216108" y="116317"/>
                </a:lnTo>
                <a:lnTo>
                  <a:pt x="212714" y="116317"/>
                </a:lnTo>
                <a:lnTo>
                  <a:pt x="212714" y="113519"/>
                </a:lnTo>
                <a:lnTo>
                  <a:pt x="216108" y="113519"/>
                </a:lnTo>
                <a:lnTo>
                  <a:pt x="216108" y="6811"/>
                </a:lnTo>
                <a:lnTo>
                  <a:pt x="212714" y="6811"/>
                </a:lnTo>
                <a:lnTo>
                  <a:pt x="212714" y="4013"/>
                </a:lnTo>
                <a:lnTo>
                  <a:pt x="216096" y="4013"/>
                </a:lnTo>
                <a:lnTo>
                  <a:pt x="216096" y="3989"/>
                </a:lnTo>
                <a:lnTo>
                  <a:pt x="216096" y="1"/>
                </a:lnTo>
                <a:lnTo>
                  <a:pt x="212095" y="1"/>
                </a:lnTo>
                <a:lnTo>
                  <a:pt x="212095" y="3394"/>
                </a:lnTo>
                <a:lnTo>
                  <a:pt x="209226" y="3394"/>
                </a:lnTo>
                <a:lnTo>
                  <a:pt x="209226" y="1"/>
                </a:lnTo>
                <a:lnTo>
                  <a:pt x="6882" y="1"/>
                </a:lnTo>
                <a:lnTo>
                  <a:pt x="6882" y="3394"/>
                </a:lnTo>
                <a:lnTo>
                  <a:pt x="4013" y="3394"/>
                </a:lnTo>
                <a:lnTo>
                  <a:pt x="4013" y="1"/>
                </a:lnTo>
                <a:close/>
              </a:path>
            </a:pathLst>
          </a:custGeom>
          <a:solidFill>
            <a:srgbClr val="BA14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" name="Google Shape;31;p3"/>
          <p:cNvSpPr/>
          <p:nvPr userDrawn="1"/>
        </p:nvSpPr>
        <p:spPr>
          <a:xfrm>
            <a:off x="769858" y="3297641"/>
            <a:ext cx="169853" cy="404892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rgbClr val="FDD8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" name="Google Shape;32;p3"/>
          <p:cNvSpPr/>
          <p:nvPr userDrawn="1"/>
        </p:nvSpPr>
        <p:spPr>
          <a:xfrm>
            <a:off x="8157896" y="684198"/>
            <a:ext cx="178531" cy="388841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rgbClr val="FDD8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" name="Google Shape;33;p3"/>
          <p:cNvSpPr/>
          <p:nvPr userDrawn="1"/>
        </p:nvSpPr>
        <p:spPr>
          <a:xfrm>
            <a:off x="10852830" y="881230"/>
            <a:ext cx="206750" cy="357536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rgbClr val="FDD8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" name="Google Shape;34;p3"/>
          <p:cNvSpPr/>
          <p:nvPr userDrawn="1"/>
        </p:nvSpPr>
        <p:spPr>
          <a:xfrm>
            <a:off x="11001901" y="2225862"/>
            <a:ext cx="258694" cy="248057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rgbClr val="FDD8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" name="Google Shape;35;p3"/>
          <p:cNvSpPr/>
          <p:nvPr userDrawn="1"/>
        </p:nvSpPr>
        <p:spPr>
          <a:xfrm rot="-6957699">
            <a:off x="6999989" y="5444049"/>
            <a:ext cx="209402" cy="378672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rgbClr val="FDD8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" name="Google Shape;36;p3"/>
          <p:cNvSpPr/>
          <p:nvPr userDrawn="1"/>
        </p:nvSpPr>
        <p:spPr>
          <a:xfrm>
            <a:off x="9902487" y="5377639"/>
            <a:ext cx="207417" cy="365562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rgbClr val="FDD8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" name="Google Shape;37;p3"/>
          <p:cNvSpPr/>
          <p:nvPr userDrawn="1"/>
        </p:nvSpPr>
        <p:spPr>
          <a:xfrm>
            <a:off x="1764757" y="678394"/>
            <a:ext cx="258694" cy="248057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rgbClr val="FDD8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" name="Google Shape;38;p3"/>
          <p:cNvSpPr/>
          <p:nvPr userDrawn="1"/>
        </p:nvSpPr>
        <p:spPr>
          <a:xfrm>
            <a:off x="3581400" y="5428775"/>
            <a:ext cx="466111" cy="170743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rgbClr val="FDD8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" name="Google Shape;39;p3"/>
          <p:cNvSpPr/>
          <p:nvPr userDrawn="1"/>
        </p:nvSpPr>
        <p:spPr>
          <a:xfrm>
            <a:off x="9163506" y="1277190"/>
            <a:ext cx="144548" cy="145930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rgbClr val="FDD8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" name="Google Shape;40;p3"/>
          <p:cNvSpPr/>
          <p:nvPr userDrawn="1"/>
        </p:nvSpPr>
        <p:spPr>
          <a:xfrm>
            <a:off x="1805541" y="5560420"/>
            <a:ext cx="144548" cy="145930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rgbClr val="FDD8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" name="Google Shape;41;p3"/>
          <p:cNvSpPr/>
          <p:nvPr userDrawn="1"/>
        </p:nvSpPr>
        <p:spPr>
          <a:xfrm>
            <a:off x="4353987" y="860647"/>
            <a:ext cx="144548" cy="145930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rgbClr val="FDD8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" name="Google Shape;42;p3"/>
          <p:cNvSpPr/>
          <p:nvPr userDrawn="1"/>
        </p:nvSpPr>
        <p:spPr>
          <a:xfrm>
            <a:off x="700500" y="1448547"/>
            <a:ext cx="144548" cy="145930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rgbClr val="FDD8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" name="Google Shape;43;p3"/>
          <p:cNvSpPr/>
          <p:nvPr userDrawn="1"/>
        </p:nvSpPr>
        <p:spPr>
          <a:xfrm>
            <a:off x="700515" y="4719657"/>
            <a:ext cx="353360" cy="229862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rgbClr val="FDD8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" name="Google Shape;44;p3"/>
          <p:cNvSpPr/>
          <p:nvPr userDrawn="1"/>
        </p:nvSpPr>
        <p:spPr>
          <a:xfrm>
            <a:off x="11045031" y="4284340"/>
            <a:ext cx="144548" cy="145930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rgbClr val="FDD8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: Diagonal Corners Rounded 35"/>
          <p:cNvSpPr/>
          <p:nvPr userDrawn="1"/>
        </p:nvSpPr>
        <p:spPr>
          <a:xfrm>
            <a:off x="400051" y="355600"/>
            <a:ext cx="11391899" cy="6184899"/>
          </a:xfrm>
          <a:prstGeom prst="round2DiagRect">
            <a:avLst>
              <a:gd name="adj1" fmla="val 8043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</a:fld>
            <a:endParaRPr lang="en-US"/>
          </a:p>
        </p:txBody>
      </p:sp>
      <p:sp>
        <p:nvSpPr>
          <p:cNvPr id="20" name="Google Shape;30;p3"/>
          <p:cNvSpPr/>
          <p:nvPr userDrawn="1"/>
        </p:nvSpPr>
        <p:spPr>
          <a:xfrm>
            <a:off x="196213" y="112863"/>
            <a:ext cx="11799575" cy="6632275"/>
          </a:xfrm>
          <a:custGeom>
            <a:avLst/>
            <a:gdLst/>
            <a:ahLst/>
            <a:cxnLst/>
            <a:rect l="l" t="t" r="r" b="b"/>
            <a:pathLst>
              <a:path w="216108" h="120319" extrusionOk="0">
                <a:moveTo>
                  <a:pt x="3418" y="596"/>
                </a:moveTo>
                <a:lnTo>
                  <a:pt x="3418" y="3394"/>
                </a:lnTo>
                <a:lnTo>
                  <a:pt x="619" y="3394"/>
                </a:lnTo>
                <a:lnTo>
                  <a:pt x="619" y="596"/>
                </a:lnTo>
                <a:close/>
                <a:moveTo>
                  <a:pt x="215500" y="596"/>
                </a:moveTo>
                <a:lnTo>
                  <a:pt x="215500" y="3394"/>
                </a:lnTo>
                <a:lnTo>
                  <a:pt x="212702" y="3394"/>
                </a:lnTo>
                <a:lnTo>
                  <a:pt x="212702" y="596"/>
                </a:lnTo>
                <a:close/>
                <a:moveTo>
                  <a:pt x="208642" y="596"/>
                </a:moveTo>
                <a:lnTo>
                  <a:pt x="208642" y="3989"/>
                </a:lnTo>
                <a:lnTo>
                  <a:pt x="212119" y="3989"/>
                </a:lnTo>
                <a:lnTo>
                  <a:pt x="212119" y="7383"/>
                </a:lnTo>
                <a:lnTo>
                  <a:pt x="215500" y="7383"/>
                </a:lnTo>
                <a:lnTo>
                  <a:pt x="215500" y="112900"/>
                </a:lnTo>
                <a:lnTo>
                  <a:pt x="212107" y="112900"/>
                </a:lnTo>
                <a:lnTo>
                  <a:pt x="212107" y="116294"/>
                </a:lnTo>
                <a:lnTo>
                  <a:pt x="208630" y="116294"/>
                </a:lnTo>
                <a:lnTo>
                  <a:pt x="208630" y="119675"/>
                </a:lnTo>
                <a:lnTo>
                  <a:pt x="7478" y="119675"/>
                </a:lnTo>
                <a:lnTo>
                  <a:pt x="7478" y="116294"/>
                </a:lnTo>
                <a:lnTo>
                  <a:pt x="4013" y="116294"/>
                </a:lnTo>
                <a:lnTo>
                  <a:pt x="4013" y="112900"/>
                </a:lnTo>
                <a:lnTo>
                  <a:pt x="619" y="112900"/>
                </a:lnTo>
                <a:lnTo>
                  <a:pt x="619" y="7383"/>
                </a:lnTo>
                <a:lnTo>
                  <a:pt x="4013" y="7383"/>
                </a:lnTo>
                <a:lnTo>
                  <a:pt x="4013" y="3989"/>
                </a:lnTo>
                <a:lnTo>
                  <a:pt x="7490" y="3989"/>
                </a:lnTo>
                <a:lnTo>
                  <a:pt x="7490" y="596"/>
                </a:lnTo>
                <a:close/>
                <a:moveTo>
                  <a:pt x="3394" y="116901"/>
                </a:moveTo>
                <a:lnTo>
                  <a:pt x="3394" y="119699"/>
                </a:lnTo>
                <a:lnTo>
                  <a:pt x="596" y="119699"/>
                </a:lnTo>
                <a:lnTo>
                  <a:pt x="596" y="116901"/>
                </a:lnTo>
                <a:close/>
                <a:moveTo>
                  <a:pt x="215500" y="116901"/>
                </a:moveTo>
                <a:lnTo>
                  <a:pt x="215500" y="119699"/>
                </a:lnTo>
                <a:lnTo>
                  <a:pt x="212702" y="119699"/>
                </a:lnTo>
                <a:lnTo>
                  <a:pt x="212702" y="116901"/>
                </a:lnTo>
                <a:close/>
                <a:moveTo>
                  <a:pt x="0" y="1"/>
                </a:moveTo>
                <a:lnTo>
                  <a:pt x="0" y="4013"/>
                </a:lnTo>
                <a:lnTo>
                  <a:pt x="3394" y="4013"/>
                </a:lnTo>
                <a:lnTo>
                  <a:pt x="3394" y="6811"/>
                </a:lnTo>
                <a:lnTo>
                  <a:pt x="0" y="6811"/>
                </a:lnTo>
                <a:lnTo>
                  <a:pt x="0" y="113519"/>
                </a:lnTo>
                <a:lnTo>
                  <a:pt x="3394" y="113519"/>
                </a:lnTo>
                <a:lnTo>
                  <a:pt x="3394" y="116317"/>
                </a:lnTo>
                <a:lnTo>
                  <a:pt x="0" y="116317"/>
                </a:lnTo>
                <a:lnTo>
                  <a:pt x="0" y="120318"/>
                </a:lnTo>
                <a:lnTo>
                  <a:pt x="4013" y="120318"/>
                </a:lnTo>
                <a:lnTo>
                  <a:pt x="4013" y="116925"/>
                </a:lnTo>
                <a:lnTo>
                  <a:pt x="6882" y="116925"/>
                </a:lnTo>
                <a:lnTo>
                  <a:pt x="6882" y="120318"/>
                </a:lnTo>
                <a:lnTo>
                  <a:pt x="209238" y="120318"/>
                </a:lnTo>
                <a:lnTo>
                  <a:pt x="209238" y="116925"/>
                </a:lnTo>
                <a:lnTo>
                  <a:pt x="212107" y="116925"/>
                </a:lnTo>
                <a:lnTo>
                  <a:pt x="212107" y="120318"/>
                </a:lnTo>
                <a:lnTo>
                  <a:pt x="216108" y="120318"/>
                </a:lnTo>
                <a:lnTo>
                  <a:pt x="216108" y="116317"/>
                </a:lnTo>
                <a:lnTo>
                  <a:pt x="212714" y="116317"/>
                </a:lnTo>
                <a:lnTo>
                  <a:pt x="212714" y="113519"/>
                </a:lnTo>
                <a:lnTo>
                  <a:pt x="216108" y="113519"/>
                </a:lnTo>
                <a:lnTo>
                  <a:pt x="216108" y="6811"/>
                </a:lnTo>
                <a:lnTo>
                  <a:pt x="212714" y="6811"/>
                </a:lnTo>
                <a:lnTo>
                  <a:pt x="212714" y="4013"/>
                </a:lnTo>
                <a:lnTo>
                  <a:pt x="216096" y="4013"/>
                </a:lnTo>
                <a:lnTo>
                  <a:pt x="216096" y="3989"/>
                </a:lnTo>
                <a:lnTo>
                  <a:pt x="216096" y="1"/>
                </a:lnTo>
                <a:lnTo>
                  <a:pt x="212095" y="1"/>
                </a:lnTo>
                <a:lnTo>
                  <a:pt x="212095" y="3394"/>
                </a:lnTo>
                <a:lnTo>
                  <a:pt x="209226" y="3394"/>
                </a:lnTo>
                <a:lnTo>
                  <a:pt x="209226" y="1"/>
                </a:lnTo>
                <a:lnTo>
                  <a:pt x="6882" y="1"/>
                </a:lnTo>
                <a:lnTo>
                  <a:pt x="6882" y="3394"/>
                </a:lnTo>
                <a:lnTo>
                  <a:pt x="4013" y="3394"/>
                </a:lnTo>
                <a:lnTo>
                  <a:pt x="4013" y="1"/>
                </a:lnTo>
                <a:close/>
              </a:path>
            </a:pathLst>
          </a:custGeom>
          <a:solidFill>
            <a:srgbClr val="BA14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" name="Google Shape;31;p3"/>
          <p:cNvSpPr/>
          <p:nvPr userDrawn="1"/>
        </p:nvSpPr>
        <p:spPr>
          <a:xfrm>
            <a:off x="769858" y="3297641"/>
            <a:ext cx="169853" cy="404892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rgbClr val="FDD8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" name="Google Shape;32;p3"/>
          <p:cNvSpPr/>
          <p:nvPr userDrawn="1"/>
        </p:nvSpPr>
        <p:spPr>
          <a:xfrm>
            <a:off x="8157896" y="684198"/>
            <a:ext cx="178531" cy="388841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rgbClr val="FDD8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" name="Google Shape;33;p3"/>
          <p:cNvSpPr/>
          <p:nvPr userDrawn="1"/>
        </p:nvSpPr>
        <p:spPr>
          <a:xfrm>
            <a:off x="10852830" y="881230"/>
            <a:ext cx="206750" cy="357536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rgbClr val="FDD8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" name="Google Shape;34;p3"/>
          <p:cNvSpPr/>
          <p:nvPr userDrawn="1"/>
        </p:nvSpPr>
        <p:spPr>
          <a:xfrm>
            <a:off x="11001901" y="2225862"/>
            <a:ext cx="258694" cy="248057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rgbClr val="FDD8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" name="Google Shape;35;p3"/>
          <p:cNvSpPr/>
          <p:nvPr userDrawn="1"/>
        </p:nvSpPr>
        <p:spPr>
          <a:xfrm rot="-6957699">
            <a:off x="6999989" y="5444049"/>
            <a:ext cx="209402" cy="378672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rgbClr val="FDD8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" name="Google Shape;36;p3"/>
          <p:cNvSpPr/>
          <p:nvPr userDrawn="1"/>
        </p:nvSpPr>
        <p:spPr>
          <a:xfrm>
            <a:off x="9902487" y="5377639"/>
            <a:ext cx="207417" cy="365562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rgbClr val="FDD8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" name="Google Shape;37;p3"/>
          <p:cNvSpPr/>
          <p:nvPr userDrawn="1"/>
        </p:nvSpPr>
        <p:spPr>
          <a:xfrm>
            <a:off x="1764757" y="678394"/>
            <a:ext cx="258694" cy="248057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rgbClr val="FDD8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" name="Google Shape;38;p3"/>
          <p:cNvSpPr/>
          <p:nvPr userDrawn="1"/>
        </p:nvSpPr>
        <p:spPr>
          <a:xfrm>
            <a:off x="3581400" y="5428775"/>
            <a:ext cx="466111" cy="170743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rgbClr val="FDD8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" name="Google Shape;39;p3"/>
          <p:cNvSpPr/>
          <p:nvPr userDrawn="1"/>
        </p:nvSpPr>
        <p:spPr>
          <a:xfrm>
            <a:off x="9163506" y="1277190"/>
            <a:ext cx="144548" cy="145930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rgbClr val="FDD8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" name="Google Shape;40;p3"/>
          <p:cNvSpPr/>
          <p:nvPr userDrawn="1"/>
        </p:nvSpPr>
        <p:spPr>
          <a:xfrm>
            <a:off x="1805541" y="5560420"/>
            <a:ext cx="144548" cy="145930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rgbClr val="FDD8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" name="Google Shape;41;p3"/>
          <p:cNvSpPr/>
          <p:nvPr userDrawn="1"/>
        </p:nvSpPr>
        <p:spPr>
          <a:xfrm>
            <a:off x="4353987" y="860647"/>
            <a:ext cx="144548" cy="145930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rgbClr val="FDD8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" name="Google Shape;42;p3"/>
          <p:cNvSpPr/>
          <p:nvPr userDrawn="1"/>
        </p:nvSpPr>
        <p:spPr>
          <a:xfrm>
            <a:off x="700500" y="1448547"/>
            <a:ext cx="144548" cy="145930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rgbClr val="FDD8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" name="Google Shape;43;p3"/>
          <p:cNvSpPr/>
          <p:nvPr userDrawn="1"/>
        </p:nvSpPr>
        <p:spPr>
          <a:xfrm>
            <a:off x="700515" y="4719657"/>
            <a:ext cx="353360" cy="229862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rgbClr val="FDD8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" name="Google Shape;44;p3"/>
          <p:cNvSpPr/>
          <p:nvPr userDrawn="1"/>
        </p:nvSpPr>
        <p:spPr>
          <a:xfrm>
            <a:off x="11045031" y="4284340"/>
            <a:ext cx="144548" cy="145930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rgbClr val="FDD8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</a:fld>
            <a:endParaRPr lang="en-US"/>
          </a:p>
        </p:txBody>
      </p:sp>
      <p:sp>
        <p:nvSpPr>
          <p:cNvPr id="20" name="Google Shape;30;p3"/>
          <p:cNvSpPr/>
          <p:nvPr userDrawn="1"/>
        </p:nvSpPr>
        <p:spPr>
          <a:xfrm>
            <a:off x="196213" y="112863"/>
            <a:ext cx="11799575" cy="6632275"/>
          </a:xfrm>
          <a:custGeom>
            <a:avLst/>
            <a:gdLst/>
            <a:ahLst/>
            <a:cxnLst/>
            <a:rect l="l" t="t" r="r" b="b"/>
            <a:pathLst>
              <a:path w="216108" h="120319" extrusionOk="0">
                <a:moveTo>
                  <a:pt x="3418" y="596"/>
                </a:moveTo>
                <a:lnTo>
                  <a:pt x="3418" y="3394"/>
                </a:lnTo>
                <a:lnTo>
                  <a:pt x="619" y="3394"/>
                </a:lnTo>
                <a:lnTo>
                  <a:pt x="619" y="596"/>
                </a:lnTo>
                <a:close/>
                <a:moveTo>
                  <a:pt x="215500" y="596"/>
                </a:moveTo>
                <a:lnTo>
                  <a:pt x="215500" y="3394"/>
                </a:lnTo>
                <a:lnTo>
                  <a:pt x="212702" y="3394"/>
                </a:lnTo>
                <a:lnTo>
                  <a:pt x="212702" y="596"/>
                </a:lnTo>
                <a:close/>
                <a:moveTo>
                  <a:pt x="208642" y="596"/>
                </a:moveTo>
                <a:lnTo>
                  <a:pt x="208642" y="3989"/>
                </a:lnTo>
                <a:lnTo>
                  <a:pt x="212119" y="3989"/>
                </a:lnTo>
                <a:lnTo>
                  <a:pt x="212119" y="7383"/>
                </a:lnTo>
                <a:lnTo>
                  <a:pt x="215500" y="7383"/>
                </a:lnTo>
                <a:lnTo>
                  <a:pt x="215500" y="112900"/>
                </a:lnTo>
                <a:lnTo>
                  <a:pt x="212107" y="112900"/>
                </a:lnTo>
                <a:lnTo>
                  <a:pt x="212107" y="116294"/>
                </a:lnTo>
                <a:lnTo>
                  <a:pt x="208630" y="116294"/>
                </a:lnTo>
                <a:lnTo>
                  <a:pt x="208630" y="119675"/>
                </a:lnTo>
                <a:lnTo>
                  <a:pt x="7478" y="119675"/>
                </a:lnTo>
                <a:lnTo>
                  <a:pt x="7478" y="116294"/>
                </a:lnTo>
                <a:lnTo>
                  <a:pt x="4013" y="116294"/>
                </a:lnTo>
                <a:lnTo>
                  <a:pt x="4013" y="112900"/>
                </a:lnTo>
                <a:lnTo>
                  <a:pt x="619" y="112900"/>
                </a:lnTo>
                <a:lnTo>
                  <a:pt x="619" y="7383"/>
                </a:lnTo>
                <a:lnTo>
                  <a:pt x="4013" y="7383"/>
                </a:lnTo>
                <a:lnTo>
                  <a:pt x="4013" y="3989"/>
                </a:lnTo>
                <a:lnTo>
                  <a:pt x="7490" y="3989"/>
                </a:lnTo>
                <a:lnTo>
                  <a:pt x="7490" y="596"/>
                </a:lnTo>
                <a:close/>
                <a:moveTo>
                  <a:pt x="3394" y="116901"/>
                </a:moveTo>
                <a:lnTo>
                  <a:pt x="3394" y="119699"/>
                </a:lnTo>
                <a:lnTo>
                  <a:pt x="596" y="119699"/>
                </a:lnTo>
                <a:lnTo>
                  <a:pt x="596" y="116901"/>
                </a:lnTo>
                <a:close/>
                <a:moveTo>
                  <a:pt x="215500" y="116901"/>
                </a:moveTo>
                <a:lnTo>
                  <a:pt x="215500" y="119699"/>
                </a:lnTo>
                <a:lnTo>
                  <a:pt x="212702" y="119699"/>
                </a:lnTo>
                <a:lnTo>
                  <a:pt x="212702" y="116901"/>
                </a:lnTo>
                <a:close/>
                <a:moveTo>
                  <a:pt x="0" y="1"/>
                </a:moveTo>
                <a:lnTo>
                  <a:pt x="0" y="4013"/>
                </a:lnTo>
                <a:lnTo>
                  <a:pt x="3394" y="4013"/>
                </a:lnTo>
                <a:lnTo>
                  <a:pt x="3394" y="6811"/>
                </a:lnTo>
                <a:lnTo>
                  <a:pt x="0" y="6811"/>
                </a:lnTo>
                <a:lnTo>
                  <a:pt x="0" y="113519"/>
                </a:lnTo>
                <a:lnTo>
                  <a:pt x="3394" y="113519"/>
                </a:lnTo>
                <a:lnTo>
                  <a:pt x="3394" y="116317"/>
                </a:lnTo>
                <a:lnTo>
                  <a:pt x="0" y="116317"/>
                </a:lnTo>
                <a:lnTo>
                  <a:pt x="0" y="120318"/>
                </a:lnTo>
                <a:lnTo>
                  <a:pt x="4013" y="120318"/>
                </a:lnTo>
                <a:lnTo>
                  <a:pt x="4013" y="116925"/>
                </a:lnTo>
                <a:lnTo>
                  <a:pt x="6882" y="116925"/>
                </a:lnTo>
                <a:lnTo>
                  <a:pt x="6882" y="120318"/>
                </a:lnTo>
                <a:lnTo>
                  <a:pt x="209238" y="120318"/>
                </a:lnTo>
                <a:lnTo>
                  <a:pt x="209238" y="116925"/>
                </a:lnTo>
                <a:lnTo>
                  <a:pt x="212107" y="116925"/>
                </a:lnTo>
                <a:lnTo>
                  <a:pt x="212107" y="120318"/>
                </a:lnTo>
                <a:lnTo>
                  <a:pt x="216108" y="120318"/>
                </a:lnTo>
                <a:lnTo>
                  <a:pt x="216108" y="116317"/>
                </a:lnTo>
                <a:lnTo>
                  <a:pt x="212714" y="116317"/>
                </a:lnTo>
                <a:lnTo>
                  <a:pt x="212714" y="113519"/>
                </a:lnTo>
                <a:lnTo>
                  <a:pt x="216108" y="113519"/>
                </a:lnTo>
                <a:lnTo>
                  <a:pt x="216108" y="6811"/>
                </a:lnTo>
                <a:lnTo>
                  <a:pt x="212714" y="6811"/>
                </a:lnTo>
                <a:lnTo>
                  <a:pt x="212714" y="4013"/>
                </a:lnTo>
                <a:lnTo>
                  <a:pt x="216096" y="4013"/>
                </a:lnTo>
                <a:lnTo>
                  <a:pt x="216096" y="3989"/>
                </a:lnTo>
                <a:lnTo>
                  <a:pt x="216096" y="1"/>
                </a:lnTo>
                <a:lnTo>
                  <a:pt x="212095" y="1"/>
                </a:lnTo>
                <a:lnTo>
                  <a:pt x="212095" y="3394"/>
                </a:lnTo>
                <a:lnTo>
                  <a:pt x="209226" y="3394"/>
                </a:lnTo>
                <a:lnTo>
                  <a:pt x="209226" y="1"/>
                </a:lnTo>
                <a:lnTo>
                  <a:pt x="6882" y="1"/>
                </a:lnTo>
                <a:lnTo>
                  <a:pt x="6882" y="3394"/>
                </a:lnTo>
                <a:lnTo>
                  <a:pt x="4013" y="3394"/>
                </a:lnTo>
                <a:lnTo>
                  <a:pt x="4013" y="1"/>
                </a:lnTo>
                <a:close/>
              </a:path>
            </a:pathLst>
          </a:custGeom>
          <a:solidFill>
            <a:srgbClr val="BA14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" name="Google Shape;31;p3"/>
          <p:cNvSpPr/>
          <p:nvPr userDrawn="1"/>
        </p:nvSpPr>
        <p:spPr>
          <a:xfrm>
            <a:off x="769858" y="3297641"/>
            <a:ext cx="169853" cy="404892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rgbClr val="FDD8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" name="Google Shape;32;p3"/>
          <p:cNvSpPr/>
          <p:nvPr userDrawn="1"/>
        </p:nvSpPr>
        <p:spPr>
          <a:xfrm>
            <a:off x="8157896" y="684198"/>
            <a:ext cx="178531" cy="388841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rgbClr val="FDD8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" name="Google Shape;33;p3"/>
          <p:cNvSpPr/>
          <p:nvPr userDrawn="1"/>
        </p:nvSpPr>
        <p:spPr>
          <a:xfrm>
            <a:off x="10852830" y="881230"/>
            <a:ext cx="206750" cy="357536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rgbClr val="FDD8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" name="Google Shape;34;p3"/>
          <p:cNvSpPr/>
          <p:nvPr userDrawn="1"/>
        </p:nvSpPr>
        <p:spPr>
          <a:xfrm>
            <a:off x="11001901" y="2225862"/>
            <a:ext cx="258694" cy="248057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rgbClr val="FDD8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" name="Google Shape;35;p3"/>
          <p:cNvSpPr/>
          <p:nvPr userDrawn="1"/>
        </p:nvSpPr>
        <p:spPr>
          <a:xfrm rot="-6957699">
            <a:off x="6999989" y="5444049"/>
            <a:ext cx="209402" cy="378672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rgbClr val="FDD8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" name="Google Shape;36;p3"/>
          <p:cNvSpPr/>
          <p:nvPr userDrawn="1"/>
        </p:nvSpPr>
        <p:spPr>
          <a:xfrm>
            <a:off x="9902487" y="5377639"/>
            <a:ext cx="207417" cy="365562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rgbClr val="FDD8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" name="Google Shape;37;p3"/>
          <p:cNvSpPr/>
          <p:nvPr userDrawn="1"/>
        </p:nvSpPr>
        <p:spPr>
          <a:xfrm>
            <a:off x="1764757" y="678394"/>
            <a:ext cx="258694" cy="248057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rgbClr val="FDD8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" name="Google Shape;38;p3"/>
          <p:cNvSpPr/>
          <p:nvPr userDrawn="1"/>
        </p:nvSpPr>
        <p:spPr>
          <a:xfrm>
            <a:off x="3581400" y="5428775"/>
            <a:ext cx="466111" cy="170743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rgbClr val="FDD8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" name="Google Shape;39;p3"/>
          <p:cNvSpPr/>
          <p:nvPr userDrawn="1"/>
        </p:nvSpPr>
        <p:spPr>
          <a:xfrm>
            <a:off x="9163506" y="1277190"/>
            <a:ext cx="144548" cy="145930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rgbClr val="FDD8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" name="Google Shape;40;p3"/>
          <p:cNvSpPr/>
          <p:nvPr userDrawn="1"/>
        </p:nvSpPr>
        <p:spPr>
          <a:xfrm>
            <a:off x="1805541" y="5560420"/>
            <a:ext cx="144548" cy="145930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rgbClr val="FDD8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" name="Google Shape;41;p3"/>
          <p:cNvSpPr/>
          <p:nvPr userDrawn="1"/>
        </p:nvSpPr>
        <p:spPr>
          <a:xfrm>
            <a:off x="4353987" y="860647"/>
            <a:ext cx="144548" cy="145930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rgbClr val="FDD8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" name="Google Shape;42;p3"/>
          <p:cNvSpPr/>
          <p:nvPr userDrawn="1"/>
        </p:nvSpPr>
        <p:spPr>
          <a:xfrm>
            <a:off x="700500" y="1448547"/>
            <a:ext cx="144548" cy="145930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rgbClr val="FDD8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" name="Google Shape;43;p3"/>
          <p:cNvSpPr/>
          <p:nvPr userDrawn="1"/>
        </p:nvSpPr>
        <p:spPr>
          <a:xfrm>
            <a:off x="700515" y="4719657"/>
            <a:ext cx="353360" cy="229862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rgbClr val="FDD8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" name="Google Shape;44;p3"/>
          <p:cNvSpPr/>
          <p:nvPr userDrawn="1"/>
        </p:nvSpPr>
        <p:spPr>
          <a:xfrm>
            <a:off x="11045031" y="4284340"/>
            <a:ext cx="144548" cy="145930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rgbClr val="FDD8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" name="Frame 35"/>
          <p:cNvSpPr/>
          <p:nvPr userDrawn="1"/>
        </p:nvSpPr>
        <p:spPr>
          <a:xfrm>
            <a:off x="400051" y="355600"/>
            <a:ext cx="11391899" cy="6184899"/>
          </a:xfrm>
          <a:prstGeom prst="frame">
            <a:avLst>
              <a:gd name="adj1" fmla="val 3348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2.xml"/><Relationship Id="rId8" Type="http://schemas.openxmlformats.org/officeDocument/2006/relationships/image" Target="../media/image2.jpeg"/><Relationship Id="rId7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tags" Target="../tags/tag4.xml"/><Relationship Id="rId10" Type="http://schemas.openxmlformats.org/officeDocument/2006/relationships/tags" Target="../tags/tag3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4.xml"/><Relationship Id="rId8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4" Type="http://schemas.openxmlformats.org/officeDocument/2006/relationships/theme" Target="../theme/theme2.xml"/><Relationship Id="rId13" Type="http://schemas.openxmlformats.org/officeDocument/2006/relationships/tags" Target="../tags/tag7.xml"/><Relationship Id="rId12" Type="http://schemas.openxmlformats.org/officeDocument/2006/relationships/tags" Target="../tags/tag6.xml"/><Relationship Id="rId11" Type="http://schemas.openxmlformats.org/officeDocument/2006/relationships/tags" Target="../tags/tag5.xml"/><Relationship Id="rId10" Type="http://schemas.openxmlformats.org/officeDocument/2006/relationships/slideLayout" Target="../slideLayouts/slideLayout15.xml"/><Relationship Id="rId1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F62F9D-4BAF-4B8C-B154-25C3506F4D9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50EFAE-FB80-4560-A83E-8A733DF73A77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5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671" y="-2666670"/>
            <a:ext cx="6858661" cy="12192002"/>
          </a:xfrm>
          <a:prstGeom prst="rect">
            <a:avLst/>
          </a:prstGeom>
        </p:spPr>
      </p:pic>
      <p:sp>
        <p:nvSpPr>
          <p:cNvPr id="9" name="Oval 8"/>
          <p:cNvSpPr>
            <a:spLocks noChangeAspect="1"/>
          </p:cNvSpPr>
          <p:nvPr userDrawn="1">
            <p:custDataLst>
              <p:tags r:id="rId7"/>
            </p:custDataLst>
          </p:nvPr>
        </p:nvSpPr>
        <p:spPr>
          <a:xfrm>
            <a:off x="-4705351" y="-3448051"/>
            <a:ext cx="1447801" cy="1447801"/>
          </a:xfrm>
          <a:prstGeom prst="ellipse">
            <a:avLst/>
          </a:prstGeom>
          <a:blipFill dpi="0" rotWithShape="0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>
            <a:spLocks noChangeAspect="1"/>
          </p:cNvSpPr>
          <p:nvPr userDrawn="1">
            <p:custDataLst>
              <p:tags r:id="rId9"/>
            </p:custDataLst>
          </p:nvPr>
        </p:nvSpPr>
        <p:spPr>
          <a:xfrm>
            <a:off x="14954249" y="9296399"/>
            <a:ext cx="1447801" cy="1447801"/>
          </a:xfrm>
          <a:prstGeom prst="ellipse">
            <a:avLst/>
          </a:prstGeom>
          <a:blipFill dpi="0" rotWithShape="0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>
            <a:spLocks noChangeAspect="1"/>
          </p:cNvSpPr>
          <p:nvPr userDrawn="1">
            <p:custDataLst>
              <p:tags r:id="rId10"/>
            </p:custDataLst>
          </p:nvPr>
        </p:nvSpPr>
        <p:spPr>
          <a:xfrm>
            <a:off x="-4000501" y="9296399"/>
            <a:ext cx="1447801" cy="1447801"/>
          </a:xfrm>
          <a:prstGeom prst="ellipse">
            <a:avLst/>
          </a:prstGeom>
          <a:blipFill dpi="0" rotWithShape="0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>
            <a:spLocks noChangeAspect="1"/>
          </p:cNvSpPr>
          <p:nvPr userDrawn="1">
            <p:custDataLst>
              <p:tags r:id="rId11"/>
            </p:custDataLst>
          </p:nvPr>
        </p:nvSpPr>
        <p:spPr>
          <a:xfrm>
            <a:off x="14820898" y="-2821634"/>
            <a:ext cx="1447801" cy="1447801"/>
          </a:xfrm>
          <a:prstGeom prst="ellipse">
            <a:avLst/>
          </a:prstGeom>
          <a:blipFill dpi="0" rotWithShape="0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mc:AlternateContent xmlns:mc="http://schemas.openxmlformats.org/markup-compatibility/2006">
    <mc:Choice xmlns:p14="http://schemas.microsoft.com/office/powerpoint/2010/main" Requires="p14">
      <p:transition spd="slow" p14:dur="4000" advClick="0" advTm="0">
        <p14:vortex dir="r"/>
      </p:transition>
    </mc:Choice>
    <mc:Fallback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/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</a:fld>
            <a:endParaRPr lang="en-US"/>
          </a:p>
        </p:txBody>
      </p:sp>
      <p:grpSp>
        <p:nvGrpSpPr>
          <p:cNvPr id="11" name="Group 10"/>
          <p:cNvGrpSpPr>
            <a:grpSpLocks noGrp="1" noSelect="1" noRot="1" noMove="1" noResize="1"/>
          </p:cNvGrpSpPr>
          <p:nvPr userDrawn="1">
            <p:custDataLst>
              <p:tags r:id="rId11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/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/>
          <p:cNvSpPr>
            <a:spLocks noSelect="1"/>
          </p:cNvSpPr>
          <p:nvPr userDrawn="1">
            <p:custDataLst>
              <p:tags r:id="rId12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/>
          <p:cNvSpPr>
            <a:spLocks noSelect="1"/>
          </p:cNvSpPr>
          <p:nvPr userDrawn="1">
            <p:custDataLst>
              <p:tags r:id="rId13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png"/><Relationship Id="rId8" Type="http://schemas.openxmlformats.org/officeDocument/2006/relationships/image" Target="../media/image10.png"/><Relationship Id="rId7" Type="http://schemas.openxmlformats.org/officeDocument/2006/relationships/image" Target="../media/image9.pn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4" Type="http://schemas.openxmlformats.org/officeDocument/2006/relationships/notesSlide" Target="../notesSlides/notesSlide1.xml"/><Relationship Id="rId13" Type="http://schemas.openxmlformats.org/officeDocument/2006/relationships/slideLayout" Target="../slideLayouts/slideLayout6.xml"/><Relationship Id="rId12" Type="http://schemas.openxmlformats.org/officeDocument/2006/relationships/image" Target="../media/image14.svg"/><Relationship Id="rId11" Type="http://schemas.openxmlformats.org/officeDocument/2006/relationships/image" Target="../media/image13.png"/><Relationship Id="rId10" Type="http://schemas.openxmlformats.org/officeDocument/2006/relationships/image" Target="../media/image12.png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audio" Target="../media/audio3.wav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png"/><Relationship Id="rId8" Type="http://schemas.openxmlformats.org/officeDocument/2006/relationships/image" Target="../media/image10.png"/><Relationship Id="rId7" Type="http://schemas.openxmlformats.org/officeDocument/2006/relationships/image" Target="../media/image9.pn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1" Type="http://schemas.openxmlformats.org/officeDocument/2006/relationships/notesSlide" Target="../notesSlides/notesSlide7.xml"/><Relationship Id="rId10" Type="http://schemas.openxmlformats.org/officeDocument/2006/relationships/slideLayout" Target="../slideLayouts/slideLayout9.xml"/><Relationship Id="rId1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40.png"/><Relationship Id="rId8" Type="http://schemas.openxmlformats.org/officeDocument/2006/relationships/image" Target="../media/image39.png"/><Relationship Id="rId7" Type="http://schemas.microsoft.com/office/2007/relationships/hdphoto" Target="../media/image38.wdp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microsoft.com/office/2007/relationships/media" Target="../media/media1.mp4"/><Relationship Id="rId13" Type="http://schemas.openxmlformats.org/officeDocument/2006/relationships/slideLayout" Target="../slideLayouts/slideLayout8.xml"/><Relationship Id="rId12" Type="http://schemas.openxmlformats.org/officeDocument/2006/relationships/audio" Target="../media/audio2.wav"/><Relationship Id="rId11" Type="http://schemas.openxmlformats.org/officeDocument/2006/relationships/audio" Target="../media/audio1.wav"/><Relationship Id="rId10" Type="http://schemas.openxmlformats.org/officeDocument/2006/relationships/image" Target="../media/image41.svg"/><Relationship Id="rId1" Type="http://schemas.openxmlformats.org/officeDocument/2006/relationships/video" Target="../media/media1.mp4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47.png"/><Relationship Id="rId8" Type="http://schemas.openxmlformats.org/officeDocument/2006/relationships/image" Target="../media/image46.png"/><Relationship Id="rId7" Type="http://schemas.microsoft.com/office/2007/relationships/hdphoto" Target="../media/image45.wdp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3" Type="http://schemas.openxmlformats.org/officeDocument/2006/relationships/image" Target="../media/image34.png"/><Relationship Id="rId2" Type="http://schemas.microsoft.com/office/2007/relationships/media" Target="../media/media1.mp4"/><Relationship Id="rId12" Type="http://schemas.openxmlformats.org/officeDocument/2006/relationships/slideLayout" Target="../slideLayouts/slideLayout8.xml"/><Relationship Id="rId11" Type="http://schemas.openxmlformats.org/officeDocument/2006/relationships/audio" Target="../media/audio2.wav"/><Relationship Id="rId10" Type="http://schemas.openxmlformats.org/officeDocument/2006/relationships/audio" Target="../media/audio1.wav"/><Relationship Id="rId1" Type="http://schemas.openxmlformats.org/officeDocument/2006/relationships/video" Target="../media/media1.mp4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.xml"/><Relationship Id="rId8" Type="http://schemas.openxmlformats.org/officeDocument/2006/relationships/audio" Target="../media/audio2.wav"/><Relationship Id="rId7" Type="http://schemas.openxmlformats.org/officeDocument/2006/relationships/audio" Target="../media/audio1.wav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48.png"/><Relationship Id="rId3" Type="http://schemas.openxmlformats.org/officeDocument/2006/relationships/image" Target="../media/image34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7" Type="http://schemas.openxmlformats.org/officeDocument/2006/relationships/audio" Target="../media/audio2.wav"/><Relationship Id="rId6" Type="http://schemas.openxmlformats.org/officeDocument/2006/relationships/audio" Target="../media/audio1.wav"/><Relationship Id="rId5" Type="http://schemas.openxmlformats.org/officeDocument/2006/relationships/image" Target="../media/image41.svg"/><Relationship Id="rId4" Type="http://schemas.openxmlformats.org/officeDocument/2006/relationships/image" Target="../media/image40.png"/><Relationship Id="rId3" Type="http://schemas.openxmlformats.org/officeDocument/2006/relationships/image" Target="../media/image34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53.png"/><Relationship Id="rId8" Type="http://schemas.openxmlformats.org/officeDocument/2006/relationships/image" Target="../media/image52.png"/><Relationship Id="rId7" Type="http://schemas.openxmlformats.org/officeDocument/2006/relationships/image" Target="../media/image51.png"/><Relationship Id="rId6" Type="http://schemas.microsoft.com/office/2007/relationships/hdphoto" Target="../media/image50.wdp"/><Relationship Id="rId5" Type="http://schemas.openxmlformats.org/officeDocument/2006/relationships/image" Target="../media/image49.png"/><Relationship Id="rId4" Type="http://schemas.openxmlformats.org/officeDocument/2006/relationships/image" Target="../media/image42.png"/><Relationship Id="rId3" Type="http://schemas.openxmlformats.org/officeDocument/2006/relationships/image" Target="../media/image34.png"/><Relationship Id="rId2" Type="http://schemas.microsoft.com/office/2007/relationships/media" Target="../media/media1.mp4"/><Relationship Id="rId14" Type="http://schemas.openxmlformats.org/officeDocument/2006/relationships/slideLayout" Target="../slideLayouts/slideLayout8.xml"/><Relationship Id="rId13" Type="http://schemas.openxmlformats.org/officeDocument/2006/relationships/audio" Target="../media/audio2.wav"/><Relationship Id="rId12" Type="http://schemas.openxmlformats.org/officeDocument/2006/relationships/audio" Target="../media/audio1.wav"/><Relationship Id="rId11" Type="http://schemas.openxmlformats.org/officeDocument/2006/relationships/image" Target="../media/image55.png"/><Relationship Id="rId10" Type="http://schemas.openxmlformats.org/officeDocument/2006/relationships/image" Target="../media/image54.png"/><Relationship Id="rId1" Type="http://schemas.openxmlformats.org/officeDocument/2006/relationships/video" Target="../media/media1.mp4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52.png"/><Relationship Id="rId8" Type="http://schemas.openxmlformats.org/officeDocument/2006/relationships/image" Target="../media/image51.png"/><Relationship Id="rId7" Type="http://schemas.openxmlformats.org/officeDocument/2006/relationships/image" Target="../media/image56.png"/><Relationship Id="rId6" Type="http://schemas.openxmlformats.org/officeDocument/2006/relationships/image" Target="../media/image39.png"/><Relationship Id="rId5" Type="http://schemas.microsoft.com/office/2007/relationships/hdphoto" Target="../media/image38.wdp"/><Relationship Id="rId4" Type="http://schemas.openxmlformats.org/officeDocument/2006/relationships/image" Target="../media/image37.png"/><Relationship Id="rId3" Type="http://schemas.openxmlformats.org/officeDocument/2006/relationships/image" Target="../media/image36.jpeg"/><Relationship Id="rId2" Type="http://schemas.microsoft.com/office/2007/relationships/hdphoto" Target="../media/image50.wdp"/><Relationship Id="rId13" Type="http://schemas.openxmlformats.org/officeDocument/2006/relationships/slideLayout" Target="../slideLayouts/slideLayout4.xml"/><Relationship Id="rId12" Type="http://schemas.openxmlformats.org/officeDocument/2006/relationships/image" Target="../media/image55.png"/><Relationship Id="rId11" Type="http://schemas.openxmlformats.org/officeDocument/2006/relationships/image" Target="../media/image54.png"/><Relationship Id="rId10" Type="http://schemas.openxmlformats.org/officeDocument/2006/relationships/image" Target="../media/image53.png"/><Relationship Id="rId1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png"/><Relationship Id="rId8" Type="http://schemas.openxmlformats.org/officeDocument/2006/relationships/image" Target="../media/image10.png"/><Relationship Id="rId7" Type="http://schemas.openxmlformats.org/officeDocument/2006/relationships/image" Target="../media/image9.pn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2" Type="http://schemas.openxmlformats.org/officeDocument/2006/relationships/notesSlide" Target="../notesSlides/notesSlide2.xml"/><Relationship Id="rId11" Type="http://schemas.openxmlformats.org/officeDocument/2006/relationships/slideLayout" Target="../slideLayouts/slideLayout9.xml"/><Relationship Id="rId10" Type="http://schemas.openxmlformats.org/officeDocument/2006/relationships/image" Target="../media/image14.svg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.xml"/><Relationship Id="rId8" Type="http://schemas.openxmlformats.org/officeDocument/2006/relationships/audio" Target="../media/audio1.wav"/><Relationship Id="rId7" Type="http://schemas.openxmlformats.org/officeDocument/2006/relationships/audio" Target="../media/audio2.wav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57.png"/><Relationship Id="rId3" Type="http://schemas.openxmlformats.org/officeDocument/2006/relationships/image" Target="../media/image34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37.png"/><Relationship Id="rId8" Type="http://schemas.openxmlformats.org/officeDocument/2006/relationships/image" Target="../media/image36.jpeg"/><Relationship Id="rId7" Type="http://schemas.openxmlformats.org/officeDocument/2006/relationships/image" Target="../media/image63.png"/><Relationship Id="rId6" Type="http://schemas.openxmlformats.org/officeDocument/2006/relationships/image" Target="../media/image62.png"/><Relationship Id="rId5" Type="http://schemas.microsoft.com/office/2007/relationships/hdphoto" Target="../media/image61.wdp"/><Relationship Id="rId4" Type="http://schemas.openxmlformats.org/officeDocument/2006/relationships/image" Target="../media/image60.png"/><Relationship Id="rId3" Type="http://schemas.microsoft.com/office/2007/relationships/hdphoto" Target="../media/image59.wdp"/><Relationship Id="rId2" Type="http://schemas.openxmlformats.org/officeDocument/2006/relationships/image" Target="../media/image58.png"/><Relationship Id="rId12" Type="http://schemas.openxmlformats.org/officeDocument/2006/relationships/slideLayout" Target="../slideLayouts/slideLayout4.xml"/><Relationship Id="rId11" Type="http://schemas.openxmlformats.org/officeDocument/2006/relationships/image" Target="../media/image39.png"/><Relationship Id="rId10" Type="http://schemas.microsoft.com/office/2007/relationships/hdphoto" Target="../media/image38.wdp"/><Relationship Id="rId1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png"/><Relationship Id="rId8" Type="http://schemas.openxmlformats.org/officeDocument/2006/relationships/image" Target="../media/image10.png"/><Relationship Id="rId7" Type="http://schemas.openxmlformats.org/officeDocument/2006/relationships/image" Target="../media/image9.pn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1" Type="http://schemas.openxmlformats.org/officeDocument/2006/relationships/slideLayout" Target="../slideLayouts/slideLayout9.xml"/><Relationship Id="rId10" Type="http://schemas.openxmlformats.org/officeDocument/2006/relationships/image" Target="../media/image13.png"/><Relationship Id="rId1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audio" Target="../media/audio5.wav"/><Relationship Id="rId4" Type="http://schemas.openxmlformats.org/officeDocument/2006/relationships/image" Target="../media/image34.png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7.xml"/><Relationship Id="rId5" Type="http://schemas.openxmlformats.org/officeDocument/2006/relationships/audio" Target="../media/audio5.wav"/><Relationship Id="rId4" Type="http://schemas.openxmlformats.org/officeDocument/2006/relationships/image" Target="../media/image34.png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png"/><Relationship Id="rId8" Type="http://schemas.openxmlformats.org/officeDocument/2006/relationships/image" Target="../media/image10.png"/><Relationship Id="rId7" Type="http://schemas.openxmlformats.org/officeDocument/2006/relationships/image" Target="../media/image9.pn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1" Type="http://schemas.openxmlformats.org/officeDocument/2006/relationships/slideLayout" Target="../slideLayouts/slideLayout9.xml"/><Relationship Id="rId10" Type="http://schemas.openxmlformats.org/officeDocument/2006/relationships/image" Target="../media/image13.png"/><Relationship Id="rId1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8.xml"/><Relationship Id="rId3" Type="http://schemas.openxmlformats.org/officeDocument/2006/relationships/image" Target="../media/image67.svg"/><Relationship Id="rId2" Type="http://schemas.openxmlformats.org/officeDocument/2006/relationships/image" Target="../media/image66.png"/><Relationship Id="rId1" Type="http://schemas.openxmlformats.org/officeDocument/2006/relationships/image" Target="../media/image65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8.xml"/><Relationship Id="rId3" Type="http://schemas.openxmlformats.org/officeDocument/2006/relationships/image" Target="../media/image67.svg"/><Relationship Id="rId2" Type="http://schemas.openxmlformats.org/officeDocument/2006/relationships/image" Target="../media/image66.png"/><Relationship Id="rId1" Type="http://schemas.openxmlformats.org/officeDocument/2006/relationships/image" Target="../media/image65.png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png"/><Relationship Id="rId8" Type="http://schemas.openxmlformats.org/officeDocument/2006/relationships/image" Target="../media/image10.png"/><Relationship Id="rId7" Type="http://schemas.openxmlformats.org/officeDocument/2006/relationships/image" Target="../media/image9.pn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1" Type="http://schemas.openxmlformats.org/officeDocument/2006/relationships/slideLayout" Target="../slideLayouts/slideLayout9.xml"/><Relationship Id="rId10" Type="http://schemas.openxmlformats.org/officeDocument/2006/relationships/image" Target="../media/image13.png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3.png"/><Relationship Id="rId8" Type="http://schemas.openxmlformats.org/officeDocument/2006/relationships/image" Target="../media/image22.GIF"/><Relationship Id="rId7" Type="http://schemas.openxmlformats.org/officeDocument/2006/relationships/image" Target="../media/image21.GIF"/><Relationship Id="rId6" Type="http://schemas.openxmlformats.org/officeDocument/2006/relationships/image" Target="../media/image20.GIF"/><Relationship Id="rId5" Type="http://schemas.openxmlformats.org/officeDocument/2006/relationships/image" Target="../media/image19.GIF"/><Relationship Id="rId4" Type="http://schemas.openxmlformats.org/officeDocument/2006/relationships/image" Target="../media/image18.jpeg"/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6" Type="http://schemas.openxmlformats.org/officeDocument/2006/relationships/notesSlide" Target="../notesSlides/notesSlide3.xml"/><Relationship Id="rId15" Type="http://schemas.openxmlformats.org/officeDocument/2006/relationships/slideLayout" Target="../slideLayouts/slideLayout6.xml"/><Relationship Id="rId14" Type="http://schemas.openxmlformats.org/officeDocument/2006/relationships/audio" Target="../media/audio2.wav"/><Relationship Id="rId13" Type="http://schemas.openxmlformats.org/officeDocument/2006/relationships/audio" Target="../media/audio1.wav"/><Relationship Id="rId12" Type="http://schemas.openxmlformats.org/officeDocument/2006/relationships/image" Target="../media/image26.svg"/><Relationship Id="rId11" Type="http://schemas.openxmlformats.org/officeDocument/2006/relationships/image" Target="../media/image25.png"/><Relationship Id="rId10" Type="http://schemas.openxmlformats.org/officeDocument/2006/relationships/image" Target="../media/image24.svg"/><Relationship Id="rId1" Type="http://schemas.openxmlformats.org/officeDocument/2006/relationships/image" Target="../media/image15.jpe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8.xml"/><Relationship Id="rId3" Type="http://schemas.openxmlformats.org/officeDocument/2006/relationships/image" Target="../media/image67.svg"/><Relationship Id="rId2" Type="http://schemas.openxmlformats.org/officeDocument/2006/relationships/image" Target="../media/image66.png"/><Relationship Id="rId1" Type="http://schemas.openxmlformats.org/officeDocument/2006/relationships/image" Target="../media/image65.png"/></Relationships>
</file>

<file path=ppt/slides/_rels/slide3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9.xml"/><Relationship Id="rId6" Type="http://schemas.openxmlformats.org/officeDocument/2006/relationships/slideLayout" Target="../slideLayouts/slideLayout9.xml"/><Relationship Id="rId5" Type="http://schemas.openxmlformats.org/officeDocument/2006/relationships/image" Target="../media/image8.png"/><Relationship Id="rId4" Type="http://schemas.openxmlformats.org/officeDocument/2006/relationships/image" Target="../media/image6.png"/><Relationship Id="rId3" Type="http://schemas.openxmlformats.org/officeDocument/2006/relationships/image" Target="../media/image7.png"/><Relationship Id="rId2" Type="http://schemas.openxmlformats.org/officeDocument/2006/relationships/image" Target="../media/image69.png"/><Relationship Id="rId1" Type="http://schemas.openxmlformats.org/officeDocument/2006/relationships/image" Target="../media/image68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3.png"/><Relationship Id="rId8" Type="http://schemas.openxmlformats.org/officeDocument/2006/relationships/image" Target="../media/image22.GIF"/><Relationship Id="rId7" Type="http://schemas.openxmlformats.org/officeDocument/2006/relationships/image" Target="../media/image21.GIF"/><Relationship Id="rId6" Type="http://schemas.openxmlformats.org/officeDocument/2006/relationships/image" Target="../media/image20.GIF"/><Relationship Id="rId5" Type="http://schemas.openxmlformats.org/officeDocument/2006/relationships/image" Target="../media/image19.GIF"/><Relationship Id="rId4" Type="http://schemas.openxmlformats.org/officeDocument/2006/relationships/image" Target="../media/image18.jpeg"/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6" Type="http://schemas.openxmlformats.org/officeDocument/2006/relationships/notesSlide" Target="../notesSlides/notesSlide4.xml"/><Relationship Id="rId15" Type="http://schemas.openxmlformats.org/officeDocument/2006/relationships/slideLayout" Target="../slideLayouts/slideLayout6.xml"/><Relationship Id="rId14" Type="http://schemas.openxmlformats.org/officeDocument/2006/relationships/audio" Target="../media/audio2.wav"/><Relationship Id="rId13" Type="http://schemas.openxmlformats.org/officeDocument/2006/relationships/audio" Target="../media/audio1.wav"/><Relationship Id="rId12" Type="http://schemas.openxmlformats.org/officeDocument/2006/relationships/image" Target="../media/image26.svg"/><Relationship Id="rId11" Type="http://schemas.openxmlformats.org/officeDocument/2006/relationships/image" Target="../media/image25.png"/><Relationship Id="rId10" Type="http://schemas.openxmlformats.org/officeDocument/2006/relationships/image" Target="../media/image24.svg"/><Relationship Id="rId1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3.png"/><Relationship Id="rId8" Type="http://schemas.openxmlformats.org/officeDocument/2006/relationships/image" Target="../media/image22.GIF"/><Relationship Id="rId7" Type="http://schemas.openxmlformats.org/officeDocument/2006/relationships/image" Target="../media/image21.GIF"/><Relationship Id="rId6" Type="http://schemas.openxmlformats.org/officeDocument/2006/relationships/image" Target="../media/image20.GIF"/><Relationship Id="rId5" Type="http://schemas.openxmlformats.org/officeDocument/2006/relationships/image" Target="../media/image19.GIF"/><Relationship Id="rId4" Type="http://schemas.openxmlformats.org/officeDocument/2006/relationships/image" Target="../media/image18.jpeg"/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4" Type="http://schemas.openxmlformats.org/officeDocument/2006/relationships/notesSlide" Target="../notesSlides/notesSlide5.xml"/><Relationship Id="rId13" Type="http://schemas.openxmlformats.org/officeDocument/2006/relationships/slideLayout" Target="../slideLayouts/slideLayout6.xml"/><Relationship Id="rId12" Type="http://schemas.openxmlformats.org/officeDocument/2006/relationships/audio" Target="../media/audio2.wav"/><Relationship Id="rId11" Type="http://schemas.openxmlformats.org/officeDocument/2006/relationships/audio" Target="../media/audio1.wav"/><Relationship Id="rId10" Type="http://schemas.openxmlformats.org/officeDocument/2006/relationships/image" Target="../media/image24.svg"/><Relationship Id="rId1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.xml"/><Relationship Id="rId7" Type="http://schemas.openxmlformats.org/officeDocument/2006/relationships/image" Target="../media/image33.png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3" Type="http://schemas.microsoft.com/office/2007/relationships/hdphoto" Target="../media/image29.wdp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23.png"/><Relationship Id="rId8" Type="http://schemas.openxmlformats.org/officeDocument/2006/relationships/image" Target="../media/image22.GIF"/><Relationship Id="rId7" Type="http://schemas.openxmlformats.org/officeDocument/2006/relationships/image" Target="../media/image21.GIF"/><Relationship Id="rId6" Type="http://schemas.openxmlformats.org/officeDocument/2006/relationships/image" Target="../media/image20.GIF"/><Relationship Id="rId5" Type="http://schemas.openxmlformats.org/officeDocument/2006/relationships/image" Target="../media/image19.GIF"/><Relationship Id="rId4" Type="http://schemas.openxmlformats.org/officeDocument/2006/relationships/image" Target="../media/image18.jpeg"/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6" Type="http://schemas.openxmlformats.org/officeDocument/2006/relationships/notesSlide" Target="../notesSlides/notesSlide6.xml"/><Relationship Id="rId15" Type="http://schemas.openxmlformats.org/officeDocument/2006/relationships/slideLayout" Target="../slideLayouts/slideLayout6.xml"/><Relationship Id="rId14" Type="http://schemas.openxmlformats.org/officeDocument/2006/relationships/audio" Target="../media/audio1.wav"/><Relationship Id="rId13" Type="http://schemas.openxmlformats.org/officeDocument/2006/relationships/audio" Target="../media/audio2.wav"/><Relationship Id="rId12" Type="http://schemas.openxmlformats.org/officeDocument/2006/relationships/image" Target="../media/image26.svg"/><Relationship Id="rId11" Type="http://schemas.openxmlformats.org/officeDocument/2006/relationships/image" Target="../media/image25.png"/><Relationship Id="rId10" Type="http://schemas.openxmlformats.org/officeDocument/2006/relationships/image" Target="../media/image24.svg"/><Relationship Id="rId1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3.png"/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组合 37"/>
          <p:cNvGrpSpPr/>
          <p:nvPr/>
        </p:nvGrpSpPr>
        <p:grpSpPr>
          <a:xfrm>
            <a:off x="-26048" y="-17248"/>
            <a:ext cx="12244096" cy="6892496"/>
            <a:chOff x="-9793" y="-19984"/>
            <a:chExt cx="12244096" cy="6892496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793" y="1"/>
              <a:ext cx="2852019" cy="2227326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05424" y="1495082"/>
              <a:ext cx="1286576" cy="1777367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793" y="4870518"/>
              <a:ext cx="2123511" cy="2001994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0559" y="4540093"/>
              <a:ext cx="2214535" cy="2313158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1571" y="0"/>
              <a:ext cx="1718580" cy="1451429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40507" y="3703464"/>
              <a:ext cx="1093796" cy="1665754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86217" y="158269"/>
              <a:ext cx="1282728" cy="926221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243" y="2227327"/>
              <a:ext cx="1496194" cy="2952275"/>
            </a:xfrm>
            <a:prstGeom prst="rect">
              <a:avLst/>
            </a:prstGeom>
          </p:spPr>
        </p:pic>
      </p:grpSp>
      <p:sp>
        <p:nvSpPr>
          <p:cNvPr id="18" name="Google Shape;5309;p40"/>
          <p:cNvSpPr txBox="1"/>
          <p:nvPr/>
        </p:nvSpPr>
        <p:spPr>
          <a:xfrm>
            <a:off x="2231477" y="2705621"/>
            <a:ext cx="7808231" cy="13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ondamento"/>
              <a:buNone/>
              <a:defRPr sz="4000" b="1" i="0" u="none" strike="noStrike" cap="none">
                <a:solidFill>
                  <a:schemeClr val="dk1"/>
                </a:solidFill>
                <a:latin typeface="Fondamento"/>
                <a:ea typeface="Fondamento"/>
                <a:cs typeface="Fondamento"/>
                <a:sym typeface="Fondamen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 panose="020B0604020202020204"/>
              <a:buNone/>
              <a:defRPr sz="5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 panose="020B0604020202020204"/>
              <a:buNone/>
              <a:defRPr sz="5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 panose="020B0604020202020204"/>
              <a:buNone/>
              <a:defRPr sz="5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 panose="020B0604020202020204"/>
              <a:buNone/>
              <a:defRPr sz="5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 panose="020B0604020202020204"/>
              <a:buNone/>
              <a:defRPr sz="5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 panose="020B0604020202020204"/>
              <a:buNone/>
              <a:defRPr sz="5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 panose="020B0604020202020204"/>
              <a:buNone/>
              <a:defRPr sz="5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 panose="020B0604020202020204"/>
              <a:buNone/>
              <a:defRPr sz="5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Fondamento"/>
              <a:buNone/>
              <a:defRPr/>
            </a:pPr>
            <a:r>
              <a:rPr lang="en-US" sz="9600" kern="0">
                <a:solidFill>
                  <a:srgbClr val="AE3815"/>
                </a:solidFill>
                <a:latin typeface="UVN Huong Que Nang" panose="020E0804040705030404" pitchFamily="34" charset="0"/>
              </a:rPr>
              <a:t>ÔN TẬP</a:t>
            </a:r>
            <a:endParaRPr lang="en-US" sz="9600" kern="0">
              <a:solidFill>
                <a:srgbClr val="AE3815"/>
              </a:solidFill>
              <a:latin typeface="UVN Huong Que Nang" panose="020E08040407050304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Fondamento"/>
              <a:buNone/>
              <a:defRPr/>
            </a:pPr>
            <a:r>
              <a:rPr lang="en-US" sz="9600" kern="0">
                <a:solidFill>
                  <a:srgbClr val="AE3815"/>
                </a:solidFill>
                <a:latin typeface="UVN Huong Que Nang" panose="020E0804040705030404" pitchFamily="34" charset="0"/>
              </a:rPr>
              <a:t>CUỐI KÌ I</a:t>
            </a:r>
            <a:endParaRPr kumimoji="0" lang="en-US" sz="9600" b="1" i="0" u="none" strike="noStrike" kern="0" cap="none" spc="0" normalizeH="0" baseline="0" noProof="0">
              <a:ln>
                <a:noFill/>
              </a:ln>
              <a:solidFill>
                <a:srgbClr val="AE3815"/>
              </a:solidFill>
              <a:effectLst/>
              <a:uLnTx/>
              <a:uFillTx/>
              <a:latin typeface="UVN Huong Que Nang" panose="020E0804040705030404" pitchFamily="34" charset="0"/>
              <a:sym typeface="Fondamento"/>
            </a:endParaRPr>
          </a:p>
        </p:txBody>
      </p:sp>
      <p:sp>
        <p:nvSpPr>
          <p:cNvPr id="20" name="Google Shape;5310;p40"/>
          <p:cNvSpPr txBox="1"/>
          <p:nvPr/>
        </p:nvSpPr>
        <p:spPr>
          <a:xfrm>
            <a:off x="3373350" y="5365916"/>
            <a:ext cx="5445300" cy="4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ommissioner"/>
              <a:buNone/>
              <a:defRPr sz="1800" b="0" i="0" u="none" strike="noStrike" cap="none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ommissioner"/>
              <a:buNone/>
              <a:defRPr sz="2800" b="0" i="0" u="none" strike="noStrike" cap="none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ommissioner"/>
              <a:buNone/>
              <a:defRPr sz="2800" b="0" i="0" u="none" strike="noStrike" cap="none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ommissioner"/>
              <a:buNone/>
              <a:defRPr sz="2800" b="0" i="0" u="none" strike="noStrike" cap="none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ommissioner"/>
              <a:buNone/>
              <a:defRPr sz="2800" b="0" i="0" u="none" strike="noStrike" cap="none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ommissioner"/>
              <a:buNone/>
              <a:defRPr sz="2800" b="0" i="0" u="none" strike="noStrike" cap="none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ommissioner"/>
              <a:buNone/>
              <a:defRPr sz="2800" b="0" i="0" u="none" strike="noStrike" cap="none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ommissioner"/>
              <a:buNone/>
              <a:defRPr sz="2800" b="0" i="0" u="none" strike="noStrike" cap="none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ommissioner"/>
              <a:buNone/>
              <a:defRPr sz="2800" b="0" i="0" u="none" strike="noStrike" cap="none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9pPr>
          </a:lstStyle>
          <a:p>
            <a:pPr marL="0" indent="0"/>
            <a:endParaRPr lang="en-US" sz="4400" b="1" kern="0">
              <a:solidFill>
                <a:srgbClr val="7B2110"/>
              </a:solidFill>
              <a:latin typeface="UTM Fleur" panose="02040403050506020204" pitchFamily="18" charset="0"/>
            </a:endParaRPr>
          </a:p>
        </p:txBody>
      </p:sp>
      <p:sp>
        <p:nvSpPr>
          <p:cNvPr id="22" name="Google Shape;5312;p40"/>
          <p:cNvSpPr txBox="1"/>
          <p:nvPr/>
        </p:nvSpPr>
        <p:spPr>
          <a:xfrm>
            <a:off x="2200077" y="1181454"/>
            <a:ext cx="7808231" cy="6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ommissioner"/>
              <a:buNone/>
              <a:defRPr sz="3500" b="1" i="0" u="none" strike="noStrike" cap="none">
                <a:solidFill>
                  <a:schemeClr val="dk2"/>
                </a:solidFill>
                <a:latin typeface="Fondamento"/>
                <a:ea typeface="Fondamento"/>
                <a:cs typeface="Fondamento"/>
                <a:sym typeface="Fondamen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ommissioner"/>
              <a:buNone/>
              <a:defRPr sz="2800" b="0" i="0" u="none" strike="noStrike" cap="none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ommissioner"/>
              <a:buNone/>
              <a:defRPr sz="2800" b="0" i="0" u="none" strike="noStrike" cap="none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ommissioner"/>
              <a:buNone/>
              <a:defRPr sz="2800" b="0" i="0" u="none" strike="noStrike" cap="none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ommissioner"/>
              <a:buNone/>
              <a:defRPr sz="2800" b="0" i="0" u="none" strike="noStrike" cap="none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ommissioner"/>
              <a:buNone/>
              <a:defRPr sz="2800" b="0" i="0" u="none" strike="noStrike" cap="none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ommissioner"/>
              <a:buNone/>
              <a:defRPr sz="2800" b="0" i="0" u="none" strike="noStrike" cap="none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ommissioner"/>
              <a:buNone/>
              <a:defRPr sz="2800" b="0" i="0" u="none" strike="noStrike" cap="none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ommissioner"/>
              <a:buNone/>
              <a:defRPr sz="2800" b="0" i="0" u="none" strike="noStrike" cap="none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2800"/>
              <a:buFont typeface="Commissioner"/>
              <a:buNone/>
              <a:defRPr/>
            </a:pPr>
            <a:r>
              <a:rPr lang="en-US" sz="6000" kern="0">
                <a:solidFill>
                  <a:srgbClr val="EAA833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Brewers KT" panose="02040603050506020204" pitchFamily="18" charset="0"/>
              </a:rPr>
              <a:t>ĐỊA LÍ</a:t>
            </a:r>
            <a:endParaRPr kumimoji="0" lang="en-US" sz="6000" b="1" i="0" u="none" strike="noStrike" kern="0" cap="none" spc="0" normalizeH="0" baseline="0" noProof="0">
              <a:ln>
                <a:noFill/>
              </a:ln>
              <a:solidFill>
                <a:srgbClr val="EAA833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Brewers KT" panose="02040603050506020204" pitchFamily="18" charset="0"/>
              <a:sym typeface="Fondamento"/>
            </a:endParaRPr>
          </a:p>
        </p:txBody>
      </p:sp>
      <p:sp>
        <p:nvSpPr>
          <p:cNvPr id="23" name="Google Shape;815;p14"/>
          <p:cNvSpPr/>
          <p:nvPr/>
        </p:nvSpPr>
        <p:spPr>
          <a:xfrm>
            <a:off x="10587902" y="157749"/>
            <a:ext cx="1114721" cy="1045149"/>
          </a:xfrm>
          <a:custGeom>
            <a:avLst/>
            <a:gdLst/>
            <a:ahLst/>
            <a:cxnLst/>
            <a:rect l="l" t="t" r="r" b="b"/>
            <a:pathLst>
              <a:path w="34865" h="32689" extrusionOk="0">
                <a:moveTo>
                  <a:pt x="18238" y="10229"/>
                </a:moveTo>
                <a:lnTo>
                  <a:pt x="18907" y="12630"/>
                </a:lnTo>
                <a:lnTo>
                  <a:pt x="17721" y="14150"/>
                </a:lnTo>
                <a:lnTo>
                  <a:pt x="16992" y="12357"/>
                </a:lnTo>
                <a:lnTo>
                  <a:pt x="18238" y="10229"/>
                </a:lnTo>
                <a:close/>
                <a:moveTo>
                  <a:pt x="13101" y="12691"/>
                </a:moveTo>
                <a:lnTo>
                  <a:pt x="14925" y="13177"/>
                </a:lnTo>
                <a:lnTo>
                  <a:pt x="15654" y="14971"/>
                </a:lnTo>
                <a:lnTo>
                  <a:pt x="14742" y="14849"/>
                </a:lnTo>
                <a:lnTo>
                  <a:pt x="13101" y="12691"/>
                </a:lnTo>
                <a:close/>
                <a:moveTo>
                  <a:pt x="22554" y="14028"/>
                </a:moveTo>
                <a:lnTo>
                  <a:pt x="20366" y="15670"/>
                </a:lnTo>
                <a:lnTo>
                  <a:pt x="19454" y="15548"/>
                </a:lnTo>
                <a:lnTo>
                  <a:pt x="20639" y="14028"/>
                </a:lnTo>
                <a:close/>
                <a:moveTo>
                  <a:pt x="14438" y="17038"/>
                </a:moveTo>
                <a:lnTo>
                  <a:pt x="15350" y="17129"/>
                </a:lnTo>
                <a:lnTo>
                  <a:pt x="14195" y="18649"/>
                </a:lnTo>
                <a:lnTo>
                  <a:pt x="12280" y="18649"/>
                </a:lnTo>
                <a:lnTo>
                  <a:pt x="14438" y="17038"/>
                </a:lnTo>
                <a:close/>
                <a:moveTo>
                  <a:pt x="19150" y="17706"/>
                </a:moveTo>
                <a:lnTo>
                  <a:pt x="20062" y="17828"/>
                </a:lnTo>
                <a:lnTo>
                  <a:pt x="21703" y="19986"/>
                </a:lnTo>
                <a:lnTo>
                  <a:pt x="19879" y="19500"/>
                </a:lnTo>
                <a:lnTo>
                  <a:pt x="19150" y="17706"/>
                </a:lnTo>
                <a:close/>
                <a:moveTo>
                  <a:pt x="17083" y="18557"/>
                </a:moveTo>
                <a:lnTo>
                  <a:pt x="17782" y="20320"/>
                </a:lnTo>
                <a:lnTo>
                  <a:pt x="16536" y="22448"/>
                </a:lnTo>
                <a:lnTo>
                  <a:pt x="15897" y="20077"/>
                </a:lnTo>
                <a:lnTo>
                  <a:pt x="17083" y="18557"/>
                </a:lnTo>
                <a:close/>
                <a:moveTo>
                  <a:pt x="11291" y="1"/>
                </a:moveTo>
                <a:cubicBezTo>
                  <a:pt x="11153" y="1"/>
                  <a:pt x="11014" y="26"/>
                  <a:pt x="10882" y="77"/>
                </a:cubicBezTo>
                <a:cubicBezTo>
                  <a:pt x="10305" y="320"/>
                  <a:pt x="10031" y="958"/>
                  <a:pt x="10274" y="1536"/>
                </a:cubicBezTo>
                <a:lnTo>
                  <a:pt x="11733" y="5183"/>
                </a:lnTo>
                <a:lnTo>
                  <a:pt x="9879" y="4363"/>
                </a:lnTo>
                <a:cubicBezTo>
                  <a:pt x="9745" y="4313"/>
                  <a:pt x="9608" y="4290"/>
                  <a:pt x="9473" y="4290"/>
                </a:cubicBezTo>
                <a:cubicBezTo>
                  <a:pt x="9028" y="4290"/>
                  <a:pt x="8614" y="4543"/>
                  <a:pt x="8450" y="4940"/>
                </a:cubicBezTo>
                <a:cubicBezTo>
                  <a:pt x="8207" y="5518"/>
                  <a:pt x="8481" y="6156"/>
                  <a:pt x="8998" y="6399"/>
                </a:cubicBezTo>
                <a:lnTo>
                  <a:pt x="12888" y="8010"/>
                </a:lnTo>
                <a:lnTo>
                  <a:pt x="13952" y="10655"/>
                </a:lnTo>
                <a:lnTo>
                  <a:pt x="10639" y="9773"/>
                </a:lnTo>
                <a:cubicBezTo>
                  <a:pt x="10545" y="9748"/>
                  <a:pt x="10449" y="9736"/>
                  <a:pt x="10355" y="9736"/>
                </a:cubicBezTo>
                <a:cubicBezTo>
                  <a:pt x="9993" y="9736"/>
                  <a:pt x="9647" y="9915"/>
                  <a:pt x="9454" y="10229"/>
                </a:cubicBezTo>
                <a:cubicBezTo>
                  <a:pt x="9210" y="10594"/>
                  <a:pt x="9210" y="11141"/>
                  <a:pt x="9514" y="11506"/>
                </a:cubicBezTo>
                <a:lnTo>
                  <a:pt x="11733" y="14484"/>
                </a:lnTo>
                <a:lnTo>
                  <a:pt x="8298" y="13998"/>
                </a:lnTo>
                <a:lnTo>
                  <a:pt x="5745" y="10655"/>
                </a:lnTo>
                <a:cubicBezTo>
                  <a:pt x="5512" y="10350"/>
                  <a:pt x="5184" y="10204"/>
                  <a:pt x="4860" y="10204"/>
                </a:cubicBezTo>
                <a:cubicBezTo>
                  <a:pt x="4635" y="10204"/>
                  <a:pt x="4412" y="10274"/>
                  <a:pt x="4225" y="10411"/>
                </a:cubicBezTo>
                <a:cubicBezTo>
                  <a:pt x="3739" y="10807"/>
                  <a:pt x="3648" y="11475"/>
                  <a:pt x="3982" y="11931"/>
                </a:cubicBezTo>
                <a:lnTo>
                  <a:pt x="5198" y="13542"/>
                </a:lnTo>
                <a:lnTo>
                  <a:pt x="1338" y="12995"/>
                </a:lnTo>
                <a:cubicBezTo>
                  <a:pt x="1297" y="12991"/>
                  <a:pt x="1256" y="12989"/>
                  <a:pt x="1215" y="12989"/>
                </a:cubicBezTo>
                <a:cubicBezTo>
                  <a:pt x="658" y="12989"/>
                  <a:pt x="177" y="13371"/>
                  <a:pt x="92" y="13937"/>
                </a:cubicBezTo>
                <a:cubicBezTo>
                  <a:pt x="0" y="14545"/>
                  <a:pt x="426" y="15092"/>
                  <a:pt x="1034" y="15214"/>
                </a:cubicBezTo>
                <a:lnTo>
                  <a:pt x="4894" y="15731"/>
                </a:lnTo>
                <a:lnTo>
                  <a:pt x="3314" y="16946"/>
                </a:lnTo>
                <a:cubicBezTo>
                  <a:pt x="2827" y="17342"/>
                  <a:pt x="2736" y="18010"/>
                  <a:pt x="3070" y="18466"/>
                </a:cubicBezTo>
                <a:cubicBezTo>
                  <a:pt x="3276" y="18754"/>
                  <a:pt x="3594" y="18903"/>
                  <a:pt x="3918" y="18903"/>
                </a:cubicBezTo>
                <a:cubicBezTo>
                  <a:pt x="4073" y="18903"/>
                  <a:pt x="4230" y="18869"/>
                  <a:pt x="4377" y="18801"/>
                </a:cubicBezTo>
                <a:cubicBezTo>
                  <a:pt x="4438" y="18770"/>
                  <a:pt x="4560" y="18740"/>
                  <a:pt x="4651" y="18649"/>
                </a:cubicBezTo>
                <a:lnTo>
                  <a:pt x="7995" y="16126"/>
                </a:lnTo>
                <a:lnTo>
                  <a:pt x="11429" y="16612"/>
                </a:lnTo>
                <a:lnTo>
                  <a:pt x="8481" y="18861"/>
                </a:lnTo>
                <a:cubicBezTo>
                  <a:pt x="8086" y="19105"/>
                  <a:pt x="7934" y="19621"/>
                  <a:pt x="8086" y="20077"/>
                </a:cubicBezTo>
                <a:cubicBezTo>
                  <a:pt x="8238" y="20533"/>
                  <a:pt x="8663" y="20837"/>
                  <a:pt x="9119" y="20837"/>
                </a:cubicBezTo>
                <a:lnTo>
                  <a:pt x="12554" y="20867"/>
                </a:lnTo>
                <a:lnTo>
                  <a:pt x="10791" y="23117"/>
                </a:lnTo>
                <a:lnTo>
                  <a:pt x="6627" y="23633"/>
                </a:lnTo>
                <a:cubicBezTo>
                  <a:pt x="6019" y="23725"/>
                  <a:pt x="5593" y="24241"/>
                  <a:pt x="5654" y="24849"/>
                </a:cubicBezTo>
                <a:cubicBezTo>
                  <a:pt x="5737" y="25402"/>
                  <a:pt x="6172" y="25804"/>
                  <a:pt x="6707" y="25804"/>
                </a:cubicBezTo>
                <a:cubicBezTo>
                  <a:pt x="6760" y="25804"/>
                  <a:pt x="6815" y="25800"/>
                  <a:pt x="6870" y="25792"/>
                </a:cubicBezTo>
                <a:lnTo>
                  <a:pt x="8846" y="25579"/>
                </a:lnTo>
                <a:lnTo>
                  <a:pt x="6414" y="28679"/>
                </a:lnTo>
                <a:cubicBezTo>
                  <a:pt x="6049" y="29196"/>
                  <a:pt x="6140" y="29865"/>
                  <a:pt x="6627" y="30199"/>
                </a:cubicBezTo>
                <a:cubicBezTo>
                  <a:pt x="6812" y="30365"/>
                  <a:pt x="7031" y="30442"/>
                  <a:pt x="7263" y="30442"/>
                </a:cubicBezTo>
                <a:cubicBezTo>
                  <a:pt x="7412" y="30442"/>
                  <a:pt x="7566" y="30410"/>
                  <a:pt x="7721" y="30351"/>
                </a:cubicBezTo>
                <a:cubicBezTo>
                  <a:pt x="7903" y="30290"/>
                  <a:pt x="8055" y="30169"/>
                  <a:pt x="8177" y="30017"/>
                </a:cubicBezTo>
                <a:lnTo>
                  <a:pt x="10609" y="26916"/>
                </a:lnTo>
                <a:lnTo>
                  <a:pt x="10821" y="28892"/>
                </a:lnTo>
                <a:cubicBezTo>
                  <a:pt x="10906" y="29459"/>
                  <a:pt x="11387" y="29840"/>
                  <a:pt x="11945" y="29840"/>
                </a:cubicBezTo>
                <a:cubicBezTo>
                  <a:pt x="11985" y="29840"/>
                  <a:pt x="12026" y="29838"/>
                  <a:pt x="12068" y="29834"/>
                </a:cubicBezTo>
                <a:cubicBezTo>
                  <a:pt x="12159" y="29834"/>
                  <a:pt x="12250" y="29804"/>
                  <a:pt x="12311" y="29743"/>
                </a:cubicBezTo>
                <a:cubicBezTo>
                  <a:pt x="12767" y="29561"/>
                  <a:pt x="13040" y="29105"/>
                  <a:pt x="13010" y="28618"/>
                </a:cubicBezTo>
                <a:lnTo>
                  <a:pt x="12463" y="24424"/>
                </a:lnTo>
                <a:lnTo>
                  <a:pt x="14226" y="22205"/>
                </a:lnTo>
                <a:lnTo>
                  <a:pt x="15107" y="25488"/>
                </a:lnTo>
                <a:cubicBezTo>
                  <a:pt x="15198" y="25913"/>
                  <a:pt x="15563" y="26217"/>
                  <a:pt x="16019" y="26308"/>
                </a:cubicBezTo>
                <a:cubicBezTo>
                  <a:pt x="16064" y="26315"/>
                  <a:pt x="16109" y="26319"/>
                  <a:pt x="16155" y="26319"/>
                </a:cubicBezTo>
                <a:cubicBezTo>
                  <a:pt x="16515" y="26319"/>
                  <a:pt x="16898" y="26112"/>
                  <a:pt x="17113" y="25761"/>
                </a:cubicBezTo>
                <a:lnTo>
                  <a:pt x="18846" y="22843"/>
                </a:lnTo>
                <a:lnTo>
                  <a:pt x="19910" y="25457"/>
                </a:lnTo>
                <a:lnTo>
                  <a:pt x="18299" y="29348"/>
                </a:lnTo>
                <a:cubicBezTo>
                  <a:pt x="18056" y="29895"/>
                  <a:pt x="18329" y="30564"/>
                  <a:pt x="18846" y="30776"/>
                </a:cubicBezTo>
                <a:cubicBezTo>
                  <a:pt x="18990" y="30837"/>
                  <a:pt x="19138" y="30866"/>
                  <a:pt x="19283" y="30866"/>
                </a:cubicBezTo>
                <a:cubicBezTo>
                  <a:pt x="19718" y="30866"/>
                  <a:pt x="20122" y="30609"/>
                  <a:pt x="20305" y="30199"/>
                </a:cubicBezTo>
                <a:lnTo>
                  <a:pt x="21095" y="28345"/>
                </a:lnTo>
                <a:lnTo>
                  <a:pt x="22584" y="31992"/>
                </a:lnTo>
                <a:cubicBezTo>
                  <a:pt x="22744" y="32427"/>
                  <a:pt x="23145" y="32689"/>
                  <a:pt x="23580" y="32689"/>
                </a:cubicBezTo>
                <a:cubicBezTo>
                  <a:pt x="23723" y="32689"/>
                  <a:pt x="23870" y="32660"/>
                  <a:pt x="24013" y="32600"/>
                </a:cubicBezTo>
                <a:cubicBezTo>
                  <a:pt x="24591" y="32387"/>
                  <a:pt x="24864" y="31719"/>
                  <a:pt x="24621" y="31141"/>
                </a:cubicBezTo>
                <a:lnTo>
                  <a:pt x="23162" y="27524"/>
                </a:lnTo>
                <a:lnTo>
                  <a:pt x="23162" y="27524"/>
                </a:lnTo>
                <a:lnTo>
                  <a:pt x="25016" y="28314"/>
                </a:lnTo>
                <a:cubicBezTo>
                  <a:pt x="25153" y="28375"/>
                  <a:pt x="25290" y="28406"/>
                  <a:pt x="25426" y="28406"/>
                </a:cubicBezTo>
                <a:cubicBezTo>
                  <a:pt x="25563" y="28406"/>
                  <a:pt x="25700" y="28375"/>
                  <a:pt x="25837" y="28314"/>
                </a:cubicBezTo>
                <a:cubicBezTo>
                  <a:pt x="26110" y="28193"/>
                  <a:pt x="26323" y="28010"/>
                  <a:pt x="26445" y="27706"/>
                </a:cubicBezTo>
                <a:cubicBezTo>
                  <a:pt x="26688" y="27129"/>
                  <a:pt x="26414" y="26491"/>
                  <a:pt x="25898" y="26247"/>
                </a:cubicBezTo>
                <a:lnTo>
                  <a:pt x="22007" y="24606"/>
                </a:lnTo>
                <a:lnTo>
                  <a:pt x="20943" y="21992"/>
                </a:lnTo>
                <a:lnTo>
                  <a:pt x="20943" y="21992"/>
                </a:lnTo>
                <a:lnTo>
                  <a:pt x="24256" y="22874"/>
                </a:lnTo>
                <a:cubicBezTo>
                  <a:pt x="24338" y="22897"/>
                  <a:pt x="24428" y="22907"/>
                  <a:pt x="24518" y="22907"/>
                </a:cubicBezTo>
                <a:cubicBezTo>
                  <a:pt x="24665" y="22907"/>
                  <a:pt x="24812" y="22881"/>
                  <a:pt x="24925" y="22843"/>
                </a:cubicBezTo>
                <a:cubicBezTo>
                  <a:pt x="25138" y="22752"/>
                  <a:pt x="25320" y="22600"/>
                  <a:pt x="25442" y="22418"/>
                </a:cubicBezTo>
                <a:cubicBezTo>
                  <a:pt x="25685" y="22022"/>
                  <a:pt x="25685" y="21506"/>
                  <a:pt x="25381" y="21111"/>
                </a:cubicBezTo>
                <a:lnTo>
                  <a:pt x="23162" y="18162"/>
                </a:lnTo>
                <a:lnTo>
                  <a:pt x="26597" y="18649"/>
                </a:lnTo>
                <a:lnTo>
                  <a:pt x="29150" y="21992"/>
                </a:lnTo>
                <a:cubicBezTo>
                  <a:pt x="29363" y="22290"/>
                  <a:pt x="29695" y="22439"/>
                  <a:pt x="30031" y="22439"/>
                </a:cubicBezTo>
                <a:cubicBezTo>
                  <a:pt x="30175" y="22439"/>
                  <a:pt x="30320" y="22412"/>
                  <a:pt x="30457" y="22357"/>
                </a:cubicBezTo>
                <a:cubicBezTo>
                  <a:pt x="30518" y="22296"/>
                  <a:pt x="30609" y="22266"/>
                  <a:pt x="30700" y="22205"/>
                </a:cubicBezTo>
                <a:cubicBezTo>
                  <a:pt x="31217" y="21810"/>
                  <a:pt x="31278" y="21111"/>
                  <a:pt x="30943" y="20685"/>
                </a:cubicBezTo>
                <a:lnTo>
                  <a:pt x="29727" y="19074"/>
                </a:lnTo>
                <a:lnTo>
                  <a:pt x="33588" y="19621"/>
                </a:lnTo>
                <a:cubicBezTo>
                  <a:pt x="33641" y="19629"/>
                  <a:pt x="33692" y="19633"/>
                  <a:pt x="33742" y="19633"/>
                </a:cubicBezTo>
                <a:cubicBezTo>
                  <a:pt x="33892" y="19633"/>
                  <a:pt x="34028" y="19598"/>
                  <a:pt x="34165" y="19530"/>
                </a:cubicBezTo>
                <a:cubicBezTo>
                  <a:pt x="34500" y="19378"/>
                  <a:pt x="34773" y="19074"/>
                  <a:pt x="34864" y="18649"/>
                </a:cubicBezTo>
                <a:cubicBezTo>
                  <a:pt x="34864" y="18162"/>
                  <a:pt x="34439" y="17585"/>
                  <a:pt x="33831" y="17524"/>
                </a:cubicBezTo>
                <a:lnTo>
                  <a:pt x="29940" y="16977"/>
                </a:lnTo>
                <a:lnTo>
                  <a:pt x="31551" y="15761"/>
                </a:lnTo>
                <a:cubicBezTo>
                  <a:pt x="32038" y="15396"/>
                  <a:pt x="32129" y="14697"/>
                  <a:pt x="31764" y="14241"/>
                </a:cubicBezTo>
                <a:cubicBezTo>
                  <a:pt x="31549" y="13955"/>
                  <a:pt x="31219" y="13806"/>
                  <a:pt x="30890" y="13806"/>
                </a:cubicBezTo>
                <a:cubicBezTo>
                  <a:pt x="30660" y="13806"/>
                  <a:pt x="30432" y="13878"/>
                  <a:pt x="30244" y="14028"/>
                </a:cubicBezTo>
                <a:lnTo>
                  <a:pt x="26901" y="16582"/>
                </a:lnTo>
                <a:lnTo>
                  <a:pt x="23466" y="16065"/>
                </a:lnTo>
                <a:lnTo>
                  <a:pt x="26414" y="13846"/>
                </a:lnTo>
                <a:cubicBezTo>
                  <a:pt x="26809" y="13573"/>
                  <a:pt x="26961" y="13086"/>
                  <a:pt x="26809" y="12630"/>
                </a:cubicBezTo>
                <a:cubicBezTo>
                  <a:pt x="26658" y="12144"/>
                  <a:pt x="26232" y="11870"/>
                  <a:pt x="25776" y="11870"/>
                </a:cubicBezTo>
                <a:lnTo>
                  <a:pt x="22341" y="11810"/>
                </a:lnTo>
                <a:lnTo>
                  <a:pt x="24104" y="9591"/>
                </a:lnTo>
                <a:lnTo>
                  <a:pt x="28268" y="9044"/>
                </a:lnTo>
                <a:cubicBezTo>
                  <a:pt x="28390" y="9044"/>
                  <a:pt x="28481" y="9013"/>
                  <a:pt x="28542" y="8952"/>
                </a:cubicBezTo>
                <a:cubicBezTo>
                  <a:pt x="28998" y="8770"/>
                  <a:pt x="29272" y="8314"/>
                  <a:pt x="29241" y="7828"/>
                </a:cubicBezTo>
                <a:cubicBezTo>
                  <a:pt x="29158" y="7275"/>
                  <a:pt x="28699" y="6873"/>
                  <a:pt x="28159" y="6873"/>
                </a:cubicBezTo>
                <a:cubicBezTo>
                  <a:pt x="28105" y="6873"/>
                  <a:pt x="28050" y="6877"/>
                  <a:pt x="27995" y="6885"/>
                </a:cubicBezTo>
                <a:lnTo>
                  <a:pt x="26019" y="7098"/>
                </a:lnTo>
                <a:lnTo>
                  <a:pt x="26019" y="7098"/>
                </a:lnTo>
                <a:lnTo>
                  <a:pt x="28451" y="3998"/>
                </a:lnTo>
                <a:cubicBezTo>
                  <a:pt x="28846" y="3481"/>
                  <a:pt x="28755" y="2812"/>
                  <a:pt x="28268" y="2478"/>
                </a:cubicBezTo>
                <a:cubicBezTo>
                  <a:pt x="28063" y="2311"/>
                  <a:pt x="27819" y="2231"/>
                  <a:pt x="27581" y="2231"/>
                </a:cubicBezTo>
                <a:cubicBezTo>
                  <a:pt x="27256" y="2231"/>
                  <a:pt x="26942" y="2380"/>
                  <a:pt x="26749" y="2661"/>
                </a:cubicBezTo>
                <a:lnTo>
                  <a:pt x="24317" y="5761"/>
                </a:lnTo>
                <a:lnTo>
                  <a:pt x="24043" y="3785"/>
                </a:lnTo>
                <a:cubicBezTo>
                  <a:pt x="23987" y="3219"/>
                  <a:pt x="23508" y="2837"/>
                  <a:pt x="22950" y="2837"/>
                </a:cubicBezTo>
                <a:cubicBezTo>
                  <a:pt x="22910" y="2837"/>
                  <a:pt x="22869" y="2839"/>
                  <a:pt x="22828" y="2843"/>
                </a:cubicBezTo>
                <a:cubicBezTo>
                  <a:pt x="22220" y="2934"/>
                  <a:pt x="21825" y="3451"/>
                  <a:pt x="21885" y="4059"/>
                </a:cubicBezTo>
                <a:lnTo>
                  <a:pt x="22433" y="8253"/>
                </a:lnTo>
                <a:lnTo>
                  <a:pt x="20670" y="10472"/>
                </a:lnTo>
                <a:lnTo>
                  <a:pt x="19788" y="7189"/>
                </a:lnTo>
                <a:cubicBezTo>
                  <a:pt x="19697" y="6764"/>
                  <a:pt x="19332" y="6430"/>
                  <a:pt x="18876" y="6369"/>
                </a:cubicBezTo>
                <a:cubicBezTo>
                  <a:pt x="18835" y="6362"/>
                  <a:pt x="18794" y="6359"/>
                  <a:pt x="18752" y="6359"/>
                </a:cubicBezTo>
                <a:cubicBezTo>
                  <a:pt x="18389" y="6359"/>
                  <a:pt x="18000" y="6589"/>
                  <a:pt x="17782" y="6916"/>
                </a:cubicBezTo>
                <a:lnTo>
                  <a:pt x="16049" y="9834"/>
                </a:lnTo>
                <a:lnTo>
                  <a:pt x="14986" y="7220"/>
                </a:lnTo>
                <a:lnTo>
                  <a:pt x="16597" y="3329"/>
                </a:lnTo>
                <a:cubicBezTo>
                  <a:pt x="16840" y="2782"/>
                  <a:pt x="16566" y="2113"/>
                  <a:pt x="16049" y="1901"/>
                </a:cubicBezTo>
                <a:cubicBezTo>
                  <a:pt x="15905" y="1840"/>
                  <a:pt x="15757" y="1811"/>
                  <a:pt x="15612" y="1811"/>
                </a:cubicBezTo>
                <a:cubicBezTo>
                  <a:pt x="15177" y="1811"/>
                  <a:pt x="14773" y="2068"/>
                  <a:pt x="14590" y="2478"/>
                </a:cubicBezTo>
                <a:lnTo>
                  <a:pt x="13800" y="4332"/>
                </a:lnTo>
                <a:lnTo>
                  <a:pt x="12311" y="685"/>
                </a:lnTo>
                <a:cubicBezTo>
                  <a:pt x="12149" y="247"/>
                  <a:pt x="11725" y="1"/>
                  <a:pt x="1129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 panose="020B0604020202020204"/>
              <a:sym typeface="Arial" panose="020B0604020202020204"/>
            </a:endParaRPr>
          </a:p>
        </p:txBody>
      </p:sp>
      <p:sp>
        <p:nvSpPr>
          <p:cNvPr id="24" name="Google Shape;5315;p40"/>
          <p:cNvSpPr txBox="1"/>
          <p:nvPr/>
        </p:nvSpPr>
        <p:spPr>
          <a:xfrm>
            <a:off x="10775599" y="454309"/>
            <a:ext cx="1159189" cy="6642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ommissioner"/>
              <a:buNone/>
              <a:defRPr sz="1600" b="0" i="0" u="none" strike="noStrike" cap="none">
                <a:solidFill>
                  <a:schemeClr val="lt2"/>
                </a:solidFill>
                <a:latin typeface="Fondamento"/>
                <a:ea typeface="Fondamento"/>
                <a:cs typeface="Fondamento"/>
                <a:sym typeface="Fondamen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ommissioner"/>
              <a:buNone/>
              <a:defRPr sz="2800" b="0" i="0" u="none" strike="noStrike" cap="none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ommissioner"/>
              <a:buNone/>
              <a:defRPr sz="2800" b="0" i="0" u="none" strike="noStrike" cap="none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ommissioner"/>
              <a:buNone/>
              <a:defRPr sz="2800" b="0" i="0" u="none" strike="noStrike" cap="none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ommissioner"/>
              <a:buNone/>
              <a:defRPr sz="2800" b="0" i="0" u="none" strike="noStrike" cap="none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ommissioner"/>
              <a:buNone/>
              <a:defRPr sz="2800" b="0" i="0" u="none" strike="noStrike" cap="none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ommissioner"/>
              <a:buNone/>
              <a:defRPr sz="2800" b="0" i="0" u="none" strike="noStrike" cap="none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ommissioner"/>
              <a:buNone/>
              <a:defRPr sz="2800" b="0" i="0" u="none" strike="noStrike" cap="none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ommissioner"/>
              <a:buNone/>
              <a:defRPr sz="2800" b="0" i="0" u="none" strike="noStrike" cap="none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2800"/>
              <a:buFont typeface="Commissioner"/>
              <a:buNone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ED5B4C"/>
                </a:solidFill>
                <a:effectLst/>
                <a:uLnTx/>
                <a:uFillTx/>
                <a:latin typeface="UTM Fleur" panose="02040403050506020204" pitchFamily="18" charset="0"/>
                <a:sym typeface="Fondamento"/>
              </a:rPr>
              <a:t>EduFive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ED5B4C"/>
              </a:solidFill>
              <a:effectLst/>
              <a:uLnTx/>
              <a:uFillTx/>
              <a:latin typeface="UTM Fleur" panose="02040403050506020204" pitchFamily="18" charset="0"/>
              <a:sym typeface="Fondamento"/>
            </a:endParaRPr>
          </a:p>
        </p:txBody>
      </p:sp>
      <p:sp>
        <p:nvSpPr>
          <p:cNvPr id="26" name="Google Shape;311;p49"/>
          <p:cNvSpPr/>
          <p:nvPr/>
        </p:nvSpPr>
        <p:spPr>
          <a:xfrm>
            <a:off x="10851740" y="1410677"/>
            <a:ext cx="583605" cy="508211"/>
          </a:xfrm>
          <a:custGeom>
            <a:avLst/>
            <a:gdLst/>
            <a:ahLst/>
            <a:cxnLst/>
            <a:rect l="l" t="t" r="r" b="b"/>
            <a:pathLst>
              <a:path w="212220" h="184804" extrusionOk="0">
                <a:moveTo>
                  <a:pt x="106332" y="55781"/>
                </a:moveTo>
                <a:lnTo>
                  <a:pt x="113895" y="73132"/>
                </a:lnTo>
                <a:lnTo>
                  <a:pt x="115230" y="76691"/>
                </a:lnTo>
                <a:lnTo>
                  <a:pt x="118789" y="76246"/>
                </a:lnTo>
                <a:lnTo>
                  <a:pt x="137920" y="74022"/>
                </a:lnTo>
                <a:lnTo>
                  <a:pt x="126798" y="89149"/>
                </a:lnTo>
                <a:lnTo>
                  <a:pt x="124573" y="92708"/>
                </a:lnTo>
                <a:lnTo>
                  <a:pt x="126353" y="95377"/>
                </a:lnTo>
                <a:lnTo>
                  <a:pt x="137920" y="110949"/>
                </a:lnTo>
                <a:lnTo>
                  <a:pt x="137920" y="110949"/>
                </a:lnTo>
                <a:lnTo>
                  <a:pt x="119234" y="108725"/>
                </a:lnTo>
                <a:lnTo>
                  <a:pt x="115230" y="108280"/>
                </a:lnTo>
                <a:lnTo>
                  <a:pt x="113895" y="111839"/>
                </a:lnTo>
                <a:lnTo>
                  <a:pt x="106332" y="129190"/>
                </a:lnTo>
                <a:lnTo>
                  <a:pt x="98324" y="111839"/>
                </a:lnTo>
                <a:lnTo>
                  <a:pt x="96989" y="108280"/>
                </a:lnTo>
                <a:lnTo>
                  <a:pt x="92985" y="108725"/>
                </a:lnTo>
                <a:lnTo>
                  <a:pt x="74299" y="110949"/>
                </a:lnTo>
                <a:lnTo>
                  <a:pt x="74299" y="110949"/>
                </a:lnTo>
                <a:lnTo>
                  <a:pt x="85866" y="95377"/>
                </a:lnTo>
                <a:lnTo>
                  <a:pt x="87646" y="92708"/>
                </a:lnTo>
                <a:lnTo>
                  <a:pt x="85422" y="89149"/>
                </a:lnTo>
                <a:lnTo>
                  <a:pt x="74299" y="74022"/>
                </a:lnTo>
                <a:lnTo>
                  <a:pt x="93430" y="76246"/>
                </a:lnTo>
                <a:lnTo>
                  <a:pt x="96989" y="76691"/>
                </a:lnTo>
                <a:lnTo>
                  <a:pt x="98324" y="73132"/>
                </a:lnTo>
                <a:lnTo>
                  <a:pt x="106332" y="55781"/>
                </a:lnTo>
                <a:close/>
                <a:moveTo>
                  <a:pt x="54007" y="1"/>
                </a:moveTo>
                <a:cubicBezTo>
                  <a:pt x="53639" y="1"/>
                  <a:pt x="53277" y="57"/>
                  <a:pt x="52944" y="168"/>
                </a:cubicBezTo>
                <a:cubicBezTo>
                  <a:pt x="51609" y="1058"/>
                  <a:pt x="51164" y="2837"/>
                  <a:pt x="52054" y="4617"/>
                </a:cubicBezTo>
                <a:lnTo>
                  <a:pt x="62287" y="22413"/>
                </a:lnTo>
                <a:lnTo>
                  <a:pt x="49829" y="22413"/>
                </a:lnTo>
                <a:cubicBezTo>
                  <a:pt x="48050" y="22413"/>
                  <a:pt x="46715" y="23748"/>
                  <a:pt x="46715" y="25527"/>
                </a:cubicBezTo>
                <a:cubicBezTo>
                  <a:pt x="46715" y="27307"/>
                  <a:pt x="48050" y="28642"/>
                  <a:pt x="49829" y="28642"/>
                </a:cubicBezTo>
                <a:lnTo>
                  <a:pt x="65846" y="28642"/>
                </a:lnTo>
                <a:lnTo>
                  <a:pt x="73854" y="42434"/>
                </a:lnTo>
                <a:lnTo>
                  <a:pt x="41376" y="42434"/>
                </a:lnTo>
                <a:cubicBezTo>
                  <a:pt x="39596" y="42434"/>
                  <a:pt x="38262" y="43768"/>
                  <a:pt x="38262" y="45103"/>
                </a:cubicBezTo>
                <a:cubicBezTo>
                  <a:pt x="38262" y="46883"/>
                  <a:pt x="39596" y="48217"/>
                  <a:pt x="41376" y="48217"/>
                </a:cubicBezTo>
                <a:lnTo>
                  <a:pt x="77413" y="48217"/>
                </a:lnTo>
                <a:lnTo>
                  <a:pt x="89871" y="70018"/>
                </a:lnTo>
                <a:lnTo>
                  <a:pt x="61397" y="66903"/>
                </a:lnTo>
                <a:lnTo>
                  <a:pt x="61397" y="66903"/>
                </a:lnTo>
                <a:lnTo>
                  <a:pt x="77858" y="89149"/>
                </a:lnTo>
                <a:lnTo>
                  <a:pt x="53388" y="89149"/>
                </a:lnTo>
                <a:lnTo>
                  <a:pt x="35592" y="58450"/>
                </a:lnTo>
                <a:cubicBezTo>
                  <a:pt x="34951" y="57488"/>
                  <a:pt x="33847" y="56757"/>
                  <a:pt x="32781" y="56757"/>
                </a:cubicBezTo>
                <a:cubicBezTo>
                  <a:pt x="32368" y="56757"/>
                  <a:pt x="31961" y="56867"/>
                  <a:pt x="31588" y="57116"/>
                </a:cubicBezTo>
                <a:cubicBezTo>
                  <a:pt x="30253" y="58005"/>
                  <a:pt x="29364" y="59785"/>
                  <a:pt x="30253" y="61120"/>
                </a:cubicBezTo>
                <a:lnTo>
                  <a:pt x="46715" y="89149"/>
                </a:lnTo>
                <a:lnTo>
                  <a:pt x="30698" y="89149"/>
                </a:lnTo>
                <a:lnTo>
                  <a:pt x="22690" y="75357"/>
                </a:lnTo>
                <a:cubicBezTo>
                  <a:pt x="22115" y="74495"/>
                  <a:pt x="21170" y="74004"/>
                  <a:pt x="20213" y="74004"/>
                </a:cubicBezTo>
                <a:cubicBezTo>
                  <a:pt x="19687" y="74004"/>
                  <a:pt x="19159" y="74152"/>
                  <a:pt x="18686" y="74467"/>
                </a:cubicBezTo>
                <a:cubicBezTo>
                  <a:pt x="17351" y="75357"/>
                  <a:pt x="16906" y="77136"/>
                  <a:pt x="17351" y="78471"/>
                </a:cubicBezTo>
                <a:lnTo>
                  <a:pt x="24025" y="89149"/>
                </a:lnTo>
                <a:lnTo>
                  <a:pt x="3114" y="89149"/>
                </a:lnTo>
                <a:cubicBezTo>
                  <a:pt x="1335" y="89149"/>
                  <a:pt x="0" y="90483"/>
                  <a:pt x="0" y="92263"/>
                </a:cubicBezTo>
                <a:cubicBezTo>
                  <a:pt x="0" y="94043"/>
                  <a:pt x="1335" y="95377"/>
                  <a:pt x="3114" y="95377"/>
                </a:cubicBezTo>
                <a:lnTo>
                  <a:pt x="24025" y="95377"/>
                </a:lnTo>
                <a:lnTo>
                  <a:pt x="17796" y="106055"/>
                </a:lnTo>
                <a:cubicBezTo>
                  <a:pt x="16906" y="107835"/>
                  <a:pt x="17351" y="109614"/>
                  <a:pt x="18686" y="110059"/>
                </a:cubicBezTo>
                <a:cubicBezTo>
                  <a:pt x="19131" y="110504"/>
                  <a:pt x="19576" y="110504"/>
                  <a:pt x="20021" y="110504"/>
                </a:cubicBezTo>
                <a:cubicBezTo>
                  <a:pt x="21355" y="110504"/>
                  <a:pt x="22245" y="110059"/>
                  <a:pt x="22690" y="109169"/>
                </a:cubicBezTo>
                <a:lnTo>
                  <a:pt x="30698" y="95377"/>
                </a:lnTo>
                <a:lnTo>
                  <a:pt x="46715" y="95377"/>
                </a:lnTo>
                <a:lnTo>
                  <a:pt x="30253" y="123406"/>
                </a:lnTo>
                <a:cubicBezTo>
                  <a:pt x="29809" y="124741"/>
                  <a:pt x="30253" y="126521"/>
                  <a:pt x="31588" y="127410"/>
                </a:cubicBezTo>
                <a:cubicBezTo>
                  <a:pt x="32033" y="127855"/>
                  <a:pt x="32478" y="127855"/>
                  <a:pt x="32923" y="127855"/>
                </a:cubicBezTo>
                <a:cubicBezTo>
                  <a:pt x="33813" y="127855"/>
                  <a:pt x="35147" y="127410"/>
                  <a:pt x="35592" y="126521"/>
                </a:cubicBezTo>
                <a:lnTo>
                  <a:pt x="53388" y="95377"/>
                </a:lnTo>
                <a:lnTo>
                  <a:pt x="78303" y="95377"/>
                </a:lnTo>
                <a:lnTo>
                  <a:pt x="61397" y="118512"/>
                </a:lnTo>
                <a:lnTo>
                  <a:pt x="89426" y="115398"/>
                </a:lnTo>
                <a:lnTo>
                  <a:pt x="77413" y="136309"/>
                </a:lnTo>
                <a:lnTo>
                  <a:pt x="41376" y="136309"/>
                </a:lnTo>
                <a:cubicBezTo>
                  <a:pt x="39596" y="136309"/>
                  <a:pt x="38262" y="137643"/>
                  <a:pt x="38262" y="139423"/>
                </a:cubicBezTo>
                <a:cubicBezTo>
                  <a:pt x="38262" y="141203"/>
                  <a:pt x="39596" y="142537"/>
                  <a:pt x="41376" y="142537"/>
                </a:cubicBezTo>
                <a:lnTo>
                  <a:pt x="73854" y="142537"/>
                </a:lnTo>
                <a:lnTo>
                  <a:pt x="65846" y="156329"/>
                </a:lnTo>
                <a:lnTo>
                  <a:pt x="49829" y="156329"/>
                </a:lnTo>
                <a:cubicBezTo>
                  <a:pt x="48050" y="156329"/>
                  <a:pt x="46715" y="157664"/>
                  <a:pt x="46715" y="158999"/>
                </a:cubicBezTo>
                <a:cubicBezTo>
                  <a:pt x="46715" y="160778"/>
                  <a:pt x="48050" y="162113"/>
                  <a:pt x="49829" y="162113"/>
                </a:cubicBezTo>
                <a:lnTo>
                  <a:pt x="62287" y="162113"/>
                </a:lnTo>
                <a:lnTo>
                  <a:pt x="52054" y="180354"/>
                </a:lnTo>
                <a:cubicBezTo>
                  <a:pt x="51164" y="181689"/>
                  <a:pt x="51609" y="183468"/>
                  <a:pt x="52944" y="184358"/>
                </a:cubicBezTo>
                <a:cubicBezTo>
                  <a:pt x="53388" y="184358"/>
                  <a:pt x="54278" y="184803"/>
                  <a:pt x="54723" y="184803"/>
                </a:cubicBezTo>
                <a:cubicBezTo>
                  <a:pt x="55613" y="184803"/>
                  <a:pt x="56503" y="183913"/>
                  <a:pt x="56948" y="183024"/>
                </a:cubicBezTo>
                <a:lnTo>
                  <a:pt x="67625" y="165227"/>
                </a:lnTo>
                <a:lnTo>
                  <a:pt x="73854" y="175905"/>
                </a:lnTo>
                <a:cubicBezTo>
                  <a:pt x="74299" y="176795"/>
                  <a:pt x="75634" y="177240"/>
                  <a:pt x="76523" y="177240"/>
                </a:cubicBezTo>
                <a:lnTo>
                  <a:pt x="77858" y="177240"/>
                </a:lnTo>
                <a:cubicBezTo>
                  <a:pt x="79193" y="176350"/>
                  <a:pt x="79638" y="174570"/>
                  <a:pt x="79193" y="173236"/>
                </a:cubicBezTo>
                <a:lnTo>
                  <a:pt x="71185" y="158999"/>
                </a:lnTo>
                <a:lnTo>
                  <a:pt x="78748" y="145207"/>
                </a:lnTo>
                <a:lnTo>
                  <a:pt x="95209" y="173236"/>
                </a:lnTo>
                <a:cubicBezTo>
                  <a:pt x="95654" y="174570"/>
                  <a:pt x="96544" y="175015"/>
                  <a:pt x="97879" y="175015"/>
                </a:cubicBezTo>
                <a:cubicBezTo>
                  <a:pt x="98324" y="175015"/>
                  <a:pt x="98769" y="174570"/>
                  <a:pt x="99214" y="174570"/>
                </a:cubicBezTo>
                <a:cubicBezTo>
                  <a:pt x="100548" y="173681"/>
                  <a:pt x="100993" y="171901"/>
                  <a:pt x="100103" y="170566"/>
                </a:cubicBezTo>
                <a:lnTo>
                  <a:pt x="82307" y="139423"/>
                </a:lnTo>
                <a:lnTo>
                  <a:pt x="94764" y="118067"/>
                </a:lnTo>
                <a:lnTo>
                  <a:pt x="106332" y="143872"/>
                </a:lnTo>
                <a:lnTo>
                  <a:pt x="117455" y="118067"/>
                </a:lnTo>
                <a:lnTo>
                  <a:pt x="129912" y="139423"/>
                </a:lnTo>
                <a:lnTo>
                  <a:pt x="112116" y="170566"/>
                </a:lnTo>
                <a:cubicBezTo>
                  <a:pt x="111226" y="171901"/>
                  <a:pt x="111671" y="173681"/>
                  <a:pt x="113006" y="174570"/>
                </a:cubicBezTo>
                <a:cubicBezTo>
                  <a:pt x="113450" y="174570"/>
                  <a:pt x="114340" y="175015"/>
                  <a:pt x="114785" y="175015"/>
                </a:cubicBezTo>
                <a:cubicBezTo>
                  <a:pt x="115675" y="175015"/>
                  <a:pt x="116565" y="174570"/>
                  <a:pt x="117010" y="173236"/>
                </a:cubicBezTo>
                <a:lnTo>
                  <a:pt x="133471" y="145207"/>
                </a:lnTo>
                <a:lnTo>
                  <a:pt x="141479" y="158999"/>
                </a:lnTo>
                <a:lnTo>
                  <a:pt x="133471" y="172791"/>
                </a:lnTo>
                <a:cubicBezTo>
                  <a:pt x="132581" y="174570"/>
                  <a:pt x="133026" y="176350"/>
                  <a:pt x="134361" y="177240"/>
                </a:cubicBezTo>
                <a:lnTo>
                  <a:pt x="135696" y="177240"/>
                </a:lnTo>
                <a:cubicBezTo>
                  <a:pt x="137030" y="177240"/>
                  <a:pt x="137920" y="176795"/>
                  <a:pt x="138365" y="175905"/>
                </a:cubicBezTo>
                <a:lnTo>
                  <a:pt x="144594" y="165227"/>
                </a:lnTo>
                <a:lnTo>
                  <a:pt x="155271" y="183024"/>
                </a:lnTo>
                <a:cubicBezTo>
                  <a:pt x="155716" y="183913"/>
                  <a:pt x="156606" y="184803"/>
                  <a:pt x="157941" y="184803"/>
                </a:cubicBezTo>
                <a:cubicBezTo>
                  <a:pt x="158386" y="184803"/>
                  <a:pt x="158831" y="184358"/>
                  <a:pt x="159276" y="184358"/>
                </a:cubicBezTo>
                <a:cubicBezTo>
                  <a:pt x="160610" y="183468"/>
                  <a:pt x="161055" y="181689"/>
                  <a:pt x="160165" y="180354"/>
                </a:cubicBezTo>
                <a:lnTo>
                  <a:pt x="149933" y="162113"/>
                </a:lnTo>
                <a:lnTo>
                  <a:pt x="162390" y="162113"/>
                </a:lnTo>
                <a:cubicBezTo>
                  <a:pt x="164169" y="162113"/>
                  <a:pt x="165504" y="160778"/>
                  <a:pt x="165504" y="158999"/>
                </a:cubicBezTo>
                <a:cubicBezTo>
                  <a:pt x="165504" y="157664"/>
                  <a:pt x="164169" y="156329"/>
                  <a:pt x="162390" y="156329"/>
                </a:cubicBezTo>
                <a:lnTo>
                  <a:pt x="146373" y="156329"/>
                </a:lnTo>
                <a:lnTo>
                  <a:pt x="138365" y="142537"/>
                </a:lnTo>
                <a:lnTo>
                  <a:pt x="170843" y="142537"/>
                </a:lnTo>
                <a:cubicBezTo>
                  <a:pt x="172623" y="142537"/>
                  <a:pt x="173957" y="141203"/>
                  <a:pt x="173957" y="139423"/>
                </a:cubicBezTo>
                <a:cubicBezTo>
                  <a:pt x="173957" y="137643"/>
                  <a:pt x="172623" y="136309"/>
                  <a:pt x="170843" y="136309"/>
                </a:cubicBezTo>
                <a:lnTo>
                  <a:pt x="135251" y="136309"/>
                </a:lnTo>
                <a:lnTo>
                  <a:pt x="122793" y="115398"/>
                </a:lnTo>
                <a:lnTo>
                  <a:pt x="122793" y="115398"/>
                </a:lnTo>
                <a:lnTo>
                  <a:pt x="150822" y="118512"/>
                </a:lnTo>
                <a:lnTo>
                  <a:pt x="133916" y="95377"/>
                </a:lnTo>
                <a:lnTo>
                  <a:pt x="158831" y="95377"/>
                </a:lnTo>
                <a:lnTo>
                  <a:pt x="176627" y="126521"/>
                </a:lnTo>
                <a:cubicBezTo>
                  <a:pt x="177517" y="127410"/>
                  <a:pt x="178406" y="127855"/>
                  <a:pt x="179296" y="127855"/>
                </a:cubicBezTo>
                <a:cubicBezTo>
                  <a:pt x="179741" y="127855"/>
                  <a:pt x="180186" y="127855"/>
                  <a:pt x="181076" y="127410"/>
                </a:cubicBezTo>
                <a:cubicBezTo>
                  <a:pt x="182411" y="126521"/>
                  <a:pt x="182855" y="124741"/>
                  <a:pt x="181966" y="123406"/>
                </a:cubicBezTo>
                <a:lnTo>
                  <a:pt x="165504" y="95377"/>
                </a:lnTo>
                <a:lnTo>
                  <a:pt x="181521" y="95377"/>
                </a:lnTo>
                <a:lnTo>
                  <a:pt x="189529" y="109169"/>
                </a:lnTo>
                <a:cubicBezTo>
                  <a:pt x="190419" y="110059"/>
                  <a:pt x="191309" y="110504"/>
                  <a:pt x="192198" y="110504"/>
                </a:cubicBezTo>
                <a:cubicBezTo>
                  <a:pt x="192643" y="110504"/>
                  <a:pt x="193088" y="110504"/>
                  <a:pt x="193533" y="110059"/>
                </a:cubicBezTo>
                <a:cubicBezTo>
                  <a:pt x="195313" y="109614"/>
                  <a:pt x="195758" y="107835"/>
                  <a:pt x="194868" y="106055"/>
                </a:cubicBezTo>
                <a:lnTo>
                  <a:pt x="188639" y="95377"/>
                </a:lnTo>
                <a:lnTo>
                  <a:pt x="209550" y="95377"/>
                </a:lnTo>
                <a:cubicBezTo>
                  <a:pt x="210884" y="95377"/>
                  <a:pt x="212219" y="94043"/>
                  <a:pt x="212219" y="92263"/>
                </a:cubicBezTo>
                <a:cubicBezTo>
                  <a:pt x="212219" y="90483"/>
                  <a:pt x="210884" y="89149"/>
                  <a:pt x="209105" y="89149"/>
                </a:cubicBezTo>
                <a:lnTo>
                  <a:pt x="188639" y="89149"/>
                </a:lnTo>
                <a:lnTo>
                  <a:pt x="194868" y="78471"/>
                </a:lnTo>
                <a:cubicBezTo>
                  <a:pt x="195758" y="77136"/>
                  <a:pt x="194868" y="75357"/>
                  <a:pt x="193533" y="74467"/>
                </a:cubicBezTo>
                <a:cubicBezTo>
                  <a:pt x="193060" y="74152"/>
                  <a:pt x="192532" y="74004"/>
                  <a:pt x="192006" y="74004"/>
                </a:cubicBezTo>
                <a:cubicBezTo>
                  <a:pt x="191049" y="74004"/>
                  <a:pt x="190104" y="74495"/>
                  <a:pt x="189529" y="75357"/>
                </a:cubicBezTo>
                <a:lnTo>
                  <a:pt x="181521" y="89149"/>
                </a:lnTo>
                <a:lnTo>
                  <a:pt x="165504" y="89149"/>
                </a:lnTo>
                <a:lnTo>
                  <a:pt x="181966" y="61120"/>
                </a:lnTo>
                <a:cubicBezTo>
                  <a:pt x="182855" y="59785"/>
                  <a:pt x="181966" y="58005"/>
                  <a:pt x="180631" y="57116"/>
                </a:cubicBezTo>
                <a:cubicBezTo>
                  <a:pt x="180258" y="56867"/>
                  <a:pt x="179851" y="56757"/>
                  <a:pt x="179438" y="56757"/>
                </a:cubicBezTo>
                <a:cubicBezTo>
                  <a:pt x="178372" y="56757"/>
                  <a:pt x="177268" y="57488"/>
                  <a:pt x="176627" y="58450"/>
                </a:cubicBezTo>
                <a:lnTo>
                  <a:pt x="158831" y="89149"/>
                </a:lnTo>
                <a:lnTo>
                  <a:pt x="134361" y="89149"/>
                </a:lnTo>
                <a:lnTo>
                  <a:pt x="150822" y="66903"/>
                </a:lnTo>
                <a:lnTo>
                  <a:pt x="122349" y="70018"/>
                </a:lnTo>
                <a:lnTo>
                  <a:pt x="135251" y="48217"/>
                </a:lnTo>
                <a:lnTo>
                  <a:pt x="170843" y="48217"/>
                </a:lnTo>
                <a:cubicBezTo>
                  <a:pt x="172623" y="48217"/>
                  <a:pt x="173957" y="46883"/>
                  <a:pt x="173957" y="45103"/>
                </a:cubicBezTo>
                <a:cubicBezTo>
                  <a:pt x="173957" y="43768"/>
                  <a:pt x="172623" y="42434"/>
                  <a:pt x="170843" y="42434"/>
                </a:cubicBezTo>
                <a:lnTo>
                  <a:pt x="138365" y="42434"/>
                </a:lnTo>
                <a:lnTo>
                  <a:pt x="146373" y="28642"/>
                </a:lnTo>
                <a:lnTo>
                  <a:pt x="162390" y="28642"/>
                </a:lnTo>
                <a:cubicBezTo>
                  <a:pt x="164169" y="28642"/>
                  <a:pt x="165504" y="27307"/>
                  <a:pt x="165504" y="25527"/>
                </a:cubicBezTo>
                <a:cubicBezTo>
                  <a:pt x="165504" y="23748"/>
                  <a:pt x="164169" y="22413"/>
                  <a:pt x="162390" y="22413"/>
                </a:cubicBezTo>
                <a:lnTo>
                  <a:pt x="149933" y="22413"/>
                </a:lnTo>
                <a:lnTo>
                  <a:pt x="160165" y="4617"/>
                </a:lnTo>
                <a:cubicBezTo>
                  <a:pt x="161055" y="2837"/>
                  <a:pt x="160610" y="1058"/>
                  <a:pt x="159276" y="168"/>
                </a:cubicBezTo>
                <a:cubicBezTo>
                  <a:pt x="158942" y="57"/>
                  <a:pt x="158580" y="1"/>
                  <a:pt x="158212" y="1"/>
                </a:cubicBezTo>
                <a:cubicBezTo>
                  <a:pt x="157107" y="1"/>
                  <a:pt x="155939" y="501"/>
                  <a:pt x="155271" y="1503"/>
                </a:cubicBezTo>
                <a:lnTo>
                  <a:pt x="144594" y="19744"/>
                </a:lnTo>
                <a:lnTo>
                  <a:pt x="138365" y="8621"/>
                </a:lnTo>
                <a:cubicBezTo>
                  <a:pt x="137790" y="7759"/>
                  <a:pt x="136845" y="7268"/>
                  <a:pt x="135888" y="7268"/>
                </a:cubicBezTo>
                <a:cubicBezTo>
                  <a:pt x="135362" y="7268"/>
                  <a:pt x="134834" y="7416"/>
                  <a:pt x="134361" y="7731"/>
                </a:cubicBezTo>
                <a:cubicBezTo>
                  <a:pt x="133026" y="8621"/>
                  <a:pt x="132581" y="10401"/>
                  <a:pt x="133471" y="11735"/>
                </a:cubicBezTo>
                <a:lnTo>
                  <a:pt x="141479" y="25527"/>
                </a:lnTo>
                <a:lnTo>
                  <a:pt x="133471" y="39319"/>
                </a:lnTo>
                <a:lnTo>
                  <a:pt x="117010" y="11290"/>
                </a:lnTo>
                <a:cubicBezTo>
                  <a:pt x="116342" y="10289"/>
                  <a:pt x="115174" y="9789"/>
                  <a:pt x="114069" y="9789"/>
                </a:cubicBezTo>
                <a:cubicBezTo>
                  <a:pt x="113701" y="9789"/>
                  <a:pt x="113339" y="9844"/>
                  <a:pt x="113006" y="9956"/>
                </a:cubicBezTo>
                <a:cubicBezTo>
                  <a:pt x="111671" y="10846"/>
                  <a:pt x="111226" y="12625"/>
                  <a:pt x="112116" y="13960"/>
                </a:cubicBezTo>
                <a:lnTo>
                  <a:pt x="129912" y="45103"/>
                </a:lnTo>
                <a:lnTo>
                  <a:pt x="117455" y="66903"/>
                </a:lnTo>
                <a:lnTo>
                  <a:pt x="106332" y="41099"/>
                </a:lnTo>
                <a:lnTo>
                  <a:pt x="94764" y="66903"/>
                </a:lnTo>
                <a:lnTo>
                  <a:pt x="82307" y="45103"/>
                </a:lnTo>
                <a:lnTo>
                  <a:pt x="100103" y="13960"/>
                </a:lnTo>
                <a:cubicBezTo>
                  <a:pt x="100993" y="12625"/>
                  <a:pt x="100548" y="10846"/>
                  <a:pt x="99214" y="9956"/>
                </a:cubicBezTo>
                <a:cubicBezTo>
                  <a:pt x="98841" y="9707"/>
                  <a:pt x="98433" y="9598"/>
                  <a:pt x="98020" y="9598"/>
                </a:cubicBezTo>
                <a:cubicBezTo>
                  <a:pt x="96954" y="9598"/>
                  <a:pt x="95851" y="10328"/>
                  <a:pt x="95209" y="11290"/>
                </a:cubicBezTo>
                <a:lnTo>
                  <a:pt x="78748" y="39319"/>
                </a:lnTo>
                <a:lnTo>
                  <a:pt x="70740" y="25527"/>
                </a:lnTo>
                <a:lnTo>
                  <a:pt x="79193" y="11735"/>
                </a:lnTo>
                <a:cubicBezTo>
                  <a:pt x="79638" y="10401"/>
                  <a:pt x="79193" y="8621"/>
                  <a:pt x="77858" y="7731"/>
                </a:cubicBezTo>
                <a:cubicBezTo>
                  <a:pt x="77385" y="7416"/>
                  <a:pt x="76857" y="7268"/>
                  <a:pt x="76332" y="7268"/>
                </a:cubicBezTo>
                <a:cubicBezTo>
                  <a:pt x="75374" y="7268"/>
                  <a:pt x="74429" y="7759"/>
                  <a:pt x="73854" y="8621"/>
                </a:cubicBezTo>
                <a:lnTo>
                  <a:pt x="67625" y="19744"/>
                </a:lnTo>
                <a:lnTo>
                  <a:pt x="56948" y="1503"/>
                </a:lnTo>
                <a:cubicBezTo>
                  <a:pt x="56280" y="501"/>
                  <a:pt x="55112" y="1"/>
                  <a:pt x="54007" y="1"/>
                </a:cubicBezTo>
                <a:close/>
              </a:path>
            </a:pathLst>
          </a:custGeom>
          <a:solidFill>
            <a:srgbClr val="A3816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186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" name="Google Shape;313;p49"/>
          <p:cNvSpPr/>
          <p:nvPr/>
        </p:nvSpPr>
        <p:spPr>
          <a:xfrm>
            <a:off x="5781659" y="4252182"/>
            <a:ext cx="463009" cy="529631"/>
          </a:xfrm>
          <a:custGeom>
            <a:avLst/>
            <a:gdLst/>
            <a:ahLst/>
            <a:cxnLst/>
            <a:rect l="l" t="t" r="r" b="b"/>
            <a:pathLst>
              <a:path w="168367" h="192593" extrusionOk="0">
                <a:moveTo>
                  <a:pt x="84385" y="62987"/>
                </a:moveTo>
                <a:lnTo>
                  <a:pt x="86808" y="69043"/>
                </a:lnTo>
                <a:lnTo>
                  <a:pt x="92461" y="81963"/>
                </a:lnTo>
                <a:lnTo>
                  <a:pt x="106592" y="80348"/>
                </a:lnTo>
                <a:lnTo>
                  <a:pt x="113052" y="79541"/>
                </a:lnTo>
                <a:lnTo>
                  <a:pt x="109015" y="85193"/>
                </a:lnTo>
                <a:lnTo>
                  <a:pt x="100940" y="96499"/>
                </a:lnTo>
                <a:lnTo>
                  <a:pt x="109015" y="107804"/>
                </a:lnTo>
                <a:lnTo>
                  <a:pt x="113052" y="113053"/>
                </a:lnTo>
                <a:lnTo>
                  <a:pt x="113052" y="113053"/>
                </a:lnTo>
                <a:lnTo>
                  <a:pt x="106592" y="112245"/>
                </a:lnTo>
                <a:lnTo>
                  <a:pt x="92461" y="110630"/>
                </a:lnTo>
                <a:lnTo>
                  <a:pt x="86808" y="123550"/>
                </a:lnTo>
                <a:lnTo>
                  <a:pt x="84385" y="129607"/>
                </a:lnTo>
                <a:lnTo>
                  <a:pt x="81559" y="123550"/>
                </a:lnTo>
                <a:lnTo>
                  <a:pt x="75907" y="110630"/>
                </a:lnTo>
                <a:lnTo>
                  <a:pt x="61775" y="112245"/>
                </a:lnTo>
                <a:lnTo>
                  <a:pt x="55315" y="113053"/>
                </a:lnTo>
                <a:lnTo>
                  <a:pt x="55315" y="113053"/>
                </a:lnTo>
                <a:lnTo>
                  <a:pt x="59353" y="107804"/>
                </a:lnTo>
                <a:lnTo>
                  <a:pt x="67428" y="96499"/>
                </a:lnTo>
                <a:lnTo>
                  <a:pt x="59353" y="85193"/>
                </a:lnTo>
                <a:lnTo>
                  <a:pt x="55315" y="79541"/>
                </a:lnTo>
                <a:lnTo>
                  <a:pt x="61775" y="80348"/>
                </a:lnTo>
                <a:lnTo>
                  <a:pt x="75907" y="81963"/>
                </a:lnTo>
                <a:lnTo>
                  <a:pt x="81559" y="69043"/>
                </a:lnTo>
                <a:lnTo>
                  <a:pt x="84385" y="62987"/>
                </a:lnTo>
                <a:close/>
                <a:moveTo>
                  <a:pt x="84385" y="1"/>
                </a:moveTo>
                <a:cubicBezTo>
                  <a:pt x="82770" y="1"/>
                  <a:pt x="81559" y="1212"/>
                  <a:pt x="81559" y="2827"/>
                </a:cubicBezTo>
                <a:lnTo>
                  <a:pt x="81559" y="21803"/>
                </a:lnTo>
                <a:lnTo>
                  <a:pt x="71465" y="16151"/>
                </a:lnTo>
                <a:cubicBezTo>
                  <a:pt x="71036" y="15865"/>
                  <a:pt x="70556" y="15731"/>
                  <a:pt x="70080" y="15731"/>
                </a:cubicBezTo>
                <a:cubicBezTo>
                  <a:pt x="69211" y="15731"/>
                  <a:pt x="68353" y="16176"/>
                  <a:pt x="67831" y="16958"/>
                </a:cubicBezTo>
                <a:cubicBezTo>
                  <a:pt x="67024" y="18170"/>
                  <a:pt x="67428" y="19785"/>
                  <a:pt x="69043" y="20592"/>
                </a:cubicBezTo>
                <a:lnTo>
                  <a:pt x="81559" y="27860"/>
                </a:lnTo>
                <a:lnTo>
                  <a:pt x="81559" y="42395"/>
                </a:lnTo>
                <a:lnTo>
                  <a:pt x="56122" y="27456"/>
                </a:lnTo>
                <a:cubicBezTo>
                  <a:pt x="55820" y="27355"/>
                  <a:pt x="55492" y="27305"/>
                  <a:pt x="55157" y="27305"/>
                </a:cubicBezTo>
                <a:cubicBezTo>
                  <a:pt x="54154" y="27305"/>
                  <a:pt x="53094" y="27759"/>
                  <a:pt x="52489" y="28667"/>
                </a:cubicBezTo>
                <a:cubicBezTo>
                  <a:pt x="51681" y="29879"/>
                  <a:pt x="52085" y="31494"/>
                  <a:pt x="53296" y="32301"/>
                </a:cubicBezTo>
                <a:lnTo>
                  <a:pt x="81559" y="48451"/>
                </a:lnTo>
                <a:lnTo>
                  <a:pt x="81559" y="55719"/>
                </a:lnTo>
                <a:lnTo>
                  <a:pt x="72677" y="76311"/>
                </a:lnTo>
                <a:lnTo>
                  <a:pt x="50470" y="73888"/>
                </a:lnTo>
                <a:lnTo>
                  <a:pt x="44010" y="70254"/>
                </a:lnTo>
                <a:lnTo>
                  <a:pt x="44010" y="37550"/>
                </a:lnTo>
                <a:cubicBezTo>
                  <a:pt x="44010" y="36339"/>
                  <a:pt x="42798" y="35127"/>
                  <a:pt x="41587" y="35127"/>
                </a:cubicBezTo>
                <a:cubicBezTo>
                  <a:pt x="39972" y="35127"/>
                  <a:pt x="38761" y="36339"/>
                  <a:pt x="38761" y="37550"/>
                </a:cubicBezTo>
                <a:lnTo>
                  <a:pt x="38761" y="67024"/>
                </a:lnTo>
                <a:lnTo>
                  <a:pt x="26244" y="59757"/>
                </a:lnTo>
                <a:lnTo>
                  <a:pt x="26244" y="45221"/>
                </a:lnTo>
                <a:cubicBezTo>
                  <a:pt x="26244" y="43606"/>
                  <a:pt x="25033" y="42395"/>
                  <a:pt x="23418" y="42395"/>
                </a:cubicBezTo>
                <a:cubicBezTo>
                  <a:pt x="22207" y="42395"/>
                  <a:pt x="20996" y="43606"/>
                  <a:pt x="20996" y="45221"/>
                </a:cubicBezTo>
                <a:lnTo>
                  <a:pt x="20996" y="56527"/>
                </a:lnTo>
                <a:lnTo>
                  <a:pt x="4442" y="47240"/>
                </a:lnTo>
                <a:cubicBezTo>
                  <a:pt x="4012" y="46954"/>
                  <a:pt x="3533" y="46820"/>
                  <a:pt x="3056" y="46820"/>
                </a:cubicBezTo>
                <a:cubicBezTo>
                  <a:pt x="2187" y="46820"/>
                  <a:pt x="1329" y="47265"/>
                  <a:pt x="808" y="48048"/>
                </a:cubicBezTo>
                <a:cubicBezTo>
                  <a:pt x="0" y="49663"/>
                  <a:pt x="404" y="51278"/>
                  <a:pt x="1615" y="52085"/>
                </a:cubicBezTo>
                <a:lnTo>
                  <a:pt x="18169" y="61372"/>
                </a:lnTo>
                <a:lnTo>
                  <a:pt x="8479" y="67024"/>
                </a:lnTo>
                <a:cubicBezTo>
                  <a:pt x="6864" y="67832"/>
                  <a:pt x="6460" y="69447"/>
                  <a:pt x="7268" y="70658"/>
                </a:cubicBezTo>
                <a:cubicBezTo>
                  <a:pt x="7672" y="71466"/>
                  <a:pt x="8883" y="72273"/>
                  <a:pt x="9690" y="72273"/>
                </a:cubicBezTo>
                <a:cubicBezTo>
                  <a:pt x="10094" y="72273"/>
                  <a:pt x="10498" y="71869"/>
                  <a:pt x="10902" y="71869"/>
                </a:cubicBezTo>
                <a:lnTo>
                  <a:pt x="23418" y="64602"/>
                </a:lnTo>
                <a:lnTo>
                  <a:pt x="35935" y="71869"/>
                </a:lnTo>
                <a:lnTo>
                  <a:pt x="10498" y="86405"/>
                </a:lnTo>
                <a:cubicBezTo>
                  <a:pt x="9287" y="87212"/>
                  <a:pt x="8883" y="88827"/>
                  <a:pt x="9690" y="90038"/>
                </a:cubicBezTo>
                <a:cubicBezTo>
                  <a:pt x="10094" y="90846"/>
                  <a:pt x="10902" y="91250"/>
                  <a:pt x="12113" y="91250"/>
                </a:cubicBezTo>
                <a:cubicBezTo>
                  <a:pt x="12517" y="91250"/>
                  <a:pt x="12920" y="91250"/>
                  <a:pt x="13324" y="90846"/>
                </a:cubicBezTo>
                <a:lnTo>
                  <a:pt x="41587" y="74696"/>
                </a:lnTo>
                <a:lnTo>
                  <a:pt x="47644" y="78329"/>
                </a:lnTo>
                <a:lnTo>
                  <a:pt x="60968" y="96499"/>
                </a:lnTo>
                <a:lnTo>
                  <a:pt x="47644" y="114264"/>
                </a:lnTo>
                <a:lnTo>
                  <a:pt x="41587" y="117898"/>
                </a:lnTo>
                <a:lnTo>
                  <a:pt x="13324" y="101747"/>
                </a:lnTo>
                <a:cubicBezTo>
                  <a:pt x="12895" y="101461"/>
                  <a:pt x="12415" y="101327"/>
                  <a:pt x="11939" y="101327"/>
                </a:cubicBezTo>
                <a:cubicBezTo>
                  <a:pt x="11070" y="101327"/>
                  <a:pt x="10212" y="101773"/>
                  <a:pt x="9690" y="102555"/>
                </a:cubicBezTo>
                <a:cubicBezTo>
                  <a:pt x="8883" y="104170"/>
                  <a:pt x="9287" y="105785"/>
                  <a:pt x="10498" y="106189"/>
                </a:cubicBezTo>
                <a:lnTo>
                  <a:pt x="35935" y="121128"/>
                </a:lnTo>
                <a:lnTo>
                  <a:pt x="23418" y="128395"/>
                </a:lnTo>
                <a:lnTo>
                  <a:pt x="10902" y="121128"/>
                </a:lnTo>
                <a:cubicBezTo>
                  <a:pt x="10473" y="120842"/>
                  <a:pt x="9993" y="120708"/>
                  <a:pt x="9516" y="120708"/>
                </a:cubicBezTo>
                <a:cubicBezTo>
                  <a:pt x="8648" y="120708"/>
                  <a:pt x="7789" y="121153"/>
                  <a:pt x="7268" y="121935"/>
                </a:cubicBezTo>
                <a:cubicBezTo>
                  <a:pt x="6460" y="123147"/>
                  <a:pt x="6864" y="124762"/>
                  <a:pt x="8479" y="125569"/>
                </a:cubicBezTo>
                <a:lnTo>
                  <a:pt x="18169" y="131222"/>
                </a:lnTo>
                <a:lnTo>
                  <a:pt x="1615" y="140912"/>
                </a:lnTo>
                <a:cubicBezTo>
                  <a:pt x="404" y="141719"/>
                  <a:pt x="0" y="143334"/>
                  <a:pt x="808" y="144546"/>
                </a:cubicBezTo>
                <a:cubicBezTo>
                  <a:pt x="1212" y="145353"/>
                  <a:pt x="2019" y="145757"/>
                  <a:pt x="3230" y="145757"/>
                </a:cubicBezTo>
                <a:cubicBezTo>
                  <a:pt x="3634" y="145757"/>
                  <a:pt x="4038" y="145757"/>
                  <a:pt x="4442" y="145353"/>
                </a:cubicBezTo>
                <a:lnTo>
                  <a:pt x="20996" y="136067"/>
                </a:lnTo>
                <a:lnTo>
                  <a:pt x="20996" y="147372"/>
                </a:lnTo>
                <a:cubicBezTo>
                  <a:pt x="20996" y="148987"/>
                  <a:pt x="22207" y="150198"/>
                  <a:pt x="23418" y="150198"/>
                </a:cubicBezTo>
                <a:cubicBezTo>
                  <a:pt x="25033" y="150198"/>
                  <a:pt x="26244" y="148987"/>
                  <a:pt x="26244" y="147372"/>
                </a:cubicBezTo>
                <a:lnTo>
                  <a:pt x="26244" y="132837"/>
                </a:lnTo>
                <a:lnTo>
                  <a:pt x="38761" y="125569"/>
                </a:lnTo>
                <a:lnTo>
                  <a:pt x="38761" y="155043"/>
                </a:lnTo>
                <a:cubicBezTo>
                  <a:pt x="38761" y="156658"/>
                  <a:pt x="39972" y="157870"/>
                  <a:pt x="41587" y="157870"/>
                </a:cubicBezTo>
                <a:cubicBezTo>
                  <a:pt x="42798" y="157870"/>
                  <a:pt x="44010" y="156658"/>
                  <a:pt x="44010" y="155043"/>
                </a:cubicBezTo>
                <a:lnTo>
                  <a:pt x="44010" y="122743"/>
                </a:lnTo>
                <a:lnTo>
                  <a:pt x="50470" y="119109"/>
                </a:lnTo>
                <a:lnTo>
                  <a:pt x="72677" y="116686"/>
                </a:lnTo>
                <a:lnTo>
                  <a:pt x="81559" y="136874"/>
                </a:lnTo>
                <a:lnTo>
                  <a:pt x="81559" y="144142"/>
                </a:lnTo>
                <a:lnTo>
                  <a:pt x="53296" y="160292"/>
                </a:lnTo>
                <a:cubicBezTo>
                  <a:pt x="52085" y="161100"/>
                  <a:pt x="51681" y="162715"/>
                  <a:pt x="52489" y="164330"/>
                </a:cubicBezTo>
                <a:cubicBezTo>
                  <a:pt x="53010" y="165112"/>
                  <a:pt x="53868" y="165557"/>
                  <a:pt x="54737" y="165557"/>
                </a:cubicBezTo>
                <a:cubicBezTo>
                  <a:pt x="55214" y="165557"/>
                  <a:pt x="55693" y="165423"/>
                  <a:pt x="56122" y="165137"/>
                </a:cubicBezTo>
                <a:lnTo>
                  <a:pt x="81559" y="150602"/>
                </a:lnTo>
                <a:lnTo>
                  <a:pt x="81559" y="164733"/>
                </a:lnTo>
                <a:lnTo>
                  <a:pt x="69043" y="172001"/>
                </a:lnTo>
                <a:cubicBezTo>
                  <a:pt x="67428" y="172809"/>
                  <a:pt x="67024" y="174424"/>
                  <a:pt x="67831" y="175635"/>
                </a:cubicBezTo>
                <a:cubicBezTo>
                  <a:pt x="68235" y="176846"/>
                  <a:pt x="69446" y="177250"/>
                  <a:pt x="70254" y="177250"/>
                </a:cubicBezTo>
                <a:cubicBezTo>
                  <a:pt x="70658" y="177250"/>
                  <a:pt x="71061" y="176846"/>
                  <a:pt x="71465" y="176846"/>
                </a:cubicBezTo>
                <a:lnTo>
                  <a:pt x="81559" y="171194"/>
                </a:lnTo>
                <a:lnTo>
                  <a:pt x="81559" y="190170"/>
                </a:lnTo>
                <a:cubicBezTo>
                  <a:pt x="81559" y="191381"/>
                  <a:pt x="82770" y="192593"/>
                  <a:pt x="84385" y="192593"/>
                </a:cubicBezTo>
                <a:cubicBezTo>
                  <a:pt x="85597" y="192593"/>
                  <a:pt x="86808" y="191381"/>
                  <a:pt x="86808" y="190170"/>
                </a:cubicBezTo>
                <a:lnTo>
                  <a:pt x="86808" y="171194"/>
                </a:lnTo>
                <a:lnTo>
                  <a:pt x="96902" y="176846"/>
                </a:lnTo>
                <a:cubicBezTo>
                  <a:pt x="97306" y="177115"/>
                  <a:pt x="97754" y="177250"/>
                  <a:pt x="98203" y="177250"/>
                </a:cubicBezTo>
                <a:cubicBezTo>
                  <a:pt x="99100" y="177250"/>
                  <a:pt x="99997" y="176712"/>
                  <a:pt x="100536" y="175635"/>
                </a:cubicBezTo>
                <a:cubicBezTo>
                  <a:pt x="101343" y="174424"/>
                  <a:pt x="100940" y="172809"/>
                  <a:pt x="99324" y="172001"/>
                </a:cubicBezTo>
                <a:lnTo>
                  <a:pt x="86808" y="164733"/>
                </a:lnTo>
                <a:lnTo>
                  <a:pt x="86808" y="150602"/>
                </a:lnTo>
                <a:lnTo>
                  <a:pt x="112245" y="165137"/>
                </a:lnTo>
                <a:cubicBezTo>
                  <a:pt x="112648" y="165541"/>
                  <a:pt x="113052" y="165541"/>
                  <a:pt x="113860" y="165541"/>
                </a:cubicBezTo>
                <a:cubicBezTo>
                  <a:pt x="114667" y="165541"/>
                  <a:pt x="115475" y="165137"/>
                  <a:pt x="115879" y="164330"/>
                </a:cubicBezTo>
                <a:cubicBezTo>
                  <a:pt x="116686" y="162715"/>
                  <a:pt x="116282" y="161100"/>
                  <a:pt x="115071" y="160292"/>
                </a:cubicBezTo>
                <a:lnTo>
                  <a:pt x="86808" y="144142"/>
                </a:lnTo>
                <a:lnTo>
                  <a:pt x="86808" y="136874"/>
                </a:lnTo>
                <a:lnTo>
                  <a:pt x="95691" y="116686"/>
                </a:lnTo>
                <a:lnTo>
                  <a:pt x="117897" y="119109"/>
                </a:lnTo>
                <a:lnTo>
                  <a:pt x="124357" y="122743"/>
                </a:lnTo>
                <a:lnTo>
                  <a:pt x="124357" y="155043"/>
                </a:lnTo>
                <a:cubicBezTo>
                  <a:pt x="124357" y="156658"/>
                  <a:pt x="125569" y="157870"/>
                  <a:pt x="126780" y="157870"/>
                </a:cubicBezTo>
                <a:cubicBezTo>
                  <a:pt x="128395" y="157870"/>
                  <a:pt x="129606" y="156658"/>
                  <a:pt x="129606" y="155043"/>
                </a:cubicBezTo>
                <a:lnTo>
                  <a:pt x="129606" y="125569"/>
                </a:lnTo>
                <a:lnTo>
                  <a:pt x="142123" y="132837"/>
                </a:lnTo>
                <a:lnTo>
                  <a:pt x="142123" y="147372"/>
                </a:lnTo>
                <a:cubicBezTo>
                  <a:pt x="142123" y="148987"/>
                  <a:pt x="143334" y="150198"/>
                  <a:pt x="144949" y="150198"/>
                </a:cubicBezTo>
                <a:cubicBezTo>
                  <a:pt x="146160" y="150198"/>
                  <a:pt x="147372" y="148987"/>
                  <a:pt x="147372" y="147372"/>
                </a:cubicBezTo>
                <a:lnTo>
                  <a:pt x="147372" y="136067"/>
                </a:lnTo>
                <a:lnTo>
                  <a:pt x="163926" y="145353"/>
                </a:lnTo>
                <a:cubicBezTo>
                  <a:pt x="164329" y="145757"/>
                  <a:pt x="164733" y="145757"/>
                  <a:pt x="165137" y="145757"/>
                </a:cubicBezTo>
                <a:cubicBezTo>
                  <a:pt x="166348" y="145757"/>
                  <a:pt x="167156" y="145353"/>
                  <a:pt x="167559" y="144546"/>
                </a:cubicBezTo>
                <a:cubicBezTo>
                  <a:pt x="168367" y="143334"/>
                  <a:pt x="167963" y="141719"/>
                  <a:pt x="166752" y="140912"/>
                </a:cubicBezTo>
                <a:lnTo>
                  <a:pt x="150198" y="131222"/>
                </a:lnTo>
                <a:lnTo>
                  <a:pt x="160292" y="125569"/>
                </a:lnTo>
                <a:cubicBezTo>
                  <a:pt x="161503" y="124762"/>
                  <a:pt x="161907" y="123147"/>
                  <a:pt x="161099" y="121935"/>
                </a:cubicBezTo>
                <a:cubicBezTo>
                  <a:pt x="160578" y="121153"/>
                  <a:pt x="159720" y="120708"/>
                  <a:pt x="158851" y="120708"/>
                </a:cubicBezTo>
                <a:cubicBezTo>
                  <a:pt x="158374" y="120708"/>
                  <a:pt x="157895" y="120842"/>
                  <a:pt x="157466" y="121128"/>
                </a:cubicBezTo>
                <a:lnTo>
                  <a:pt x="144949" y="128395"/>
                </a:lnTo>
                <a:lnTo>
                  <a:pt x="132433" y="121128"/>
                </a:lnTo>
                <a:lnTo>
                  <a:pt x="157869" y="106189"/>
                </a:lnTo>
                <a:cubicBezTo>
                  <a:pt x="159081" y="105785"/>
                  <a:pt x="159484" y="103766"/>
                  <a:pt x="158677" y="102555"/>
                </a:cubicBezTo>
                <a:cubicBezTo>
                  <a:pt x="158155" y="101773"/>
                  <a:pt x="157297" y="101327"/>
                  <a:pt x="156428" y="101327"/>
                </a:cubicBezTo>
                <a:cubicBezTo>
                  <a:pt x="155952" y="101327"/>
                  <a:pt x="155472" y="101461"/>
                  <a:pt x="155043" y="101747"/>
                </a:cubicBezTo>
                <a:lnTo>
                  <a:pt x="126780" y="117898"/>
                </a:lnTo>
                <a:lnTo>
                  <a:pt x="120724" y="114264"/>
                </a:lnTo>
                <a:lnTo>
                  <a:pt x="107400" y="96499"/>
                </a:lnTo>
                <a:lnTo>
                  <a:pt x="120724" y="78329"/>
                </a:lnTo>
                <a:lnTo>
                  <a:pt x="126780" y="74696"/>
                </a:lnTo>
                <a:lnTo>
                  <a:pt x="155043" y="91250"/>
                </a:lnTo>
                <a:lnTo>
                  <a:pt x="156254" y="91250"/>
                </a:lnTo>
                <a:cubicBezTo>
                  <a:pt x="157466" y="91250"/>
                  <a:pt x="158273" y="90846"/>
                  <a:pt x="158677" y="90038"/>
                </a:cubicBezTo>
                <a:cubicBezTo>
                  <a:pt x="159484" y="88827"/>
                  <a:pt x="159081" y="87212"/>
                  <a:pt x="157869" y="86405"/>
                </a:cubicBezTo>
                <a:lnTo>
                  <a:pt x="132433" y="71869"/>
                </a:lnTo>
                <a:lnTo>
                  <a:pt x="144949" y="64602"/>
                </a:lnTo>
                <a:lnTo>
                  <a:pt x="157466" y="71869"/>
                </a:lnTo>
                <a:cubicBezTo>
                  <a:pt x="157869" y="71869"/>
                  <a:pt x="158273" y="72273"/>
                  <a:pt x="158677" y="72273"/>
                </a:cubicBezTo>
                <a:cubicBezTo>
                  <a:pt x="159888" y="72273"/>
                  <a:pt x="160696" y="71466"/>
                  <a:pt x="161099" y="70658"/>
                </a:cubicBezTo>
                <a:cubicBezTo>
                  <a:pt x="161907" y="69447"/>
                  <a:pt x="161503" y="67832"/>
                  <a:pt x="160292" y="67024"/>
                </a:cubicBezTo>
                <a:lnTo>
                  <a:pt x="150198" y="61372"/>
                </a:lnTo>
                <a:lnTo>
                  <a:pt x="166752" y="52085"/>
                </a:lnTo>
                <a:cubicBezTo>
                  <a:pt x="167963" y="51278"/>
                  <a:pt x="168367" y="49663"/>
                  <a:pt x="167559" y="48048"/>
                </a:cubicBezTo>
                <a:cubicBezTo>
                  <a:pt x="167038" y="47265"/>
                  <a:pt x="166180" y="46820"/>
                  <a:pt x="165311" y="46820"/>
                </a:cubicBezTo>
                <a:cubicBezTo>
                  <a:pt x="164834" y="46820"/>
                  <a:pt x="164355" y="46954"/>
                  <a:pt x="163926" y="47240"/>
                </a:cubicBezTo>
                <a:lnTo>
                  <a:pt x="147372" y="56527"/>
                </a:lnTo>
                <a:lnTo>
                  <a:pt x="147372" y="45221"/>
                </a:lnTo>
                <a:cubicBezTo>
                  <a:pt x="147372" y="43606"/>
                  <a:pt x="146160" y="42395"/>
                  <a:pt x="144949" y="42395"/>
                </a:cubicBezTo>
                <a:cubicBezTo>
                  <a:pt x="143334" y="42395"/>
                  <a:pt x="142123" y="43606"/>
                  <a:pt x="142123" y="45221"/>
                </a:cubicBezTo>
                <a:lnTo>
                  <a:pt x="142123" y="59757"/>
                </a:lnTo>
                <a:lnTo>
                  <a:pt x="129606" y="67024"/>
                </a:lnTo>
                <a:lnTo>
                  <a:pt x="129606" y="37550"/>
                </a:lnTo>
                <a:cubicBezTo>
                  <a:pt x="129606" y="36339"/>
                  <a:pt x="128395" y="35127"/>
                  <a:pt x="126780" y="35127"/>
                </a:cubicBezTo>
                <a:cubicBezTo>
                  <a:pt x="125569" y="35127"/>
                  <a:pt x="124357" y="36339"/>
                  <a:pt x="124357" y="37550"/>
                </a:cubicBezTo>
                <a:lnTo>
                  <a:pt x="124357" y="70254"/>
                </a:lnTo>
                <a:lnTo>
                  <a:pt x="117897" y="73888"/>
                </a:lnTo>
                <a:lnTo>
                  <a:pt x="95691" y="76311"/>
                </a:lnTo>
                <a:lnTo>
                  <a:pt x="86808" y="55719"/>
                </a:lnTo>
                <a:lnTo>
                  <a:pt x="86808" y="48451"/>
                </a:lnTo>
                <a:lnTo>
                  <a:pt x="115071" y="32301"/>
                </a:lnTo>
                <a:cubicBezTo>
                  <a:pt x="116282" y="31494"/>
                  <a:pt x="116686" y="29879"/>
                  <a:pt x="115879" y="28667"/>
                </a:cubicBezTo>
                <a:cubicBezTo>
                  <a:pt x="115273" y="27759"/>
                  <a:pt x="114213" y="27305"/>
                  <a:pt x="113210" y="27305"/>
                </a:cubicBezTo>
                <a:cubicBezTo>
                  <a:pt x="112876" y="27305"/>
                  <a:pt x="112548" y="27355"/>
                  <a:pt x="112245" y="27456"/>
                </a:cubicBezTo>
                <a:lnTo>
                  <a:pt x="86808" y="42395"/>
                </a:lnTo>
                <a:lnTo>
                  <a:pt x="86808" y="27860"/>
                </a:lnTo>
                <a:lnTo>
                  <a:pt x="99324" y="20592"/>
                </a:lnTo>
                <a:cubicBezTo>
                  <a:pt x="100940" y="19785"/>
                  <a:pt x="101343" y="18170"/>
                  <a:pt x="100536" y="16958"/>
                </a:cubicBezTo>
                <a:cubicBezTo>
                  <a:pt x="100014" y="16176"/>
                  <a:pt x="99156" y="15731"/>
                  <a:pt x="98287" y="15731"/>
                </a:cubicBezTo>
                <a:cubicBezTo>
                  <a:pt x="97811" y="15731"/>
                  <a:pt x="97331" y="15865"/>
                  <a:pt x="96902" y="16151"/>
                </a:cubicBezTo>
                <a:lnTo>
                  <a:pt x="86808" y="21803"/>
                </a:lnTo>
                <a:lnTo>
                  <a:pt x="86808" y="2827"/>
                </a:lnTo>
                <a:cubicBezTo>
                  <a:pt x="86808" y="1212"/>
                  <a:pt x="85597" y="1"/>
                  <a:pt x="84385" y="1"/>
                </a:cubicBezTo>
                <a:close/>
              </a:path>
            </a:pathLst>
          </a:custGeom>
          <a:solidFill>
            <a:srgbClr val="A3816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186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" name="Google Shape;314;p49"/>
          <p:cNvSpPr/>
          <p:nvPr/>
        </p:nvSpPr>
        <p:spPr>
          <a:xfrm>
            <a:off x="7721820" y="1410002"/>
            <a:ext cx="477444" cy="551837"/>
          </a:xfrm>
          <a:custGeom>
            <a:avLst/>
            <a:gdLst/>
            <a:ahLst/>
            <a:cxnLst/>
            <a:rect l="l" t="t" r="r" b="b"/>
            <a:pathLst>
              <a:path w="173616" h="200668" extrusionOk="0">
                <a:moveTo>
                  <a:pt x="86808" y="82367"/>
                </a:moveTo>
                <a:lnTo>
                  <a:pt x="88423" y="86808"/>
                </a:lnTo>
                <a:lnTo>
                  <a:pt x="90845" y="93672"/>
                </a:lnTo>
                <a:lnTo>
                  <a:pt x="95286" y="92864"/>
                </a:lnTo>
                <a:lnTo>
                  <a:pt x="102554" y="91249"/>
                </a:lnTo>
                <a:lnTo>
                  <a:pt x="96498" y="98113"/>
                </a:lnTo>
                <a:lnTo>
                  <a:pt x="94479" y="100536"/>
                </a:lnTo>
                <a:lnTo>
                  <a:pt x="99728" y="106592"/>
                </a:lnTo>
                <a:lnTo>
                  <a:pt x="102554" y="109418"/>
                </a:lnTo>
                <a:lnTo>
                  <a:pt x="90845" y="106996"/>
                </a:lnTo>
                <a:lnTo>
                  <a:pt x="90845" y="107400"/>
                </a:lnTo>
                <a:lnTo>
                  <a:pt x="88423" y="113860"/>
                </a:lnTo>
                <a:lnTo>
                  <a:pt x="86808" y="118301"/>
                </a:lnTo>
                <a:lnTo>
                  <a:pt x="83174" y="107400"/>
                </a:lnTo>
                <a:lnTo>
                  <a:pt x="83174" y="106188"/>
                </a:lnTo>
                <a:lnTo>
                  <a:pt x="79944" y="107803"/>
                </a:lnTo>
                <a:lnTo>
                  <a:pt x="71465" y="109418"/>
                </a:lnTo>
                <a:lnTo>
                  <a:pt x="75906" y="103766"/>
                </a:lnTo>
                <a:lnTo>
                  <a:pt x="78732" y="100536"/>
                </a:lnTo>
                <a:lnTo>
                  <a:pt x="79136" y="100536"/>
                </a:lnTo>
                <a:lnTo>
                  <a:pt x="71465" y="91249"/>
                </a:lnTo>
                <a:lnTo>
                  <a:pt x="75099" y="92057"/>
                </a:lnTo>
                <a:lnTo>
                  <a:pt x="82770" y="93672"/>
                </a:lnTo>
                <a:lnTo>
                  <a:pt x="83174" y="93268"/>
                </a:lnTo>
                <a:lnTo>
                  <a:pt x="86808" y="82367"/>
                </a:lnTo>
                <a:close/>
                <a:moveTo>
                  <a:pt x="84789" y="0"/>
                </a:moveTo>
                <a:lnTo>
                  <a:pt x="62986" y="23014"/>
                </a:lnTo>
                <a:cubicBezTo>
                  <a:pt x="61775" y="23822"/>
                  <a:pt x="61775" y="25841"/>
                  <a:pt x="62986" y="26648"/>
                </a:cubicBezTo>
                <a:cubicBezTo>
                  <a:pt x="63390" y="27052"/>
                  <a:pt x="64197" y="27456"/>
                  <a:pt x="65005" y="27456"/>
                </a:cubicBezTo>
                <a:cubicBezTo>
                  <a:pt x="65408" y="27456"/>
                  <a:pt x="66216" y="27052"/>
                  <a:pt x="66620" y="26648"/>
                </a:cubicBezTo>
                <a:lnTo>
                  <a:pt x="83174" y="9690"/>
                </a:lnTo>
                <a:lnTo>
                  <a:pt x="83174" y="66216"/>
                </a:lnTo>
                <a:lnTo>
                  <a:pt x="67023" y="50066"/>
                </a:lnTo>
                <a:cubicBezTo>
                  <a:pt x="66620" y="49662"/>
                  <a:pt x="66014" y="49461"/>
                  <a:pt x="65358" y="49461"/>
                </a:cubicBezTo>
                <a:cubicBezTo>
                  <a:pt x="64702" y="49461"/>
                  <a:pt x="63995" y="49662"/>
                  <a:pt x="63390" y="50066"/>
                </a:cubicBezTo>
                <a:cubicBezTo>
                  <a:pt x="62178" y="51277"/>
                  <a:pt x="62178" y="52892"/>
                  <a:pt x="63390" y="54104"/>
                </a:cubicBezTo>
                <a:lnTo>
                  <a:pt x="83174" y="73484"/>
                </a:lnTo>
                <a:lnTo>
                  <a:pt x="83174" y="77118"/>
                </a:lnTo>
                <a:lnTo>
                  <a:pt x="79540" y="87616"/>
                </a:lnTo>
                <a:lnTo>
                  <a:pt x="62986" y="84386"/>
                </a:lnTo>
                <a:lnTo>
                  <a:pt x="55718" y="58141"/>
                </a:lnTo>
                <a:cubicBezTo>
                  <a:pt x="55386" y="57145"/>
                  <a:pt x="54507" y="56421"/>
                  <a:pt x="53306" y="56421"/>
                </a:cubicBezTo>
                <a:cubicBezTo>
                  <a:pt x="53048" y="56421"/>
                  <a:pt x="52774" y="56455"/>
                  <a:pt x="52488" y="56526"/>
                </a:cubicBezTo>
                <a:cubicBezTo>
                  <a:pt x="51277" y="56930"/>
                  <a:pt x="50469" y="58141"/>
                  <a:pt x="50469" y="59756"/>
                </a:cubicBezTo>
                <a:lnTo>
                  <a:pt x="56526" y="81155"/>
                </a:lnTo>
                <a:lnTo>
                  <a:pt x="8075" y="53296"/>
                </a:lnTo>
                <a:lnTo>
                  <a:pt x="31897" y="47240"/>
                </a:lnTo>
                <a:cubicBezTo>
                  <a:pt x="33512" y="47240"/>
                  <a:pt x="34319" y="45625"/>
                  <a:pt x="33915" y="44010"/>
                </a:cubicBezTo>
                <a:cubicBezTo>
                  <a:pt x="33566" y="42961"/>
                  <a:pt x="32611" y="41912"/>
                  <a:pt x="31312" y="41912"/>
                </a:cubicBezTo>
                <a:cubicBezTo>
                  <a:pt x="31111" y="41912"/>
                  <a:pt x="30902" y="41937"/>
                  <a:pt x="30685" y="41991"/>
                </a:cubicBezTo>
                <a:lnTo>
                  <a:pt x="0" y="49662"/>
                </a:lnTo>
                <a:lnTo>
                  <a:pt x="7671" y="80348"/>
                </a:lnTo>
                <a:cubicBezTo>
                  <a:pt x="7671" y="81559"/>
                  <a:pt x="8883" y="82367"/>
                  <a:pt x="10094" y="82367"/>
                </a:cubicBezTo>
                <a:lnTo>
                  <a:pt x="10901" y="82367"/>
                </a:lnTo>
                <a:cubicBezTo>
                  <a:pt x="12113" y="81963"/>
                  <a:pt x="13324" y="80752"/>
                  <a:pt x="12920" y="79137"/>
                </a:cubicBezTo>
                <a:lnTo>
                  <a:pt x="8075" y="59756"/>
                </a:lnTo>
                <a:lnTo>
                  <a:pt x="53700" y="86001"/>
                </a:lnTo>
                <a:lnTo>
                  <a:pt x="31897" y="91653"/>
                </a:lnTo>
                <a:cubicBezTo>
                  <a:pt x="30685" y="92057"/>
                  <a:pt x="29878" y="93672"/>
                  <a:pt x="30282" y="95287"/>
                </a:cubicBezTo>
                <a:cubicBezTo>
                  <a:pt x="30685" y="96498"/>
                  <a:pt x="31493" y="96902"/>
                  <a:pt x="32704" y="96902"/>
                </a:cubicBezTo>
                <a:lnTo>
                  <a:pt x="33512" y="96902"/>
                </a:lnTo>
                <a:lnTo>
                  <a:pt x="60160" y="89634"/>
                </a:lnTo>
                <a:lnTo>
                  <a:pt x="65408" y="92864"/>
                </a:lnTo>
                <a:lnTo>
                  <a:pt x="71869" y="100536"/>
                </a:lnTo>
                <a:lnTo>
                  <a:pt x="62178" y="111841"/>
                </a:lnTo>
                <a:lnTo>
                  <a:pt x="60563" y="113052"/>
                </a:lnTo>
                <a:lnTo>
                  <a:pt x="33512" y="105785"/>
                </a:lnTo>
                <a:cubicBezTo>
                  <a:pt x="33226" y="105713"/>
                  <a:pt x="32952" y="105680"/>
                  <a:pt x="32694" y="105680"/>
                </a:cubicBezTo>
                <a:cubicBezTo>
                  <a:pt x="31493" y="105680"/>
                  <a:pt x="30614" y="106403"/>
                  <a:pt x="30282" y="107400"/>
                </a:cubicBezTo>
                <a:cubicBezTo>
                  <a:pt x="29878" y="109015"/>
                  <a:pt x="30685" y="110630"/>
                  <a:pt x="31897" y="111034"/>
                </a:cubicBezTo>
                <a:lnTo>
                  <a:pt x="53700" y="116686"/>
                </a:lnTo>
                <a:lnTo>
                  <a:pt x="7671" y="143334"/>
                </a:lnTo>
                <a:lnTo>
                  <a:pt x="13324" y="121531"/>
                </a:lnTo>
                <a:cubicBezTo>
                  <a:pt x="13728" y="119916"/>
                  <a:pt x="12920" y="118705"/>
                  <a:pt x="11305" y="118301"/>
                </a:cubicBezTo>
                <a:cubicBezTo>
                  <a:pt x="11091" y="118230"/>
                  <a:pt x="10863" y="118196"/>
                  <a:pt x="10633" y="118196"/>
                </a:cubicBezTo>
                <a:cubicBezTo>
                  <a:pt x="9560" y="118196"/>
                  <a:pt x="8407" y="118919"/>
                  <a:pt x="8075" y="119916"/>
                </a:cubicBezTo>
                <a:lnTo>
                  <a:pt x="0" y="150602"/>
                </a:lnTo>
                <a:lnTo>
                  <a:pt x="30685" y="158677"/>
                </a:lnTo>
                <a:cubicBezTo>
                  <a:pt x="30685" y="158677"/>
                  <a:pt x="31089" y="159081"/>
                  <a:pt x="31089" y="159081"/>
                </a:cubicBezTo>
                <a:cubicBezTo>
                  <a:pt x="32300" y="159081"/>
                  <a:pt x="33512" y="158273"/>
                  <a:pt x="33915" y="157062"/>
                </a:cubicBezTo>
                <a:cubicBezTo>
                  <a:pt x="34319" y="155447"/>
                  <a:pt x="33512" y="153832"/>
                  <a:pt x="31897" y="153428"/>
                </a:cubicBezTo>
                <a:lnTo>
                  <a:pt x="10498" y="147775"/>
                </a:lnTo>
                <a:lnTo>
                  <a:pt x="56526" y="121531"/>
                </a:lnTo>
                <a:lnTo>
                  <a:pt x="50469" y="142930"/>
                </a:lnTo>
                <a:cubicBezTo>
                  <a:pt x="50066" y="144545"/>
                  <a:pt x="51277" y="145757"/>
                  <a:pt x="52488" y="146160"/>
                </a:cubicBezTo>
                <a:cubicBezTo>
                  <a:pt x="52892" y="146564"/>
                  <a:pt x="52892" y="146564"/>
                  <a:pt x="53296" y="146564"/>
                </a:cubicBezTo>
                <a:cubicBezTo>
                  <a:pt x="54507" y="146564"/>
                  <a:pt x="55315" y="145757"/>
                  <a:pt x="55718" y="144545"/>
                </a:cubicBezTo>
                <a:lnTo>
                  <a:pt x="62986" y="117494"/>
                </a:lnTo>
                <a:lnTo>
                  <a:pt x="66216" y="115879"/>
                </a:lnTo>
                <a:lnTo>
                  <a:pt x="79540" y="113456"/>
                </a:lnTo>
                <a:lnTo>
                  <a:pt x="83174" y="123550"/>
                </a:lnTo>
                <a:lnTo>
                  <a:pt x="83174" y="129203"/>
                </a:lnTo>
                <a:lnTo>
                  <a:pt x="63390" y="148583"/>
                </a:lnTo>
                <a:cubicBezTo>
                  <a:pt x="62178" y="149794"/>
                  <a:pt x="62178" y="151409"/>
                  <a:pt x="63390" y="152621"/>
                </a:cubicBezTo>
                <a:cubicBezTo>
                  <a:pt x="63793" y="153024"/>
                  <a:pt x="64500" y="153226"/>
                  <a:pt x="65207" y="153226"/>
                </a:cubicBezTo>
                <a:cubicBezTo>
                  <a:pt x="65913" y="153226"/>
                  <a:pt x="66620" y="153024"/>
                  <a:pt x="67023" y="152621"/>
                </a:cubicBezTo>
                <a:lnTo>
                  <a:pt x="83174" y="136874"/>
                </a:lnTo>
                <a:lnTo>
                  <a:pt x="83174" y="190170"/>
                </a:lnTo>
                <a:lnTo>
                  <a:pt x="67023" y="174827"/>
                </a:lnTo>
                <a:cubicBezTo>
                  <a:pt x="66620" y="174423"/>
                  <a:pt x="65913" y="174222"/>
                  <a:pt x="65207" y="174222"/>
                </a:cubicBezTo>
                <a:cubicBezTo>
                  <a:pt x="64500" y="174222"/>
                  <a:pt x="63793" y="174423"/>
                  <a:pt x="63390" y="174827"/>
                </a:cubicBezTo>
                <a:cubicBezTo>
                  <a:pt x="62178" y="176038"/>
                  <a:pt x="62178" y="177653"/>
                  <a:pt x="63390" y="178865"/>
                </a:cubicBezTo>
                <a:lnTo>
                  <a:pt x="86000" y="200668"/>
                </a:lnTo>
                <a:lnTo>
                  <a:pt x="108207" y="178057"/>
                </a:lnTo>
                <a:cubicBezTo>
                  <a:pt x="109014" y="176846"/>
                  <a:pt x="109014" y="175231"/>
                  <a:pt x="108207" y="174020"/>
                </a:cubicBezTo>
                <a:cubicBezTo>
                  <a:pt x="107601" y="173616"/>
                  <a:pt x="106894" y="173414"/>
                  <a:pt x="106188" y="173414"/>
                </a:cubicBezTo>
                <a:cubicBezTo>
                  <a:pt x="105481" y="173414"/>
                  <a:pt x="104775" y="173616"/>
                  <a:pt x="104169" y="174020"/>
                </a:cubicBezTo>
                <a:lnTo>
                  <a:pt x="88423" y="190574"/>
                </a:lnTo>
                <a:lnTo>
                  <a:pt x="88423" y="136470"/>
                </a:lnTo>
                <a:lnTo>
                  <a:pt x="104169" y="152621"/>
                </a:lnTo>
                <a:cubicBezTo>
                  <a:pt x="104573" y="153024"/>
                  <a:pt x="105380" y="153428"/>
                  <a:pt x="106188" y="153428"/>
                </a:cubicBezTo>
                <a:cubicBezTo>
                  <a:pt x="106995" y="153428"/>
                  <a:pt x="107399" y="153024"/>
                  <a:pt x="108207" y="152621"/>
                </a:cubicBezTo>
                <a:cubicBezTo>
                  <a:pt x="109014" y="151409"/>
                  <a:pt x="109014" y="149794"/>
                  <a:pt x="108207" y="148583"/>
                </a:cubicBezTo>
                <a:lnTo>
                  <a:pt x="88826" y="129203"/>
                </a:lnTo>
                <a:lnTo>
                  <a:pt x="94479" y="113456"/>
                </a:lnTo>
                <a:lnTo>
                  <a:pt x="104169" y="115071"/>
                </a:lnTo>
                <a:lnTo>
                  <a:pt x="108207" y="117494"/>
                </a:lnTo>
                <a:lnTo>
                  <a:pt x="115474" y="144545"/>
                </a:lnTo>
                <a:cubicBezTo>
                  <a:pt x="115878" y="145757"/>
                  <a:pt x="117089" y="146564"/>
                  <a:pt x="118300" y="146564"/>
                </a:cubicBezTo>
                <a:cubicBezTo>
                  <a:pt x="118300" y="146564"/>
                  <a:pt x="118704" y="146160"/>
                  <a:pt x="118704" y="146160"/>
                </a:cubicBezTo>
                <a:cubicBezTo>
                  <a:pt x="120319" y="145757"/>
                  <a:pt x="121127" y="144545"/>
                  <a:pt x="120723" y="142930"/>
                </a:cubicBezTo>
                <a:lnTo>
                  <a:pt x="115070" y="121531"/>
                </a:lnTo>
                <a:lnTo>
                  <a:pt x="163117" y="148987"/>
                </a:lnTo>
                <a:lnTo>
                  <a:pt x="140911" y="154639"/>
                </a:lnTo>
                <a:cubicBezTo>
                  <a:pt x="139296" y="155043"/>
                  <a:pt x="138488" y="156254"/>
                  <a:pt x="138892" y="157869"/>
                </a:cubicBezTo>
                <a:cubicBezTo>
                  <a:pt x="138892" y="159081"/>
                  <a:pt x="140103" y="159888"/>
                  <a:pt x="141315" y="159888"/>
                </a:cubicBezTo>
                <a:lnTo>
                  <a:pt x="142122" y="159888"/>
                </a:lnTo>
                <a:lnTo>
                  <a:pt x="172808" y="152217"/>
                </a:lnTo>
                <a:lnTo>
                  <a:pt x="165136" y="121531"/>
                </a:lnTo>
                <a:cubicBezTo>
                  <a:pt x="164802" y="120193"/>
                  <a:pt x="163913" y="119410"/>
                  <a:pt x="162700" y="119410"/>
                </a:cubicBezTo>
                <a:cubicBezTo>
                  <a:pt x="162448" y="119410"/>
                  <a:pt x="162183" y="119443"/>
                  <a:pt x="161906" y="119512"/>
                </a:cubicBezTo>
                <a:cubicBezTo>
                  <a:pt x="160291" y="119916"/>
                  <a:pt x="159484" y="121531"/>
                  <a:pt x="159887" y="122742"/>
                </a:cubicBezTo>
                <a:lnTo>
                  <a:pt x="165136" y="144142"/>
                </a:lnTo>
                <a:lnTo>
                  <a:pt x="117493" y="116686"/>
                </a:lnTo>
                <a:lnTo>
                  <a:pt x="139296" y="111034"/>
                </a:lnTo>
                <a:cubicBezTo>
                  <a:pt x="140911" y="110630"/>
                  <a:pt x="141718" y="109015"/>
                  <a:pt x="141315" y="107400"/>
                </a:cubicBezTo>
                <a:cubicBezTo>
                  <a:pt x="140982" y="106403"/>
                  <a:pt x="139830" y="105680"/>
                  <a:pt x="138757" y="105680"/>
                </a:cubicBezTo>
                <a:cubicBezTo>
                  <a:pt x="138526" y="105680"/>
                  <a:pt x="138299" y="105713"/>
                  <a:pt x="138085" y="105785"/>
                </a:cubicBezTo>
                <a:lnTo>
                  <a:pt x="112244" y="112649"/>
                </a:lnTo>
                <a:lnTo>
                  <a:pt x="101746" y="100536"/>
                </a:lnTo>
                <a:lnTo>
                  <a:pt x="110629" y="90038"/>
                </a:lnTo>
                <a:lnTo>
                  <a:pt x="111033" y="89634"/>
                </a:lnTo>
                <a:lnTo>
                  <a:pt x="138085" y="96902"/>
                </a:lnTo>
                <a:lnTo>
                  <a:pt x="138488" y="96902"/>
                </a:lnTo>
                <a:cubicBezTo>
                  <a:pt x="139700" y="96902"/>
                  <a:pt x="140911" y="96498"/>
                  <a:pt x="141315" y="95287"/>
                </a:cubicBezTo>
                <a:cubicBezTo>
                  <a:pt x="141718" y="93672"/>
                  <a:pt x="140911" y="92057"/>
                  <a:pt x="139296" y="91653"/>
                </a:cubicBezTo>
                <a:lnTo>
                  <a:pt x="117493" y="86001"/>
                </a:lnTo>
                <a:lnTo>
                  <a:pt x="165944" y="58141"/>
                </a:lnTo>
                <a:lnTo>
                  <a:pt x="160291" y="79137"/>
                </a:lnTo>
                <a:cubicBezTo>
                  <a:pt x="159887" y="80752"/>
                  <a:pt x="160695" y="82367"/>
                  <a:pt x="162310" y="82771"/>
                </a:cubicBezTo>
                <a:lnTo>
                  <a:pt x="162714" y="82771"/>
                </a:lnTo>
                <a:cubicBezTo>
                  <a:pt x="163925" y="82771"/>
                  <a:pt x="165136" y="81963"/>
                  <a:pt x="165540" y="80752"/>
                </a:cubicBezTo>
                <a:lnTo>
                  <a:pt x="173615" y="50066"/>
                </a:lnTo>
                <a:lnTo>
                  <a:pt x="142930" y="41991"/>
                </a:lnTo>
                <a:cubicBezTo>
                  <a:pt x="142722" y="41922"/>
                  <a:pt x="142502" y="41888"/>
                  <a:pt x="142279" y="41888"/>
                </a:cubicBezTo>
                <a:cubicBezTo>
                  <a:pt x="141200" y="41888"/>
                  <a:pt x="140034" y="42672"/>
                  <a:pt x="139700" y="44010"/>
                </a:cubicBezTo>
                <a:cubicBezTo>
                  <a:pt x="139296" y="45221"/>
                  <a:pt x="140507" y="46836"/>
                  <a:pt x="141718" y="47240"/>
                </a:cubicBezTo>
                <a:lnTo>
                  <a:pt x="163925" y="52892"/>
                </a:lnTo>
                <a:lnTo>
                  <a:pt x="115070" y="81155"/>
                </a:lnTo>
                <a:lnTo>
                  <a:pt x="120723" y="59756"/>
                </a:lnTo>
                <a:cubicBezTo>
                  <a:pt x="121127" y="58141"/>
                  <a:pt x="120319" y="56930"/>
                  <a:pt x="118704" y="56526"/>
                </a:cubicBezTo>
                <a:cubicBezTo>
                  <a:pt x="118490" y="56455"/>
                  <a:pt x="118262" y="56421"/>
                  <a:pt x="118032" y="56421"/>
                </a:cubicBezTo>
                <a:cubicBezTo>
                  <a:pt x="116959" y="56421"/>
                  <a:pt x="115806" y="57145"/>
                  <a:pt x="115474" y="58141"/>
                </a:cubicBezTo>
                <a:lnTo>
                  <a:pt x="108610" y="84789"/>
                </a:lnTo>
                <a:lnTo>
                  <a:pt x="94479" y="87616"/>
                </a:lnTo>
                <a:lnTo>
                  <a:pt x="89230" y="72677"/>
                </a:lnTo>
                <a:lnTo>
                  <a:pt x="108207" y="54104"/>
                </a:lnTo>
                <a:cubicBezTo>
                  <a:pt x="109014" y="52892"/>
                  <a:pt x="109014" y="51277"/>
                  <a:pt x="108207" y="50066"/>
                </a:cubicBezTo>
                <a:cubicBezTo>
                  <a:pt x="107601" y="49662"/>
                  <a:pt x="106894" y="49461"/>
                  <a:pt x="106188" y="49461"/>
                </a:cubicBezTo>
                <a:cubicBezTo>
                  <a:pt x="105481" y="49461"/>
                  <a:pt x="104775" y="49662"/>
                  <a:pt x="104169" y="50066"/>
                </a:cubicBezTo>
                <a:lnTo>
                  <a:pt x="88423" y="66216"/>
                </a:lnTo>
                <a:lnTo>
                  <a:pt x="88423" y="10902"/>
                </a:lnTo>
                <a:lnTo>
                  <a:pt x="103765" y="25841"/>
                </a:lnTo>
                <a:cubicBezTo>
                  <a:pt x="104371" y="26446"/>
                  <a:pt x="105077" y="26749"/>
                  <a:pt x="105784" y="26749"/>
                </a:cubicBezTo>
                <a:cubicBezTo>
                  <a:pt x="106491" y="26749"/>
                  <a:pt x="107197" y="26446"/>
                  <a:pt x="107803" y="25841"/>
                </a:cubicBezTo>
                <a:cubicBezTo>
                  <a:pt x="108610" y="24629"/>
                  <a:pt x="108610" y="23014"/>
                  <a:pt x="107399" y="22207"/>
                </a:cubicBezTo>
                <a:lnTo>
                  <a:pt x="84789" y="0"/>
                </a:lnTo>
                <a:close/>
              </a:path>
            </a:pathLst>
          </a:custGeom>
          <a:solidFill>
            <a:srgbClr val="A3816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186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" name="Google Shape;315;p49"/>
          <p:cNvSpPr/>
          <p:nvPr/>
        </p:nvSpPr>
        <p:spPr>
          <a:xfrm>
            <a:off x="3748158" y="4049753"/>
            <a:ext cx="444925" cy="511868"/>
          </a:xfrm>
          <a:custGeom>
            <a:avLst/>
            <a:gdLst/>
            <a:ahLst/>
            <a:cxnLst/>
            <a:rect l="l" t="t" r="r" b="b"/>
            <a:pathLst>
              <a:path w="161791" h="186134" extrusionOk="0">
                <a:moveTo>
                  <a:pt x="81080" y="5091"/>
                </a:moveTo>
                <a:lnTo>
                  <a:pt x="83302" y="6572"/>
                </a:lnTo>
                <a:lnTo>
                  <a:pt x="88485" y="9534"/>
                </a:lnTo>
                <a:lnTo>
                  <a:pt x="88485" y="18420"/>
                </a:lnTo>
                <a:lnTo>
                  <a:pt x="83302" y="21382"/>
                </a:lnTo>
                <a:lnTo>
                  <a:pt x="81080" y="22862"/>
                </a:lnTo>
                <a:lnTo>
                  <a:pt x="78489" y="21382"/>
                </a:lnTo>
                <a:lnTo>
                  <a:pt x="73305" y="18420"/>
                </a:lnTo>
                <a:lnTo>
                  <a:pt x="73305" y="9534"/>
                </a:lnTo>
                <a:lnTo>
                  <a:pt x="78489" y="6572"/>
                </a:lnTo>
                <a:lnTo>
                  <a:pt x="81080" y="5091"/>
                </a:lnTo>
                <a:close/>
                <a:moveTo>
                  <a:pt x="12588" y="44706"/>
                </a:moveTo>
                <a:lnTo>
                  <a:pt x="19992" y="49149"/>
                </a:lnTo>
                <a:lnTo>
                  <a:pt x="19992" y="57664"/>
                </a:lnTo>
                <a:lnTo>
                  <a:pt x="17771" y="59145"/>
                </a:lnTo>
                <a:lnTo>
                  <a:pt x="12588" y="62107"/>
                </a:lnTo>
                <a:lnTo>
                  <a:pt x="4813" y="57664"/>
                </a:lnTo>
                <a:lnTo>
                  <a:pt x="4813" y="51740"/>
                </a:lnTo>
                <a:lnTo>
                  <a:pt x="4813" y="49149"/>
                </a:lnTo>
                <a:lnTo>
                  <a:pt x="7405" y="47668"/>
                </a:lnTo>
                <a:lnTo>
                  <a:pt x="12588" y="44706"/>
                </a:lnTo>
                <a:close/>
                <a:moveTo>
                  <a:pt x="149202" y="44706"/>
                </a:moveTo>
                <a:lnTo>
                  <a:pt x="154386" y="47668"/>
                </a:lnTo>
                <a:lnTo>
                  <a:pt x="156977" y="49149"/>
                </a:lnTo>
                <a:lnTo>
                  <a:pt x="156977" y="58034"/>
                </a:lnTo>
                <a:lnTo>
                  <a:pt x="149202" y="62107"/>
                </a:lnTo>
                <a:lnTo>
                  <a:pt x="144019" y="59145"/>
                </a:lnTo>
                <a:lnTo>
                  <a:pt x="141798" y="58034"/>
                </a:lnTo>
                <a:lnTo>
                  <a:pt x="141798" y="53221"/>
                </a:lnTo>
                <a:lnTo>
                  <a:pt x="141798" y="49149"/>
                </a:lnTo>
                <a:lnTo>
                  <a:pt x="149202" y="44706"/>
                </a:lnTo>
                <a:close/>
                <a:moveTo>
                  <a:pt x="81080" y="62477"/>
                </a:moveTo>
                <a:lnTo>
                  <a:pt x="83302" y="68030"/>
                </a:lnTo>
                <a:lnTo>
                  <a:pt x="88485" y="79878"/>
                </a:lnTo>
                <a:lnTo>
                  <a:pt x="101443" y="78397"/>
                </a:lnTo>
                <a:lnTo>
                  <a:pt x="107367" y="77656"/>
                </a:lnTo>
                <a:lnTo>
                  <a:pt x="107367" y="77656"/>
                </a:lnTo>
                <a:lnTo>
                  <a:pt x="103664" y="82469"/>
                </a:lnTo>
                <a:lnTo>
                  <a:pt x="96260" y="92836"/>
                </a:lnTo>
                <a:lnTo>
                  <a:pt x="103664" y="103202"/>
                </a:lnTo>
                <a:lnTo>
                  <a:pt x="107367" y="108386"/>
                </a:lnTo>
                <a:lnTo>
                  <a:pt x="101443" y="107645"/>
                </a:lnTo>
                <a:lnTo>
                  <a:pt x="88485" y="106164"/>
                </a:lnTo>
                <a:lnTo>
                  <a:pt x="83302" y="118011"/>
                </a:lnTo>
                <a:lnTo>
                  <a:pt x="81080" y="123565"/>
                </a:lnTo>
                <a:lnTo>
                  <a:pt x="78489" y="118011"/>
                </a:lnTo>
                <a:lnTo>
                  <a:pt x="73305" y="106164"/>
                </a:lnTo>
                <a:lnTo>
                  <a:pt x="60347" y="107645"/>
                </a:lnTo>
                <a:lnTo>
                  <a:pt x="54424" y="108386"/>
                </a:lnTo>
                <a:lnTo>
                  <a:pt x="58126" y="103202"/>
                </a:lnTo>
                <a:lnTo>
                  <a:pt x="65531" y="92836"/>
                </a:lnTo>
                <a:lnTo>
                  <a:pt x="58126" y="82469"/>
                </a:lnTo>
                <a:lnTo>
                  <a:pt x="54424" y="77656"/>
                </a:lnTo>
                <a:lnTo>
                  <a:pt x="54424" y="77656"/>
                </a:lnTo>
                <a:lnTo>
                  <a:pt x="60347" y="78397"/>
                </a:lnTo>
                <a:lnTo>
                  <a:pt x="73305" y="79878"/>
                </a:lnTo>
                <a:lnTo>
                  <a:pt x="78489" y="68030"/>
                </a:lnTo>
                <a:lnTo>
                  <a:pt x="81080" y="62477"/>
                </a:lnTo>
                <a:close/>
                <a:moveTo>
                  <a:pt x="12588" y="123565"/>
                </a:moveTo>
                <a:lnTo>
                  <a:pt x="17771" y="126527"/>
                </a:lnTo>
                <a:lnTo>
                  <a:pt x="19992" y="128008"/>
                </a:lnTo>
                <a:lnTo>
                  <a:pt x="19992" y="136893"/>
                </a:lnTo>
                <a:lnTo>
                  <a:pt x="12588" y="141336"/>
                </a:lnTo>
                <a:lnTo>
                  <a:pt x="7405" y="138004"/>
                </a:lnTo>
                <a:lnTo>
                  <a:pt x="4813" y="136893"/>
                </a:lnTo>
                <a:lnTo>
                  <a:pt x="4813" y="128008"/>
                </a:lnTo>
                <a:lnTo>
                  <a:pt x="12588" y="123565"/>
                </a:lnTo>
                <a:close/>
                <a:moveTo>
                  <a:pt x="149202" y="123565"/>
                </a:moveTo>
                <a:lnTo>
                  <a:pt x="156977" y="128008"/>
                </a:lnTo>
                <a:lnTo>
                  <a:pt x="156977" y="136893"/>
                </a:lnTo>
                <a:lnTo>
                  <a:pt x="154756" y="138004"/>
                </a:lnTo>
                <a:lnTo>
                  <a:pt x="149202" y="141336"/>
                </a:lnTo>
                <a:lnTo>
                  <a:pt x="141798" y="136893"/>
                </a:lnTo>
                <a:lnTo>
                  <a:pt x="141798" y="132080"/>
                </a:lnTo>
                <a:lnTo>
                  <a:pt x="141798" y="128008"/>
                </a:lnTo>
                <a:lnTo>
                  <a:pt x="144019" y="126527"/>
                </a:lnTo>
                <a:lnTo>
                  <a:pt x="149202" y="123565"/>
                </a:lnTo>
                <a:close/>
                <a:moveTo>
                  <a:pt x="81080" y="163180"/>
                </a:moveTo>
                <a:lnTo>
                  <a:pt x="83302" y="164660"/>
                </a:lnTo>
                <a:lnTo>
                  <a:pt x="88485" y="167622"/>
                </a:lnTo>
                <a:lnTo>
                  <a:pt x="88485" y="176138"/>
                </a:lnTo>
                <a:lnTo>
                  <a:pt x="83302" y="179470"/>
                </a:lnTo>
                <a:lnTo>
                  <a:pt x="81080" y="180580"/>
                </a:lnTo>
                <a:lnTo>
                  <a:pt x="78489" y="179470"/>
                </a:lnTo>
                <a:lnTo>
                  <a:pt x="73305" y="176138"/>
                </a:lnTo>
                <a:lnTo>
                  <a:pt x="73305" y="167622"/>
                </a:lnTo>
                <a:lnTo>
                  <a:pt x="78489" y="164660"/>
                </a:lnTo>
                <a:lnTo>
                  <a:pt x="81080" y="163180"/>
                </a:lnTo>
                <a:close/>
                <a:moveTo>
                  <a:pt x="80895" y="1"/>
                </a:moveTo>
                <a:cubicBezTo>
                  <a:pt x="80432" y="1"/>
                  <a:pt x="79970" y="93"/>
                  <a:pt x="79599" y="278"/>
                </a:cubicBezTo>
                <a:lnTo>
                  <a:pt x="69603" y="6202"/>
                </a:lnTo>
                <a:cubicBezTo>
                  <a:pt x="68863" y="6572"/>
                  <a:pt x="68492" y="7313"/>
                  <a:pt x="68492" y="8053"/>
                </a:cubicBezTo>
                <a:lnTo>
                  <a:pt x="68492" y="19901"/>
                </a:lnTo>
                <a:cubicBezTo>
                  <a:pt x="68492" y="20641"/>
                  <a:pt x="68863" y="21382"/>
                  <a:pt x="69603" y="21752"/>
                </a:cubicBezTo>
                <a:lnTo>
                  <a:pt x="78489" y="26935"/>
                </a:lnTo>
                <a:lnTo>
                  <a:pt x="78489" y="51740"/>
                </a:lnTo>
                <a:lnTo>
                  <a:pt x="57756" y="31008"/>
                </a:lnTo>
                <a:cubicBezTo>
                  <a:pt x="57200" y="30637"/>
                  <a:pt x="56553" y="30452"/>
                  <a:pt x="55951" y="30452"/>
                </a:cubicBezTo>
                <a:cubicBezTo>
                  <a:pt x="55349" y="30452"/>
                  <a:pt x="54794" y="30637"/>
                  <a:pt x="54424" y="31008"/>
                </a:cubicBezTo>
                <a:cubicBezTo>
                  <a:pt x="53313" y="32118"/>
                  <a:pt x="53313" y="33599"/>
                  <a:pt x="54424" y="34710"/>
                </a:cubicBezTo>
                <a:lnTo>
                  <a:pt x="77378" y="58034"/>
                </a:lnTo>
                <a:lnTo>
                  <a:pt x="70344" y="74324"/>
                </a:lnTo>
                <a:lnTo>
                  <a:pt x="52202" y="72473"/>
                </a:lnTo>
                <a:lnTo>
                  <a:pt x="43687" y="40633"/>
                </a:lnTo>
                <a:cubicBezTo>
                  <a:pt x="43317" y="39523"/>
                  <a:pt x="42206" y="38782"/>
                  <a:pt x="40725" y="38782"/>
                </a:cubicBezTo>
                <a:cubicBezTo>
                  <a:pt x="39615" y="39153"/>
                  <a:pt x="38504" y="40633"/>
                  <a:pt x="38874" y="42114"/>
                </a:cubicBezTo>
                <a:lnTo>
                  <a:pt x="46649" y="70252"/>
                </a:lnTo>
                <a:lnTo>
                  <a:pt x="25176" y="57664"/>
                </a:lnTo>
                <a:lnTo>
                  <a:pt x="25176" y="47668"/>
                </a:lnTo>
                <a:cubicBezTo>
                  <a:pt x="25176" y="46927"/>
                  <a:pt x="24805" y="45817"/>
                  <a:pt x="23695" y="45446"/>
                </a:cubicBezTo>
                <a:lnTo>
                  <a:pt x="13698" y="39523"/>
                </a:lnTo>
                <a:cubicBezTo>
                  <a:pt x="13328" y="39338"/>
                  <a:pt x="12958" y="39245"/>
                  <a:pt x="12588" y="39245"/>
                </a:cubicBezTo>
                <a:cubicBezTo>
                  <a:pt x="12218" y="39245"/>
                  <a:pt x="11847" y="39338"/>
                  <a:pt x="11477" y="39523"/>
                </a:cubicBezTo>
                <a:lnTo>
                  <a:pt x="1111" y="45446"/>
                </a:lnTo>
                <a:cubicBezTo>
                  <a:pt x="370" y="45817"/>
                  <a:pt x="0" y="46927"/>
                  <a:pt x="0" y="47668"/>
                </a:cubicBezTo>
                <a:lnTo>
                  <a:pt x="0" y="59145"/>
                </a:lnTo>
                <a:cubicBezTo>
                  <a:pt x="0" y="60256"/>
                  <a:pt x="370" y="60996"/>
                  <a:pt x="1111" y="61366"/>
                </a:cubicBezTo>
                <a:lnTo>
                  <a:pt x="11477" y="67290"/>
                </a:lnTo>
                <a:cubicBezTo>
                  <a:pt x="11847" y="67290"/>
                  <a:pt x="12218" y="67660"/>
                  <a:pt x="12588" y="67660"/>
                </a:cubicBezTo>
                <a:cubicBezTo>
                  <a:pt x="12958" y="67660"/>
                  <a:pt x="13328" y="67290"/>
                  <a:pt x="13698" y="67290"/>
                </a:cubicBezTo>
                <a:lnTo>
                  <a:pt x="22584" y="62107"/>
                </a:lnTo>
                <a:lnTo>
                  <a:pt x="44057" y="74695"/>
                </a:lnTo>
                <a:lnTo>
                  <a:pt x="15920" y="82099"/>
                </a:lnTo>
                <a:cubicBezTo>
                  <a:pt x="14439" y="82469"/>
                  <a:pt x="13698" y="83950"/>
                  <a:pt x="14069" y="85061"/>
                </a:cubicBezTo>
                <a:cubicBezTo>
                  <a:pt x="14439" y="86172"/>
                  <a:pt x="15550" y="86912"/>
                  <a:pt x="16660" y="86912"/>
                </a:cubicBezTo>
                <a:lnTo>
                  <a:pt x="17031" y="86912"/>
                </a:lnTo>
                <a:lnTo>
                  <a:pt x="48870" y="78397"/>
                </a:lnTo>
                <a:lnTo>
                  <a:pt x="59607" y="92836"/>
                </a:lnTo>
                <a:lnTo>
                  <a:pt x="48870" y="107645"/>
                </a:lnTo>
                <a:lnTo>
                  <a:pt x="17031" y="99130"/>
                </a:lnTo>
                <a:cubicBezTo>
                  <a:pt x="16834" y="99064"/>
                  <a:pt x="16625" y="99033"/>
                  <a:pt x="16414" y="99033"/>
                </a:cubicBezTo>
                <a:cubicBezTo>
                  <a:pt x="15430" y="99033"/>
                  <a:pt x="14373" y="99697"/>
                  <a:pt x="14069" y="100611"/>
                </a:cubicBezTo>
                <a:cubicBezTo>
                  <a:pt x="13698" y="102092"/>
                  <a:pt x="14439" y="103573"/>
                  <a:pt x="15920" y="103573"/>
                </a:cubicBezTo>
                <a:lnTo>
                  <a:pt x="44057" y="111347"/>
                </a:lnTo>
                <a:lnTo>
                  <a:pt x="22584" y="123935"/>
                </a:lnTo>
                <a:lnTo>
                  <a:pt x="13698" y="118752"/>
                </a:lnTo>
                <a:cubicBezTo>
                  <a:pt x="13328" y="118567"/>
                  <a:pt x="12958" y="118474"/>
                  <a:pt x="12588" y="118474"/>
                </a:cubicBezTo>
                <a:cubicBezTo>
                  <a:pt x="12218" y="118474"/>
                  <a:pt x="11847" y="118567"/>
                  <a:pt x="11477" y="118752"/>
                </a:cubicBezTo>
                <a:lnTo>
                  <a:pt x="1111" y="124305"/>
                </a:lnTo>
                <a:cubicBezTo>
                  <a:pt x="370" y="125046"/>
                  <a:pt x="0" y="125786"/>
                  <a:pt x="0" y="126527"/>
                </a:cubicBezTo>
                <a:lnTo>
                  <a:pt x="0" y="138374"/>
                </a:lnTo>
                <a:cubicBezTo>
                  <a:pt x="0" y="139115"/>
                  <a:pt x="370" y="139855"/>
                  <a:pt x="1111" y="140225"/>
                </a:cubicBezTo>
                <a:lnTo>
                  <a:pt x="11477" y="146149"/>
                </a:lnTo>
                <a:cubicBezTo>
                  <a:pt x="11847" y="146519"/>
                  <a:pt x="12218" y="146519"/>
                  <a:pt x="12588" y="146519"/>
                </a:cubicBezTo>
                <a:cubicBezTo>
                  <a:pt x="12958" y="146519"/>
                  <a:pt x="13328" y="146519"/>
                  <a:pt x="13698" y="146149"/>
                </a:cubicBezTo>
                <a:lnTo>
                  <a:pt x="23695" y="140225"/>
                </a:lnTo>
                <a:cubicBezTo>
                  <a:pt x="24805" y="139855"/>
                  <a:pt x="25176" y="139115"/>
                  <a:pt x="25176" y="138374"/>
                </a:cubicBezTo>
                <a:lnTo>
                  <a:pt x="25176" y="128008"/>
                </a:lnTo>
                <a:lnTo>
                  <a:pt x="46649" y="115420"/>
                </a:lnTo>
                <a:lnTo>
                  <a:pt x="38874" y="143928"/>
                </a:lnTo>
                <a:cubicBezTo>
                  <a:pt x="38504" y="145038"/>
                  <a:pt x="39615" y="146519"/>
                  <a:pt x="40725" y="146889"/>
                </a:cubicBezTo>
                <a:lnTo>
                  <a:pt x="41466" y="146889"/>
                </a:lnTo>
                <a:cubicBezTo>
                  <a:pt x="42576" y="146889"/>
                  <a:pt x="43687" y="146149"/>
                  <a:pt x="43687" y="145038"/>
                </a:cubicBezTo>
                <a:lnTo>
                  <a:pt x="52202" y="113569"/>
                </a:lnTo>
                <a:lnTo>
                  <a:pt x="70344" y="111347"/>
                </a:lnTo>
                <a:lnTo>
                  <a:pt x="77378" y="128008"/>
                </a:lnTo>
                <a:lnTo>
                  <a:pt x="54424" y="151332"/>
                </a:lnTo>
                <a:cubicBezTo>
                  <a:pt x="53313" y="152073"/>
                  <a:pt x="53313" y="153554"/>
                  <a:pt x="54424" y="154664"/>
                </a:cubicBezTo>
                <a:cubicBezTo>
                  <a:pt x="54794" y="155220"/>
                  <a:pt x="55349" y="155497"/>
                  <a:pt x="55951" y="155497"/>
                </a:cubicBezTo>
                <a:cubicBezTo>
                  <a:pt x="56553" y="155497"/>
                  <a:pt x="57200" y="155220"/>
                  <a:pt x="57756" y="154664"/>
                </a:cubicBezTo>
                <a:lnTo>
                  <a:pt x="78489" y="133931"/>
                </a:lnTo>
                <a:lnTo>
                  <a:pt x="78489" y="158737"/>
                </a:lnTo>
                <a:lnTo>
                  <a:pt x="69603" y="163920"/>
                </a:lnTo>
                <a:cubicBezTo>
                  <a:pt x="68863" y="164290"/>
                  <a:pt x="68492" y="165031"/>
                  <a:pt x="68492" y="166141"/>
                </a:cubicBezTo>
                <a:lnTo>
                  <a:pt x="68492" y="177618"/>
                </a:lnTo>
                <a:cubicBezTo>
                  <a:pt x="68492" y="178729"/>
                  <a:pt x="68863" y="179470"/>
                  <a:pt x="69603" y="179840"/>
                </a:cubicBezTo>
                <a:lnTo>
                  <a:pt x="79599" y="185764"/>
                </a:lnTo>
                <a:cubicBezTo>
                  <a:pt x="79970" y="185764"/>
                  <a:pt x="80340" y="186134"/>
                  <a:pt x="81080" y="186134"/>
                </a:cubicBezTo>
                <a:cubicBezTo>
                  <a:pt x="81450" y="186134"/>
                  <a:pt x="81821" y="185764"/>
                  <a:pt x="82191" y="185764"/>
                </a:cubicBezTo>
                <a:lnTo>
                  <a:pt x="92187" y="179840"/>
                </a:lnTo>
                <a:cubicBezTo>
                  <a:pt x="92928" y="179470"/>
                  <a:pt x="93298" y="178729"/>
                  <a:pt x="93298" y="177618"/>
                </a:cubicBezTo>
                <a:lnTo>
                  <a:pt x="93298" y="166141"/>
                </a:lnTo>
                <a:cubicBezTo>
                  <a:pt x="93298" y="165031"/>
                  <a:pt x="92928" y="164290"/>
                  <a:pt x="92187" y="163920"/>
                </a:cubicBezTo>
                <a:lnTo>
                  <a:pt x="83302" y="158737"/>
                </a:lnTo>
                <a:lnTo>
                  <a:pt x="83302" y="133931"/>
                </a:lnTo>
                <a:lnTo>
                  <a:pt x="104034" y="154664"/>
                </a:lnTo>
                <a:cubicBezTo>
                  <a:pt x="104405" y="155034"/>
                  <a:pt x="105145" y="155405"/>
                  <a:pt x="105886" y="155405"/>
                </a:cubicBezTo>
                <a:cubicBezTo>
                  <a:pt x="106626" y="155405"/>
                  <a:pt x="106996" y="155034"/>
                  <a:pt x="107737" y="154664"/>
                </a:cubicBezTo>
                <a:cubicBezTo>
                  <a:pt x="108477" y="153554"/>
                  <a:pt x="108477" y="152073"/>
                  <a:pt x="107737" y="151332"/>
                </a:cubicBezTo>
                <a:lnTo>
                  <a:pt x="84412" y="128008"/>
                </a:lnTo>
                <a:lnTo>
                  <a:pt x="91817" y="111347"/>
                </a:lnTo>
                <a:lnTo>
                  <a:pt x="109588" y="113569"/>
                </a:lnTo>
                <a:lnTo>
                  <a:pt x="118103" y="145038"/>
                </a:lnTo>
                <a:cubicBezTo>
                  <a:pt x="118473" y="146149"/>
                  <a:pt x="119214" y="146889"/>
                  <a:pt x="120325" y="146889"/>
                </a:cubicBezTo>
                <a:lnTo>
                  <a:pt x="121065" y="146889"/>
                </a:lnTo>
                <a:cubicBezTo>
                  <a:pt x="122546" y="146519"/>
                  <a:pt x="123286" y="145038"/>
                  <a:pt x="122916" y="143928"/>
                </a:cubicBezTo>
                <a:lnTo>
                  <a:pt x="115141" y="115420"/>
                </a:lnTo>
                <a:lnTo>
                  <a:pt x="115141" y="115420"/>
                </a:lnTo>
                <a:lnTo>
                  <a:pt x="136615" y="128008"/>
                </a:lnTo>
                <a:lnTo>
                  <a:pt x="136615" y="138374"/>
                </a:lnTo>
                <a:cubicBezTo>
                  <a:pt x="136615" y="139115"/>
                  <a:pt x="137355" y="139855"/>
                  <a:pt x="138096" y="140225"/>
                </a:cubicBezTo>
                <a:lnTo>
                  <a:pt x="148092" y="146149"/>
                </a:lnTo>
                <a:cubicBezTo>
                  <a:pt x="148462" y="146519"/>
                  <a:pt x="148832" y="146519"/>
                  <a:pt x="149202" y="146519"/>
                </a:cubicBezTo>
                <a:cubicBezTo>
                  <a:pt x="149573" y="146519"/>
                  <a:pt x="150313" y="146519"/>
                  <a:pt x="150683" y="146149"/>
                </a:cubicBezTo>
                <a:lnTo>
                  <a:pt x="160680" y="140225"/>
                </a:lnTo>
                <a:cubicBezTo>
                  <a:pt x="161420" y="139855"/>
                  <a:pt x="161790" y="139115"/>
                  <a:pt x="161790" y="138374"/>
                </a:cubicBezTo>
                <a:lnTo>
                  <a:pt x="161790" y="132080"/>
                </a:lnTo>
                <a:lnTo>
                  <a:pt x="161790" y="126527"/>
                </a:lnTo>
                <a:cubicBezTo>
                  <a:pt x="161790" y="125786"/>
                  <a:pt x="161420" y="125046"/>
                  <a:pt x="160680" y="124305"/>
                </a:cubicBezTo>
                <a:lnTo>
                  <a:pt x="150683" y="118752"/>
                </a:lnTo>
                <a:cubicBezTo>
                  <a:pt x="150313" y="118567"/>
                  <a:pt x="149850" y="118474"/>
                  <a:pt x="149388" y="118474"/>
                </a:cubicBezTo>
                <a:cubicBezTo>
                  <a:pt x="148925" y="118474"/>
                  <a:pt x="148462" y="118567"/>
                  <a:pt x="148092" y="118752"/>
                </a:cubicBezTo>
                <a:lnTo>
                  <a:pt x="139206" y="123565"/>
                </a:lnTo>
                <a:lnTo>
                  <a:pt x="117733" y="111347"/>
                </a:lnTo>
                <a:lnTo>
                  <a:pt x="145870" y="103573"/>
                </a:lnTo>
                <a:cubicBezTo>
                  <a:pt x="147351" y="103202"/>
                  <a:pt x="148092" y="102092"/>
                  <a:pt x="147721" y="100611"/>
                </a:cubicBezTo>
                <a:cubicBezTo>
                  <a:pt x="147417" y="99697"/>
                  <a:pt x="146360" y="99033"/>
                  <a:pt x="145376" y="99033"/>
                </a:cubicBezTo>
                <a:cubicBezTo>
                  <a:pt x="145165" y="99033"/>
                  <a:pt x="144956" y="99064"/>
                  <a:pt x="144760" y="99130"/>
                </a:cubicBezTo>
                <a:lnTo>
                  <a:pt x="112920" y="107645"/>
                </a:lnTo>
                <a:lnTo>
                  <a:pt x="102183" y="92836"/>
                </a:lnTo>
                <a:lnTo>
                  <a:pt x="112920" y="78397"/>
                </a:lnTo>
                <a:lnTo>
                  <a:pt x="144760" y="86912"/>
                </a:lnTo>
                <a:lnTo>
                  <a:pt x="145500" y="86912"/>
                </a:lnTo>
                <a:cubicBezTo>
                  <a:pt x="146611" y="86912"/>
                  <a:pt x="147351" y="86172"/>
                  <a:pt x="147721" y="85061"/>
                </a:cubicBezTo>
                <a:cubicBezTo>
                  <a:pt x="148092" y="83950"/>
                  <a:pt x="147351" y="82469"/>
                  <a:pt x="145870" y="82099"/>
                </a:cubicBezTo>
                <a:lnTo>
                  <a:pt x="117733" y="74695"/>
                </a:lnTo>
                <a:lnTo>
                  <a:pt x="139206" y="62107"/>
                </a:lnTo>
                <a:lnTo>
                  <a:pt x="148092" y="67290"/>
                </a:lnTo>
                <a:cubicBezTo>
                  <a:pt x="148462" y="67290"/>
                  <a:pt x="148832" y="67660"/>
                  <a:pt x="149202" y="67660"/>
                </a:cubicBezTo>
                <a:cubicBezTo>
                  <a:pt x="149573" y="67660"/>
                  <a:pt x="150313" y="67290"/>
                  <a:pt x="150683" y="67290"/>
                </a:cubicBezTo>
                <a:lnTo>
                  <a:pt x="160680" y="61366"/>
                </a:lnTo>
                <a:cubicBezTo>
                  <a:pt x="161420" y="60996"/>
                  <a:pt x="161790" y="60256"/>
                  <a:pt x="161790" y="59145"/>
                </a:cubicBezTo>
                <a:lnTo>
                  <a:pt x="161790" y="47668"/>
                </a:lnTo>
                <a:cubicBezTo>
                  <a:pt x="161790" y="46927"/>
                  <a:pt x="161420" y="45817"/>
                  <a:pt x="160680" y="45446"/>
                </a:cubicBezTo>
                <a:lnTo>
                  <a:pt x="150683" y="39523"/>
                </a:lnTo>
                <a:cubicBezTo>
                  <a:pt x="150313" y="39338"/>
                  <a:pt x="149850" y="39245"/>
                  <a:pt x="149388" y="39245"/>
                </a:cubicBezTo>
                <a:cubicBezTo>
                  <a:pt x="148925" y="39245"/>
                  <a:pt x="148462" y="39338"/>
                  <a:pt x="148092" y="39523"/>
                </a:cubicBezTo>
                <a:lnTo>
                  <a:pt x="138096" y="45446"/>
                </a:lnTo>
                <a:cubicBezTo>
                  <a:pt x="137355" y="45817"/>
                  <a:pt x="136615" y="46557"/>
                  <a:pt x="136615" y="47668"/>
                </a:cubicBezTo>
                <a:lnTo>
                  <a:pt x="136615" y="57664"/>
                </a:lnTo>
                <a:lnTo>
                  <a:pt x="115141" y="70252"/>
                </a:lnTo>
                <a:lnTo>
                  <a:pt x="122916" y="42114"/>
                </a:lnTo>
                <a:cubicBezTo>
                  <a:pt x="123286" y="40633"/>
                  <a:pt x="122546" y="39153"/>
                  <a:pt x="121065" y="38782"/>
                </a:cubicBezTo>
                <a:cubicBezTo>
                  <a:pt x="119954" y="38782"/>
                  <a:pt x="118473" y="39523"/>
                  <a:pt x="118103" y="40633"/>
                </a:cubicBezTo>
                <a:lnTo>
                  <a:pt x="109588" y="72473"/>
                </a:lnTo>
                <a:lnTo>
                  <a:pt x="91817" y="74324"/>
                </a:lnTo>
                <a:lnTo>
                  <a:pt x="84412" y="58034"/>
                </a:lnTo>
                <a:lnTo>
                  <a:pt x="107737" y="34710"/>
                </a:lnTo>
                <a:cubicBezTo>
                  <a:pt x="108477" y="33599"/>
                  <a:pt x="108477" y="32118"/>
                  <a:pt x="107737" y="31008"/>
                </a:cubicBezTo>
                <a:cubicBezTo>
                  <a:pt x="107181" y="30637"/>
                  <a:pt x="106533" y="30452"/>
                  <a:pt x="105886" y="30452"/>
                </a:cubicBezTo>
                <a:cubicBezTo>
                  <a:pt x="105238" y="30452"/>
                  <a:pt x="104590" y="30637"/>
                  <a:pt x="104034" y="31008"/>
                </a:cubicBezTo>
                <a:lnTo>
                  <a:pt x="83302" y="51740"/>
                </a:lnTo>
                <a:lnTo>
                  <a:pt x="83302" y="26935"/>
                </a:lnTo>
                <a:lnTo>
                  <a:pt x="92187" y="21752"/>
                </a:lnTo>
                <a:cubicBezTo>
                  <a:pt x="92928" y="21382"/>
                  <a:pt x="93298" y="20641"/>
                  <a:pt x="93298" y="19901"/>
                </a:cubicBezTo>
                <a:lnTo>
                  <a:pt x="93298" y="8053"/>
                </a:lnTo>
                <a:cubicBezTo>
                  <a:pt x="93298" y="7313"/>
                  <a:pt x="92928" y="6572"/>
                  <a:pt x="92187" y="6202"/>
                </a:cubicBezTo>
                <a:lnTo>
                  <a:pt x="82191" y="278"/>
                </a:lnTo>
                <a:cubicBezTo>
                  <a:pt x="81821" y="93"/>
                  <a:pt x="81358" y="1"/>
                  <a:pt x="80895" y="1"/>
                </a:cubicBezTo>
                <a:close/>
              </a:path>
            </a:pathLst>
          </a:custGeom>
          <a:solidFill>
            <a:srgbClr val="A3816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186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" name="Google Shape;316;p49"/>
          <p:cNvSpPr/>
          <p:nvPr/>
        </p:nvSpPr>
        <p:spPr>
          <a:xfrm>
            <a:off x="1277615" y="892616"/>
            <a:ext cx="463009" cy="529631"/>
          </a:xfrm>
          <a:custGeom>
            <a:avLst/>
            <a:gdLst/>
            <a:ahLst/>
            <a:cxnLst/>
            <a:rect l="l" t="t" r="r" b="b"/>
            <a:pathLst>
              <a:path w="168367" h="192593" extrusionOk="0">
                <a:moveTo>
                  <a:pt x="83982" y="64602"/>
                </a:moveTo>
                <a:lnTo>
                  <a:pt x="86808" y="66217"/>
                </a:lnTo>
                <a:lnTo>
                  <a:pt x="109015" y="78733"/>
                </a:lnTo>
                <a:lnTo>
                  <a:pt x="111841" y="80348"/>
                </a:lnTo>
                <a:lnTo>
                  <a:pt x="111841" y="112245"/>
                </a:lnTo>
                <a:lnTo>
                  <a:pt x="109015" y="113860"/>
                </a:lnTo>
                <a:lnTo>
                  <a:pt x="86808" y="126780"/>
                </a:lnTo>
                <a:lnTo>
                  <a:pt x="83982" y="127992"/>
                </a:lnTo>
                <a:lnTo>
                  <a:pt x="81559" y="126780"/>
                </a:lnTo>
                <a:lnTo>
                  <a:pt x="59353" y="113860"/>
                </a:lnTo>
                <a:lnTo>
                  <a:pt x="56526" y="112245"/>
                </a:lnTo>
                <a:lnTo>
                  <a:pt x="56526" y="80348"/>
                </a:lnTo>
                <a:lnTo>
                  <a:pt x="59353" y="78733"/>
                </a:lnTo>
                <a:lnTo>
                  <a:pt x="81559" y="66217"/>
                </a:lnTo>
                <a:lnTo>
                  <a:pt x="83982" y="64602"/>
                </a:lnTo>
                <a:close/>
                <a:moveTo>
                  <a:pt x="83982" y="1"/>
                </a:moveTo>
                <a:cubicBezTo>
                  <a:pt x="82770" y="1"/>
                  <a:pt x="81559" y="1212"/>
                  <a:pt x="81559" y="2827"/>
                </a:cubicBezTo>
                <a:lnTo>
                  <a:pt x="81559" y="20996"/>
                </a:lnTo>
                <a:lnTo>
                  <a:pt x="71465" y="14940"/>
                </a:lnTo>
                <a:cubicBezTo>
                  <a:pt x="70927" y="14670"/>
                  <a:pt x="70389" y="14536"/>
                  <a:pt x="69880" y="14536"/>
                </a:cubicBezTo>
                <a:cubicBezTo>
                  <a:pt x="68863" y="14536"/>
                  <a:pt x="67966" y="15074"/>
                  <a:pt x="67428" y="16151"/>
                </a:cubicBezTo>
                <a:cubicBezTo>
                  <a:pt x="67024" y="17362"/>
                  <a:pt x="67428" y="18977"/>
                  <a:pt x="68639" y="19785"/>
                </a:cubicBezTo>
                <a:lnTo>
                  <a:pt x="81559" y="27052"/>
                </a:lnTo>
                <a:lnTo>
                  <a:pt x="81559" y="41991"/>
                </a:lnTo>
                <a:lnTo>
                  <a:pt x="55315" y="27052"/>
                </a:lnTo>
                <a:cubicBezTo>
                  <a:pt x="54886" y="26766"/>
                  <a:pt x="54406" y="26632"/>
                  <a:pt x="53930" y="26632"/>
                </a:cubicBezTo>
                <a:cubicBezTo>
                  <a:pt x="53061" y="26632"/>
                  <a:pt x="52203" y="27078"/>
                  <a:pt x="51681" y="27860"/>
                </a:cubicBezTo>
                <a:cubicBezTo>
                  <a:pt x="50874" y="29071"/>
                  <a:pt x="51277" y="30686"/>
                  <a:pt x="52489" y="31494"/>
                </a:cubicBezTo>
                <a:lnTo>
                  <a:pt x="81559" y="48451"/>
                </a:lnTo>
                <a:lnTo>
                  <a:pt x="81559" y="59757"/>
                </a:lnTo>
                <a:lnTo>
                  <a:pt x="54104" y="75907"/>
                </a:lnTo>
                <a:lnTo>
                  <a:pt x="43202" y="69447"/>
                </a:lnTo>
                <a:lnTo>
                  <a:pt x="43202" y="37146"/>
                </a:lnTo>
                <a:cubicBezTo>
                  <a:pt x="43202" y="35531"/>
                  <a:pt x="41991" y="34320"/>
                  <a:pt x="40376" y="34320"/>
                </a:cubicBezTo>
                <a:cubicBezTo>
                  <a:pt x="38761" y="34320"/>
                  <a:pt x="37550" y="35531"/>
                  <a:pt x="37550" y="37146"/>
                </a:cubicBezTo>
                <a:lnTo>
                  <a:pt x="37550" y="66620"/>
                </a:lnTo>
                <a:lnTo>
                  <a:pt x="24629" y="58949"/>
                </a:lnTo>
                <a:lnTo>
                  <a:pt x="24629" y="44818"/>
                </a:lnTo>
                <a:cubicBezTo>
                  <a:pt x="24629" y="43606"/>
                  <a:pt x="23418" y="42395"/>
                  <a:pt x="22207" y="42395"/>
                </a:cubicBezTo>
                <a:cubicBezTo>
                  <a:pt x="20592" y="42395"/>
                  <a:pt x="19381" y="43606"/>
                  <a:pt x="19381" y="44818"/>
                </a:cubicBezTo>
                <a:lnTo>
                  <a:pt x="19381" y="55719"/>
                </a:lnTo>
                <a:lnTo>
                  <a:pt x="4442" y="47240"/>
                </a:lnTo>
                <a:cubicBezTo>
                  <a:pt x="4012" y="46954"/>
                  <a:pt x="3533" y="46820"/>
                  <a:pt x="3056" y="46820"/>
                </a:cubicBezTo>
                <a:cubicBezTo>
                  <a:pt x="2187" y="46820"/>
                  <a:pt x="1329" y="47265"/>
                  <a:pt x="808" y="48048"/>
                </a:cubicBezTo>
                <a:cubicBezTo>
                  <a:pt x="0" y="49663"/>
                  <a:pt x="404" y="51278"/>
                  <a:pt x="1615" y="51681"/>
                </a:cubicBezTo>
                <a:lnTo>
                  <a:pt x="17362" y="60968"/>
                </a:lnTo>
                <a:lnTo>
                  <a:pt x="6460" y="67428"/>
                </a:lnTo>
                <a:cubicBezTo>
                  <a:pt x="5249" y="68236"/>
                  <a:pt x="4845" y="69851"/>
                  <a:pt x="5249" y="71062"/>
                </a:cubicBezTo>
                <a:cubicBezTo>
                  <a:pt x="6057" y="71869"/>
                  <a:pt x="6864" y="72273"/>
                  <a:pt x="7672" y="72273"/>
                </a:cubicBezTo>
                <a:cubicBezTo>
                  <a:pt x="8075" y="72273"/>
                  <a:pt x="8883" y="72273"/>
                  <a:pt x="9287" y="71869"/>
                </a:cubicBezTo>
                <a:lnTo>
                  <a:pt x="23014" y="64198"/>
                </a:lnTo>
                <a:lnTo>
                  <a:pt x="35935" y="71466"/>
                </a:lnTo>
                <a:lnTo>
                  <a:pt x="8883" y="87212"/>
                </a:lnTo>
                <a:cubicBezTo>
                  <a:pt x="7672" y="88020"/>
                  <a:pt x="7268" y="89635"/>
                  <a:pt x="7672" y="90846"/>
                </a:cubicBezTo>
                <a:cubicBezTo>
                  <a:pt x="8479" y="91653"/>
                  <a:pt x="9287" y="92057"/>
                  <a:pt x="10094" y="92057"/>
                </a:cubicBezTo>
                <a:cubicBezTo>
                  <a:pt x="10498" y="92057"/>
                  <a:pt x="10902" y="92057"/>
                  <a:pt x="11305" y="91653"/>
                </a:cubicBezTo>
                <a:lnTo>
                  <a:pt x="41183" y="74696"/>
                </a:lnTo>
                <a:lnTo>
                  <a:pt x="51277" y="80348"/>
                </a:lnTo>
                <a:lnTo>
                  <a:pt x="51277" y="112245"/>
                </a:lnTo>
                <a:lnTo>
                  <a:pt x="39568" y="119109"/>
                </a:lnTo>
                <a:lnTo>
                  <a:pt x="11709" y="102959"/>
                </a:lnTo>
                <a:cubicBezTo>
                  <a:pt x="11137" y="102673"/>
                  <a:pt x="10565" y="102539"/>
                  <a:pt x="10029" y="102539"/>
                </a:cubicBezTo>
                <a:cubicBezTo>
                  <a:pt x="9051" y="102539"/>
                  <a:pt x="8193" y="102984"/>
                  <a:pt x="7672" y="103766"/>
                </a:cubicBezTo>
                <a:cubicBezTo>
                  <a:pt x="7268" y="104977"/>
                  <a:pt x="7672" y="106592"/>
                  <a:pt x="8883" y="107400"/>
                </a:cubicBezTo>
                <a:lnTo>
                  <a:pt x="34320" y="122339"/>
                </a:lnTo>
                <a:lnTo>
                  <a:pt x="21399" y="129607"/>
                </a:lnTo>
                <a:lnTo>
                  <a:pt x="9287" y="122743"/>
                </a:lnTo>
                <a:cubicBezTo>
                  <a:pt x="8715" y="122457"/>
                  <a:pt x="8142" y="122323"/>
                  <a:pt x="7606" y="122323"/>
                </a:cubicBezTo>
                <a:cubicBezTo>
                  <a:pt x="6629" y="122323"/>
                  <a:pt x="5771" y="122768"/>
                  <a:pt x="5249" y="123550"/>
                </a:cubicBezTo>
                <a:cubicBezTo>
                  <a:pt x="4845" y="124762"/>
                  <a:pt x="5249" y="126377"/>
                  <a:pt x="6460" y="127184"/>
                </a:cubicBezTo>
                <a:lnTo>
                  <a:pt x="15747" y="132837"/>
                </a:lnTo>
                <a:lnTo>
                  <a:pt x="1615" y="140912"/>
                </a:lnTo>
                <a:cubicBezTo>
                  <a:pt x="404" y="141719"/>
                  <a:pt x="0" y="143334"/>
                  <a:pt x="808" y="144546"/>
                </a:cubicBezTo>
                <a:cubicBezTo>
                  <a:pt x="1212" y="145353"/>
                  <a:pt x="2019" y="145757"/>
                  <a:pt x="3230" y="145757"/>
                </a:cubicBezTo>
                <a:lnTo>
                  <a:pt x="4442" y="145757"/>
                </a:lnTo>
                <a:lnTo>
                  <a:pt x="19381" y="136874"/>
                </a:lnTo>
                <a:lnTo>
                  <a:pt x="19381" y="149794"/>
                </a:lnTo>
                <a:cubicBezTo>
                  <a:pt x="19381" y="151006"/>
                  <a:pt x="20592" y="152217"/>
                  <a:pt x="22207" y="152217"/>
                </a:cubicBezTo>
                <a:cubicBezTo>
                  <a:pt x="23418" y="152217"/>
                  <a:pt x="24629" y="151006"/>
                  <a:pt x="24629" y="149794"/>
                </a:cubicBezTo>
                <a:lnTo>
                  <a:pt x="24629" y="133644"/>
                </a:lnTo>
                <a:lnTo>
                  <a:pt x="37550" y="126377"/>
                </a:lnTo>
                <a:lnTo>
                  <a:pt x="37550" y="157466"/>
                </a:lnTo>
                <a:cubicBezTo>
                  <a:pt x="37550" y="159081"/>
                  <a:pt x="38761" y="160292"/>
                  <a:pt x="40376" y="160292"/>
                </a:cubicBezTo>
                <a:cubicBezTo>
                  <a:pt x="41991" y="160292"/>
                  <a:pt x="43202" y="159081"/>
                  <a:pt x="43202" y="157466"/>
                </a:cubicBezTo>
                <a:lnTo>
                  <a:pt x="43202" y="123147"/>
                </a:lnTo>
                <a:lnTo>
                  <a:pt x="54104" y="117090"/>
                </a:lnTo>
                <a:lnTo>
                  <a:pt x="81559" y="132837"/>
                </a:lnTo>
                <a:lnTo>
                  <a:pt x="81559" y="146564"/>
                </a:lnTo>
                <a:lnTo>
                  <a:pt x="52489" y="163118"/>
                </a:lnTo>
                <a:cubicBezTo>
                  <a:pt x="51277" y="163926"/>
                  <a:pt x="50874" y="165541"/>
                  <a:pt x="51681" y="166752"/>
                </a:cubicBezTo>
                <a:cubicBezTo>
                  <a:pt x="52085" y="167560"/>
                  <a:pt x="52892" y="167964"/>
                  <a:pt x="54104" y="167964"/>
                </a:cubicBezTo>
                <a:cubicBezTo>
                  <a:pt x="54507" y="167964"/>
                  <a:pt x="54911" y="167964"/>
                  <a:pt x="55315" y="167560"/>
                </a:cubicBezTo>
                <a:lnTo>
                  <a:pt x="81559" y="152621"/>
                </a:lnTo>
                <a:lnTo>
                  <a:pt x="81559" y="167560"/>
                </a:lnTo>
                <a:lnTo>
                  <a:pt x="68639" y="174827"/>
                </a:lnTo>
                <a:cubicBezTo>
                  <a:pt x="67428" y="175635"/>
                  <a:pt x="67024" y="177250"/>
                  <a:pt x="67428" y="178461"/>
                </a:cubicBezTo>
                <a:cubicBezTo>
                  <a:pt x="67966" y="179538"/>
                  <a:pt x="68863" y="180076"/>
                  <a:pt x="69880" y="180076"/>
                </a:cubicBezTo>
                <a:cubicBezTo>
                  <a:pt x="70389" y="180076"/>
                  <a:pt x="70927" y="179942"/>
                  <a:pt x="71465" y="179673"/>
                </a:cubicBezTo>
                <a:lnTo>
                  <a:pt x="81559" y="173616"/>
                </a:lnTo>
                <a:lnTo>
                  <a:pt x="81559" y="190170"/>
                </a:lnTo>
                <a:cubicBezTo>
                  <a:pt x="81559" y="191381"/>
                  <a:pt x="82770" y="192593"/>
                  <a:pt x="83982" y="192593"/>
                </a:cubicBezTo>
                <a:cubicBezTo>
                  <a:pt x="85597" y="192593"/>
                  <a:pt x="86808" y="191381"/>
                  <a:pt x="86808" y="190170"/>
                </a:cubicBezTo>
                <a:lnTo>
                  <a:pt x="86808" y="173616"/>
                </a:lnTo>
                <a:lnTo>
                  <a:pt x="97306" y="179673"/>
                </a:lnTo>
                <a:cubicBezTo>
                  <a:pt x="97709" y="180076"/>
                  <a:pt x="98113" y="180076"/>
                  <a:pt x="98517" y="180076"/>
                </a:cubicBezTo>
                <a:cubicBezTo>
                  <a:pt x="99324" y="180076"/>
                  <a:pt x="100132" y="179673"/>
                  <a:pt x="100940" y="178461"/>
                </a:cubicBezTo>
                <a:cubicBezTo>
                  <a:pt x="101747" y="177250"/>
                  <a:pt x="100940" y="175635"/>
                  <a:pt x="99728" y="174827"/>
                </a:cubicBezTo>
                <a:lnTo>
                  <a:pt x="86808" y="167560"/>
                </a:lnTo>
                <a:lnTo>
                  <a:pt x="86808" y="152621"/>
                </a:lnTo>
                <a:lnTo>
                  <a:pt x="113052" y="167560"/>
                </a:lnTo>
                <a:cubicBezTo>
                  <a:pt x="113481" y="167846"/>
                  <a:pt x="113961" y="167980"/>
                  <a:pt x="114438" y="167980"/>
                </a:cubicBezTo>
                <a:cubicBezTo>
                  <a:pt x="115306" y="167980"/>
                  <a:pt x="116165" y="167534"/>
                  <a:pt x="116686" y="166752"/>
                </a:cubicBezTo>
                <a:cubicBezTo>
                  <a:pt x="117494" y="165541"/>
                  <a:pt x="117090" y="163926"/>
                  <a:pt x="115879" y="163118"/>
                </a:cubicBezTo>
                <a:lnTo>
                  <a:pt x="86808" y="146161"/>
                </a:lnTo>
                <a:lnTo>
                  <a:pt x="86808" y="132837"/>
                </a:lnTo>
                <a:lnTo>
                  <a:pt x="114264" y="117090"/>
                </a:lnTo>
                <a:lnTo>
                  <a:pt x="125165" y="123147"/>
                </a:lnTo>
                <a:lnTo>
                  <a:pt x="125165" y="157466"/>
                </a:lnTo>
                <a:cubicBezTo>
                  <a:pt x="125165" y="159081"/>
                  <a:pt x="126376" y="160292"/>
                  <a:pt x="127991" y="160292"/>
                </a:cubicBezTo>
                <a:cubicBezTo>
                  <a:pt x="129606" y="160292"/>
                  <a:pt x="130818" y="159081"/>
                  <a:pt x="130818" y="157466"/>
                </a:cubicBezTo>
                <a:lnTo>
                  <a:pt x="130818" y="126377"/>
                </a:lnTo>
                <a:lnTo>
                  <a:pt x="143738" y="133644"/>
                </a:lnTo>
                <a:lnTo>
                  <a:pt x="143738" y="149794"/>
                </a:lnTo>
                <a:cubicBezTo>
                  <a:pt x="143738" y="151006"/>
                  <a:pt x="144949" y="152217"/>
                  <a:pt x="146160" y="152217"/>
                </a:cubicBezTo>
                <a:cubicBezTo>
                  <a:pt x="147775" y="152217"/>
                  <a:pt x="148987" y="151006"/>
                  <a:pt x="148987" y="149794"/>
                </a:cubicBezTo>
                <a:lnTo>
                  <a:pt x="148987" y="136874"/>
                </a:lnTo>
                <a:lnTo>
                  <a:pt x="163926" y="145353"/>
                </a:lnTo>
                <a:cubicBezTo>
                  <a:pt x="164329" y="145757"/>
                  <a:pt x="164733" y="145757"/>
                  <a:pt x="165137" y="145757"/>
                </a:cubicBezTo>
                <a:cubicBezTo>
                  <a:pt x="166348" y="145757"/>
                  <a:pt x="167156" y="145353"/>
                  <a:pt x="167559" y="144546"/>
                </a:cubicBezTo>
                <a:cubicBezTo>
                  <a:pt x="168367" y="143334"/>
                  <a:pt x="167963" y="141719"/>
                  <a:pt x="166752" y="140912"/>
                </a:cubicBezTo>
                <a:lnTo>
                  <a:pt x="152620" y="132837"/>
                </a:lnTo>
                <a:lnTo>
                  <a:pt x="161907" y="127184"/>
                </a:lnTo>
                <a:cubicBezTo>
                  <a:pt x="163118" y="126377"/>
                  <a:pt x="163522" y="124762"/>
                  <a:pt x="163118" y="123550"/>
                </a:cubicBezTo>
                <a:cubicBezTo>
                  <a:pt x="162597" y="122768"/>
                  <a:pt x="161738" y="122323"/>
                  <a:pt x="160761" y="122323"/>
                </a:cubicBezTo>
                <a:cubicBezTo>
                  <a:pt x="160225" y="122323"/>
                  <a:pt x="159653" y="122457"/>
                  <a:pt x="159081" y="122743"/>
                </a:cubicBezTo>
                <a:lnTo>
                  <a:pt x="146968" y="129607"/>
                </a:lnTo>
                <a:lnTo>
                  <a:pt x="134048" y="122339"/>
                </a:lnTo>
                <a:lnTo>
                  <a:pt x="159484" y="107400"/>
                </a:lnTo>
                <a:cubicBezTo>
                  <a:pt x="160696" y="106592"/>
                  <a:pt x="161503" y="104977"/>
                  <a:pt x="160696" y="103766"/>
                </a:cubicBezTo>
                <a:cubicBezTo>
                  <a:pt x="160174" y="102984"/>
                  <a:pt x="159316" y="102539"/>
                  <a:pt x="158447" y="102539"/>
                </a:cubicBezTo>
                <a:cubicBezTo>
                  <a:pt x="157971" y="102539"/>
                  <a:pt x="157491" y="102673"/>
                  <a:pt x="157062" y="102959"/>
                </a:cubicBezTo>
                <a:lnTo>
                  <a:pt x="128799" y="119109"/>
                </a:lnTo>
                <a:lnTo>
                  <a:pt x="117090" y="112245"/>
                </a:lnTo>
                <a:lnTo>
                  <a:pt x="117090" y="80348"/>
                </a:lnTo>
                <a:lnTo>
                  <a:pt x="127184" y="74696"/>
                </a:lnTo>
                <a:lnTo>
                  <a:pt x="157062" y="91653"/>
                </a:lnTo>
                <a:cubicBezTo>
                  <a:pt x="157466" y="92057"/>
                  <a:pt x="157869" y="92057"/>
                  <a:pt x="158273" y="92057"/>
                </a:cubicBezTo>
                <a:cubicBezTo>
                  <a:pt x="159081" y="92057"/>
                  <a:pt x="160292" y="91653"/>
                  <a:pt x="160696" y="90846"/>
                </a:cubicBezTo>
                <a:cubicBezTo>
                  <a:pt x="161503" y="89635"/>
                  <a:pt x="160696" y="88020"/>
                  <a:pt x="159484" y="87212"/>
                </a:cubicBezTo>
                <a:lnTo>
                  <a:pt x="132433" y="71466"/>
                </a:lnTo>
                <a:lnTo>
                  <a:pt x="145353" y="64198"/>
                </a:lnTo>
                <a:lnTo>
                  <a:pt x="159081" y="71869"/>
                </a:lnTo>
                <a:cubicBezTo>
                  <a:pt x="159484" y="72273"/>
                  <a:pt x="160292" y="72273"/>
                  <a:pt x="160696" y="72273"/>
                </a:cubicBezTo>
                <a:cubicBezTo>
                  <a:pt x="161503" y="72273"/>
                  <a:pt x="162311" y="71869"/>
                  <a:pt x="163118" y="71062"/>
                </a:cubicBezTo>
                <a:cubicBezTo>
                  <a:pt x="163522" y="69851"/>
                  <a:pt x="163118" y="68236"/>
                  <a:pt x="161907" y="67428"/>
                </a:cubicBezTo>
                <a:lnTo>
                  <a:pt x="151005" y="60968"/>
                </a:lnTo>
                <a:lnTo>
                  <a:pt x="166752" y="51681"/>
                </a:lnTo>
                <a:cubicBezTo>
                  <a:pt x="167963" y="51278"/>
                  <a:pt x="168367" y="49663"/>
                  <a:pt x="167559" y="48048"/>
                </a:cubicBezTo>
                <a:cubicBezTo>
                  <a:pt x="167038" y="47265"/>
                  <a:pt x="166180" y="46820"/>
                  <a:pt x="165311" y="46820"/>
                </a:cubicBezTo>
                <a:cubicBezTo>
                  <a:pt x="164834" y="46820"/>
                  <a:pt x="164355" y="46954"/>
                  <a:pt x="163926" y="47240"/>
                </a:cubicBezTo>
                <a:lnTo>
                  <a:pt x="148987" y="55719"/>
                </a:lnTo>
                <a:lnTo>
                  <a:pt x="148987" y="44818"/>
                </a:lnTo>
                <a:cubicBezTo>
                  <a:pt x="148987" y="43606"/>
                  <a:pt x="147775" y="42395"/>
                  <a:pt x="146160" y="42395"/>
                </a:cubicBezTo>
                <a:cubicBezTo>
                  <a:pt x="144949" y="42395"/>
                  <a:pt x="143738" y="43606"/>
                  <a:pt x="143738" y="44818"/>
                </a:cubicBezTo>
                <a:lnTo>
                  <a:pt x="143738" y="58949"/>
                </a:lnTo>
                <a:lnTo>
                  <a:pt x="130818" y="66217"/>
                </a:lnTo>
                <a:lnTo>
                  <a:pt x="130818" y="37146"/>
                </a:lnTo>
                <a:cubicBezTo>
                  <a:pt x="130818" y="35531"/>
                  <a:pt x="129606" y="34320"/>
                  <a:pt x="127991" y="34320"/>
                </a:cubicBezTo>
                <a:cubicBezTo>
                  <a:pt x="126376" y="34320"/>
                  <a:pt x="125165" y="35531"/>
                  <a:pt x="125165" y="37146"/>
                </a:cubicBezTo>
                <a:lnTo>
                  <a:pt x="125165" y="69447"/>
                </a:lnTo>
                <a:lnTo>
                  <a:pt x="114264" y="75907"/>
                </a:lnTo>
                <a:lnTo>
                  <a:pt x="86808" y="59757"/>
                </a:lnTo>
                <a:lnTo>
                  <a:pt x="86808" y="48451"/>
                </a:lnTo>
                <a:lnTo>
                  <a:pt x="115879" y="31494"/>
                </a:lnTo>
                <a:cubicBezTo>
                  <a:pt x="117090" y="30686"/>
                  <a:pt x="117494" y="29071"/>
                  <a:pt x="116686" y="27860"/>
                </a:cubicBezTo>
                <a:cubicBezTo>
                  <a:pt x="116165" y="27078"/>
                  <a:pt x="115306" y="26632"/>
                  <a:pt x="114438" y="26632"/>
                </a:cubicBezTo>
                <a:cubicBezTo>
                  <a:pt x="113961" y="26632"/>
                  <a:pt x="113481" y="26766"/>
                  <a:pt x="113052" y="27052"/>
                </a:cubicBezTo>
                <a:lnTo>
                  <a:pt x="86808" y="41991"/>
                </a:lnTo>
                <a:lnTo>
                  <a:pt x="86808" y="27052"/>
                </a:lnTo>
                <a:lnTo>
                  <a:pt x="99728" y="19785"/>
                </a:lnTo>
                <a:cubicBezTo>
                  <a:pt x="100940" y="18977"/>
                  <a:pt x="101747" y="17362"/>
                  <a:pt x="100940" y="16151"/>
                </a:cubicBezTo>
                <a:cubicBezTo>
                  <a:pt x="100401" y="15074"/>
                  <a:pt x="99504" y="14536"/>
                  <a:pt x="98607" y="14536"/>
                </a:cubicBezTo>
                <a:cubicBezTo>
                  <a:pt x="98158" y="14536"/>
                  <a:pt x="97709" y="14670"/>
                  <a:pt x="97306" y="14940"/>
                </a:cubicBezTo>
                <a:lnTo>
                  <a:pt x="86808" y="20996"/>
                </a:lnTo>
                <a:lnTo>
                  <a:pt x="86808" y="2827"/>
                </a:lnTo>
                <a:cubicBezTo>
                  <a:pt x="86808" y="1212"/>
                  <a:pt x="85597" y="1"/>
                  <a:pt x="83982" y="1"/>
                </a:cubicBezTo>
                <a:close/>
              </a:path>
            </a:pathLst>
          </a:custGeom>
          <a:solidFill>
            <a:srgbClr val="A3816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186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" name="Google Shape;311;p49"/>
          <p:cNvSpPr/>
          <p:nvPr/>
        </p:nvSpPr>
        <p:spPr>
          <a:xfrm>
            <a:off x="10244312" y="2896065"/>
            <a:ext cx="583605" cy="508211"/>
          </a:xfrm>
          <a:custGeom>
            <a:avLst/>
            <a:gdLst/>
            <a:ahLst/>
            <a:cxnLst/>
            <a:rect l="l" t="t" r="r" b="b"/>
            <a:pathLst>
              <a:path w="212220" h="184804" extrusionOk="0">
                <a:moveTo>
                  <a:pt x="106332" y="55781"/>
                </a:moveTo>
                <a:lnTo>
                  <a:pt x="113895" y="73132"/>
                </a:lnTo>
                <a:lnTo>
                  <a:pt x="115230" y="76691"/>
                </a:lnTo>
                <a:lnTo>
                  <a:pt x="118789" y="76246"/>
                </a:lnTo>
                <a:lnTo>
                  <a:pt x="137920" y="74022"/>
                </a:lnTo>
                <a:lnTo>
                  <a:pt x="126798" y="89149"/>
                </a:lnTo>
                <a:lnTo>
                  <a:pt x="124573" y="92708"/>
                </a:lnTo>
                <a:lnTo>
                  <a:pt x="126353" y="95377"/>
                </a:lnTo>
                <a:lnTo>
                  <a:pt x="137920" y="110949"/>
                </a:lnTo>
                <a:lnTo>
                  <a:pt x="137920" y="110949"/>
                </a:lnTo>
                <a:lnTo>
                  <a:pt x="119234" y="108725"/>
                </a:lnTo>
                <a:lnTo>
                  <a:pt x="115230" y="108280"/>
                </a:lnTo>
                <a:lnTo>
                  <a:pt x="113895" y="111839"/>
                </a:lnTo>
                <a:lnTo>
                  <a:pt x="106332" y="129190"/>
                </a:lnTo>
                <a:lnTo>
                  <a:pt x="98324" y="111839"/>
                </a:lnTo>
                <a:lnTo>
                  <a:pt x="96989" y="108280"/>
                </a:lnTo>
                <a:lnTo>
                  <a:pt x="92985" y="108725"/>
                </a:lnTo>
                <a:lnTo>
                  <a:pt x="74299" y="110949"/>
                </a:lnTo>
                <a:lnTo>
                  <a:pt x="74299" y="110949"/>
                </a:lnTo>
                <a:lnTo>
                  <a:pt x="85866" y="95377"/>
                </a:lnTo>
                <a:lnTo>
                  <a:pt x="87646" y="92708"/>
                </a:lnTo>
                <a:lnTo>
                  <a:pt x="85422" y="89149"/>
                </a:lnTo>
                <a:lnTo>
                  <a:pt x="74299" y="74022"/>
                </a:lnTo>
                <a:lnTo>
                  <a:pt x="93430" y="76246"/>
                </a:lnTo>
                <a:lnTo>
                  <a:pt x="96989" y="76691"/>
                </a:lnTo>
                <a:lnTo>
                  <a:pt x="98324" y="73132"/>
                </a:lnTo>
                <a:lnTo>
                  <a:pt x="106332" y="55781"/>
                </a:lnTo>
                <a:close/>
                <a:moveTo>
                  <a:pt x="54007" y="1"/>
                </a:moveTo>
                <a:cubicBezTo>
                  <a:pt x="53639" y="1"/>
                  <a:pt x="53277" y="57"/>
                  <a:pt x="52944" y="168"/>
                </a:cubicBezTo>
                <a:cubicBezTo>
                  <a:pt x="51609" y="1058"/>
                  <a:pt x="51164" y="2837"/>
                  <a:pt x="52054" y="4617"/>
                </a:cubicBezTo>
                <a:lnTo>
                  <a:pt x="62287" y="22413"/>
                </a:lnTo>
                <a:lnTo>
                  <a:pt x="49829" y="22413"/>
                </a:lnTo>
                <a:cubicBezTo>
                  <a:pt x="48050" y="22413"/>
                  <a:pt x="46715" y="23748"/>
                  <a:pt x="46715" y="25527"/>
                </a:cubicBezTo>
                <a:cubicBezTo>
                  <a:pt x="46715" y="27307"/>
                  <a:pt x="48050" y="28642"/>
                  <a:pt x="49829" y="28642"/>
                </a:cubicBezTo>
                <a:lnTo>
                  <a:pt x="65846" y="28642"/>
                </a:lnTo>
                <a:lnTo>
                  <a:pt x="73854" y="42434"/>
                </a:lnTo>
                <a:lnTo>
                  <a:pt x="41376" y="42434"/>
                </a:lnTo>
                <a:cubicBezTo>
                  <a:pt x="39596" y="42434"/>
                  <a:pt x="38262" y="43768"/>
                  <a:pt x="38262" y="45103"/>
                </a:cubicBezTo>
                <a:cubicBezTo>
                  <a:pt x="38262" y="46883"/>
                  <a:pt x="39596" y="48217"/>
                  <a:pt x="41376" y="48217"/>
                </a:cubicBezTo>
                <a:lnTo>
                  <a:pt x="77413" y="48217"/>
                </a:lnTo>
                <a:lnTo>
                  <a:pt x="89871" y="70018"/>
                </a:lnTo>
                <a:lnTo>
                  <a:pt x="61397" y="66903"/>
                </a:lnTo>
                <a:lnTo>
                  <a:pt x="61397" y="66903"/>
                </a:lnTo>
                <a:lnTo>
                  <a:pt x="77858" y="89149"/>
                </a:lnTo>
                <a:lnTo>
                  <a:pt x="53388" y="89149"/>
                </a:lnTo>
                <a:lnTo>
                  <a:pt x="35592" y="58450"/>
                </a:lnTo>
                <a:cubicBezTo>
                  <a:pt x="34951" y="57488"/>
                  <a:pt x="33847" y="56757"/>
                  <a:pt x="32781" y="56757"/>
                </a:cubicBezTo>
                <a:cubicBezTo>
                  <a:pt x="32368" y="56757"/>
                  <a:pt x="31961" y="56867"/>
                  <a:pt x="31588" y="57116"/>
                </a:cubicBezTo>
                <a:cubicBezTo>
                  <a:pt x="30253" y="58005"/>
                  <a:pt x="29364" y="59785"/>
                  <a:pt x="30253" y="61120"/>
                </a:cubicBezTo>
                <a:lnTo>
                  <a:pt x="46715" y="89149"/>
                </a:lnTo>
                <a:lnTo>
                  <a:pt x="30698" y="89149"/>
                </a:lnTo>
                <a:lnTo>
                  <a:pt x="22690" y="75357"/>
                </a:lnTo>
                <a:cubicBezTo>
                  <a:pt x="22115" y="74495"/>
                  <a:pt x="21170" y="74004"/>
                  <a:pt x="20213" y="74004"/>
                </a:cubicBezTo>
                <a:cubicBezTo>
                  <a:pt x="19687" y="74004"/>
                  <a:pt x="19159" y="74152"/>
                  <a:pt x="18686" y="74467"/>
                </a:cubicBezTo>
                <a:cubicBezTo>
                  <a:pt x="17351" y="75357"/>
                  <a:pt x="16906" y="77136"/>
                  <a:pt x="17351" y="78471"/>
                </a:cubicBezTo>
                <a:lnTo>
                  <a:pt x="24025" y="89149"/>
                </a:lnTo>
                <a:lnTo>
                  <a:pt x="3114" y="89149"/>
                </a:lnTo>
                <a:cubicBezTo>
                  <a:pt x="1335" y="89149"/>
                  <a:pt x="0" y="90483"/>
                  <a:pt x="0" y="92263"/>
                </a:cubicBezTo>
                <a:cubicBezTo>
                  <a:pt x="0" y="94043"/>
                  <a:pt x="1335" y="95377"/>
                  <a:pt x="3114" y="95377"/>
                </a:cubicBezTo>
                <a:lnTo>
                  <a:pt x="24025" y="95377"/>
                </a:lnTo>
                <a:lnTo>
                  <a:pt x="17796" y="106055"/>
                </a:lnTo>
                <a:cubicBezTo>
                  <a:pt x="16906" y="107835"/>
                  <a:pt x="17351" y="109614"/>
                  <a:pt x="18686" y="110059"/>
                </a:cubicBezTo>
                <a:cubicBezTo>
                  <a:pt x="19131" y="110504"/>
                  <a:pt x="19576" y="110504"/>
                  <a:pt x="20021" y="110504"/>
                </a:cubicBezTo>
                <a:cubicBezTo>
                  <a:pt x="21355" y="110504"/>
                  <a:pt x="22245" y="110059"/>
                  <a:pt x="22690" y="109169"/>
                </a:cubicBezTo>
                <a:lnTo>
                  <a:pt x="30698" y="95377"/>
                </a:lnTo>
                <a:lnTo>
                  <a:pt x="46715" y="95377"/>
                </a:lnTo>
                <a:lnTo>
                  <a:pt x="30253" y="123406"/>
                </a:lnTo>
                <a:cubicBezTo>
                  <a:pt x="29809" y="124741"/>
                  <a:pt x="30253" y="126521"/>
                  <a:pt x="31588" y="127410"/>
                </a:cubicBezTo>
                <a:cubicBezTo>
                  <a:pt x="32033" y="127855"/>
                  <a:pt x="32478" y="127855"/>
                  <a:pt x="32923" y="127855"/>
                </a:cubicBezTo>
                <a:cubicBezTo>
                  <a:pt x="33813" y="127855"/>
                  <a:pt x="35147" y="127410"/>
                  <a:pt x="35592" y="126521"/>
                </a:cubicBezTo>
                <a:lnTo>
                  <a:pt x="53388" y="95377"/>
                </a:lnTo>
                <a:lnTo>
                  <a:pt x="78303" y="95377"/>
                </a:lnTo>
                <a:lnTo>
                  <a:pt x="61397" y="118512"/>
                </a:lnTo>
                <a:lnTo>
                  <a:pt x="89426" y="115398"/>
                </a:lnTo>
                <a:lnTo>
                  <a:pt x="77413" y="136309"/>
                </a:lnTo>
                <a:lnTo>
                  <a:pt x="41376" y="136309"/>
                </a:lnTo>
                <a:cubicBezTo>
                  <a:pt x="39596" y="136309"/>
                  <a:pt x="38262" y="137643"/>
                  <a:pt x="38262" y="139423"/>
                </a:cubicBezTo>
                <a:cubicBezTo>
                  <a:pt x="38262" y="141203"/>
                  <a:pt x="39596" y="142537"/>
                  <a:pt x="41376" y="142537"/>
                </a:cubicBezTo>
                <a:lnTo>
                  <a:pt x="73854" y="142537"/>
                </a:lnTo>
                <a:lnTo>
                  <a:pt x="65846" y="156329"/>
                </a:lnTo>
                <a:lnTo>
                  <a:pt x="49829" y="156329"/>
                </a:lnTo>
                <a:cubicBezTo>
                  <a:pt x="48050" y="156329"/>
                  <a:pt x="46715" y="157664"/>
                  <a:pt x="46715" y="158999"/>
                </a:cubicBezTo>
                <a:cubicBezTo>
                  <a:pt x="46715" y="160778"/>
                  <a:pt x="48050" y="162113"/>
                  <a:pt x="49829" y="162113"/>
                </a:cubicBezTo>
                <a:lnTo>
                  <a:pt x="62287" y="162113"/>
                </a:lnTo>
                <a:lnTo>
                  <a:pt x="52054" y="180354"/>
                </a:lnTo>
                <a:cubicBezTo>
                  <a:pt x="51164" y="181689"/>
                  <a:pt x="51609" y="183468"/>
                  <a:pt x="52944" y="184358"/>
                </a:cubicBezTo>
                <a:cubicBezTo>
                  <a:pt x="53388" y="184358"/>
                  <a:pt x="54278" y="184803"/>
                  <a:pt x="54723" y="184803"/>
                </a:cubicBezTo>
                <a:cubicBezTo>
                  <a:pt x="55613" y="184803"/>
                  <a:pt x="56503" y="183913"/>
                  <a:pt x="56948" y="183024"/>
                </a:cubicBezTo>
                <a:lnTo>
                  <a:pt x="67625" y="165227"/>
                </a:lnTo>
                <a:lnTo>
                  <a:pt x="73854" y="175905"/>
                </a:lnTo>
                <a:cubicBezTo>
                  <a:pt x="74299" y="176795"/>
                  <a:pt x="75634" y="177240"/>
                  <a:pt x="76523" y="177240"/>
                </a:cubicBezTo>
                <a:lnTo>
                  <a:pt x="77858" y="177240"/>
                </a:lnTo>
                <a:cubicBezTo>
                  <a:pt x="79193" y="176350"/>
                  <a:pt x="79638" y="174570"/>
                  <a:pt x="79193" y="173236"/>
                </a:cubicBezTo>
                <a:lnTo>
                  <a:pt x="71185" y="158999"/>
                </a:lnTo>
                <a:lnTo>
                  <a:pt x="78748" y="145207"/>
                </a:lnTo>
                <a:lnTo>
                  <a:pt x="95209" y="173236"/>
                </a:lnTo>
                <a:cubicBezTo>
                  <a:pt x="95654" y="174570"/>
                  <a:pt x="96544" y="175015"/>
                  <a:pt x="97879" y="175015"/>
                </a:cubicBezTo>
                <a:cubicBezTo>
                  <a:pt x="98324" y="175015"/>
                  <a:pt x="98769" y="174570"/>
                  <a:pt x="99214" y="174570"/>
                </a:cubicBezTo>
                <a:cubicBezTo>
                  <a:pt x="100548" y="173681"/>
                  <a:pt x="100993" y="171901"/>
                  <a:pt x="100103" y="170566"/>
                </a:cubicBezTo>
                <a:lnTo>
                  <a:pt x="82307" y="139423"/>
                </a:lnTo>
                <a:lnTo>
                  <a:pt x="94764" y="118067"/>
                </a:lnTo>
                <a:lnTo>
                  <a:pt x="106332" y="143872"/>
                </a:lnTo>
                <a:lnTo>
                  <a:pt x="117455" y="118067"/>
                </a:lnTo>
                <a:lnTo>
                  <a:pt x="129912" y="139423"/>
                </a:lnTo>
                <a:lnTo>
                  <a:pt x="112116" y="170566"/>
                </a:lnTo>
                <a:cubicBezTo>
                  <a:pt x="111226" y="171901"/>
                  <a:pt x="111671" y="173681"/>
                  <a:pt x="113006" y="174570"/>
                </a:cubicBezTo>
                <a:cubicBezTo>
                  <a:pt x="113450" y="174570"/>
                  <a:pt x="114340" y="175015"/>
                  <a:pt x="114785" y="175015"/>
                </a:cubicBezTo>
                <a:cubicBezTo>
                  <a:pt x="115675" y="175015"/>
                  <a:pt x="116565" y="174570"/>
                  <a:pt x="117010" y="173236"/>
                </a:cubicBezTo>
                <a:lnTo>
                  <a:pt x="133471" y="145207"/>
                </a:lnTo>
                <a:lnTo>
                  <a:pt x="141479" y="158999"/>
                </a:lnTo>
                <a:lnTo>
                  <a:pt x="133471" y="172791"/>
                </a:lnTo>
                <a:cubicBezTo>
                  <a:pt x="132581" y="174570"/>
                  <a:pt x="133026" y="176350"/>
                  <a:pt x="134361" y="177240"/>
                </a:cubicBezTo>
                <a:lnTo>
                  <a:pt x="135696" y="177240"/>
                </a:lnTo>
                <a:cubicBezTo>
                  <a:pt x="137030" y="177240"/>
                  <a:pt x="137920" y="176795"/>
                  <a:pt x="138365" y="175905"/>
                </a:cubicBezTo>
                <a:lnTo>
                  <a:pt x="144594" y="165227"/>
                </a:lnTo>
                <a:lnTo>
                  <a:pt x="155271" y="183024"/>
                </a:lnTo>
                <a:cubicBezTo>
                  <a:pt x="155716" y="183913"/>
                  <a:pt x="156606" y="184803"/>
                  <a:pt x="157941" y="184803"/>
                </a:cubicBezTo>
                <a:cubicBezTo>
                  <a:pt x="158386" y="184803"/>
                  <a:pt x="158831" y="184358"/>
                  <a:pt x="159276" y="184358"/>
                </a:cubicBezTo>
                <a:cubicBezTo>
                  <a:pt x="160610" y="183468"/>
                  <a:pt x="161055" y="181689"/>
                  <a:pt x="160165" y="180354"/>
                </a:cubicBezTo>
                <a:lnTo>
                  <a:pt x="149933" y="162113"/>
                </a:lnTo>
                <a:lnTo>
                  <a:pt x="162390" y="162113"/>
                </a:lnTo>
                <a:cubicBezTo>
                  <a:pt x="164169" y="162113"/>
                  <a:pt x="165504" y="160778"/>
                  <a:pt x="165504" y="158999"/>
                </a:cubicBezTo>
                <a:cubicBezTo>
                  <a:pt x="165504" y="157664"/>
                  <a:pt x="164169" y="156329"/>
                  <a:pt x="162390" y="156329"/>
                </a:cubicBezTo>
                <a:lnTo>
                  <a:pt x="146373" y="156329"/>
                </a:lnTo>
                <a:lnTo>
                  <a:pt x="138365" y="142537"/>
                </a:lnTo>
                <a:lnTo>
                  <a:pt x="170843" y="142537"/>
                </a:lnTo>
                <a:cubicBezTo>
                  <a:pt x="172623" y="142537"/>
                  <a:pt x="173957" y="141203"/>
                  <a:pt x="173957" y="139423"/>
                </a:cubicBezTo>
                <a:cubicBezTo>
                  <a:pt x="173957" y="137643"/>
                  <a:pt x="172623" y="136309"/>
                  <a:pt x="170843" y="136309"/>
                </a:cubicBezTo>
                <a:lnTo>
                  <a:pt x="135251" y="136309"/>
                </a:lnTo>
                <a:lnTo>
                  <a:pt x="122793" y="115398"/>
                </a:lnTo>
                <a:lnTo>
                  <a:pt x="122793" y="115398"/>
                </a:lnTo>
                <a:lnTo>
                  <a:pt x="150822" y="118512"/>
                </a:lnTo>
                <a:lnTo>
                  <a:pt x="133916" y="95377"/>
                </a:lnTo>
                <a:lnTo>
                  <a:pt x="158831" y="95377"/>
                </a:lnTo>
                <a:lnTo>
                  <a:pt x="176627" y="126521"/>
                </a:lnTo>
                <a:cubicBezTo>
                  <a:pt x="177517" y="127410"/>
                  <a:pt x="178406" y="127855"/>
                  <a:pt x="179296" y="127855"/>
                </a:cubicBezTo>
                <a:cubicBezTo>
                  <a:pt x="179741" y="127855"/>
                  <a:pt x="180186" y="127855"/>
                  <a:pt x="181076" y="127410"/>
                </a:cubicBezTo>
                <a:cubicBezTo>
                  <a:pt x="182411" y="126521"/>
                  <a:pt x="182855" y="124741"/>
                  <a:pt x="181966" y="123406"/>
                </a:cubicBezTo>
                <a:lnTo>
                  <a:pt x="165504" y="95377"/>
                </a:lnTo>
                <a:lnTo>
                  <a:pt x="181521" y="95377"/>
                </a:lnTo>
                <a:lnTo>
                  <a:pt x="189529" y="109169"/>
                </a:lnTo>
                <a:cubicBezTo>
                  <a:pt x="190419" y="110059"/>
                  <a:pt x="191309" y="110504"/>
                  <a:pt x="192198" y="110504"/>
                </a:cubicBezTo>
                <a:cubicBezTo>
                  <a:pt x="192643" y="110504"/>
                  <a:pt x="193088" y="110504"/>
                  <a:pt x="193533" y="110059"/>
                </a:cubicBezTo>
                <a:cubicBezTo>
                  <a:pt x="195313" y="109614"/>
                  <a:pt x="195758" y="107835"/>
                  <a:pt x="194868" y="106055"/>
                </a:cubicBezTo>
                <a:lnTo>
                  <a:pt x="188639" y="95377"/>
                </a:lnTo>
                <a:lnTo>
                  <a:pt x="209550" y="95377"/>
                </a:lnTo>
                <a:cubicBezTo>
                  <a:pt x="210884" y="95377"/>
                  <a:pt x="212219" y="94043"/>
                  <a:pt x="212219" y="92263"/>
                </a:cubicBezTo>
                <a:cubicBezTo>
                  <a:pt x="212219" y="90483"/>
                  <a:pt x="210884" y="89149"/>
                  <a:pt x="209105" y="89149"/>
                </a:cubicBezTo>
                <a:lnTo>
                  <a:pt x="188639" y="89149"/>
                </a:lnTo>
                <a:lnTo>
                  <a:pt x="194868" y="78471"/>
                </a:lnTo>
                <a:cubicBezTo>
                  <a:pt x="195758" y="77136"/>
                  <a:pt x="194868" y="75357"/>
                  <a:pt x="193533" y="74467"/>
                </a:cubicBezTo>
                <a:cubicBezTo>
                  <a:pt x="193060" y="74152"/>
                  <a:pt x="192532" y="74004"/>
                  <a:pt x="192006" y="74004"/>
                </a:cubicBezTo>
                <a:cubicBezTo>
                  <a:pt x="191049" y="74004"/>
                  <a:pt x="190104" y="74495"/>
                  <a:pt x="189529" y="75357"/>
                </a:cubicBezTo>
                <a:lnTo>
                  <a:pt x="181521" y="89149"/>
                </a:lnTo>
                <a:lnTo>
                  <a:pt x="165504" y="89149"/>
                </a:lnTo>
                <a:lnTo>
                  <a:pt x="181966" y="61120"/>
                </a:lnTo>
                <a:cubicBezTo>
                  <a:pt x="182855" y="59785"/>
                  <a:pt x="181966" y="58005"/>
                  <a:pt x="180631" y="57116"/>
                </a:cubicBezTo>
                <a:cubicBezTo>
                  <a:pt x="180258" y="56867"/>
                  <a:pt x="179851" y="56757"/>
                  <a:pt x="179438" y="56757"/>
                </a:cubicBezTo>
                <a:cubicBezTo>
                  <a:pt x="178372" y="56757"/>
                  <a:pt x="177268" y="57488"/>
                  <a:pt x="176627" y="58450"/>
                </a:cubicBezTo>
                <a:lnTo>
                  <a:pt x="158831" y="89149"/>
                </a:lnTo>
                <a:lnTo>
                  <a:pt x="134361" y="89149"/>
                </a:lnTo>
                <a:lnTo>
                  <a:pt x="150822" y="66903"/>
                </a:lnTo>
                <a:lnTo>
                  <a:pt x="122349" y="70018"/>
                </a:lnTo>
                <a:lnTo>
                  <a:pt x="135251" y="48217"/>
                </a:lnTo>
                <a:lnTo>
                  <a:pt x="170843" y="48217"/>
                </a:lnTo>
                <a:cubicBezTo>
                  <a:pt x="172623" y="48217"/>
                  <a:pt x="173957" y="46883"/>
                  <a:pt x="173957" y="45103"/>
                </a:cubicBezTo>
                <a:cubicBezTo>
                  <a:pt x="173957" y="43768"/>
                  <a:pt x="172623" y="42434"/>
                  <a:pt x="170843" y="42434"/>
                </a:cubicBezTo>
                <a:lnTo>
                  <a:pt x="138365" y="42434"/>
                </a:lnTo>
                <a:lnTo>
                  <a:pt x="146373" y="28642"/>
                </a:lnTo>
                <a:lnTo>
                  <a:pt x="162390" y="28642"/>
                </a:lnTo>
                <a:cubicBezTo>
                  <a:pt x="164169" y="28642"/>
                  <a:pt x="165504" y="27307"/>
                  <a:pt x="165504" y="25527"/>
                </a:cubicBezTo>
                <a:cubicBezTo>
                  <a:pt x="165504" y="23748"/>
                  <a:pt x="164169" y="22413"/>
                  <a:pt x="162390" y="22413"/>
                </a:cubicBezTo>
                <a:lnTo>
                  <a:pt x="149933" y="22413"/>
                </a:lnTo>
                <a:lnTo>
                  <a:pt x="160165" y="4617"/>
                </a:lnTo>
                <a:cubicBezTo>
                  <a:pt x="161055" y="2837"/>
                  <a:pt x="160610" y="1058"/>
                  <a:pt x="159276" y="168"/>
                </a:cubicBezTo>
                <a:cubicBezTo>
                  <a:pt x="158942" y="57"/>
                  <a:pt x="158580" y="1"/>
                  <a:pt x="158212" y="1"/>
                </a:cubicBezTo>
                <a:cubicBezTo>
                  <a:pt x="157107" y="1"/>
                  <a:pt x="155939" y="501"/>
                  <a:pt x="155271" y="1503"/>
                </a:cubicBezTo>
                <a:lnTo>
                  <a:pt x="144594" y="19744"/>
                </a:lnTo>
                <a:lnTo>
                  <a:pt x="138365" y="8621"/>
                </a:lnTo>
                <a:cubicBezTo>
                  <a:pt x="137790" y="7759"/>
                  <a:pt x="136845" y="7268"/>
                  <a:pt x="135888" y="7268"/>
                </a:cubicBezTo>
                <a:cubicBezTo>
                  <a:pt x="135362" y="7268"/>
                  <a:pt x="134834" y="7416"/>
                  <a:pt x="134361" y="7731"/>
                </a:cubicBezTo>
                <a:cubicBezTo>
                  <a:pt x="133026" y="8621"/>
                  <a:pt x="132581" y="10401"/>
                  <a:pt x="133471" y="11735"/>
                </a:cubicBezTo>
                <a:lnTo>
                  <a:pt x="141479" y="25527"/>
                </a:lnTo>
                <a:lnTo>
                  <a:pt x="133471" y="39319"/>
                </a:lnTo>
                <a:lnTo>
                  <a:pt x="117010" y="11290"/>
                </a:lnTo>
                <a:cubicBezTo>
                  <a:pt x="116342" y="10289"/>
                  <a:pt x="115174" y="9789"/>
                  <a:pt x="114069" y="9789"/>
                </a:cubicBezTo>
                <a:cubicBezTo>
                  <a:pt x="113701" y="9789"/>
                  <a:pt x="113339" y="9844"/>
                  <a:pt x="113006" y="9956"/>
                </a:cubicBezTo>
                <a:cubicBezTo>
                  <a:pt x="111671" y="10846"/>
                  <a:pt x="111226" y="12625"/>
                  <a:pt x="112116" y="13960"/>
                </a:cubicBezTo>
                <a:lnTo>
                  <a:pt x="129912" y="45103"/>
                </a:lnTo>
                <a:lnTo>
                  <a:pt x="117455" y="66903"/>
                </a:lnTo>
                <a:lnTo>
                  <a:pt x="106332" y="41099"/>
                </a:lnTo>
                <a:lnTo>
                  <a:pt x="94764" y="66903"/>
                </a:lnTo>
                <a:lnTo>
                  <a:pt x="82307" y="45103"/>
                </a:lnTo>
                <a:lnTo>
                  <a:pt x="100103" y="13960"/>
                </a:lnTo>
                <a:cubicBezTo>
                  <a:pt x="100993" y="12625"/>
                  <a:pt x="100548" y="10846"/>
                  <a:pt x="99214" y="9956"/>
                </a:cubicBezTo>
                <a:cubicBezTo>
                  <a:pt x="98841" y="9707"/>
                  <a:pt x="98433" y="9598"/>
                  <a:pt x="98020" y="9598"/>
                </a:cubicBezTo>
                <a:cubicBezTo>
                  <a:pt x="96954" y="9598"/>
                  <a:pt x="95851" y="10328"/>
                  <a:pt x="95209" y="11290"/>
                </a:cubicBezTo>
                <a:lnTo>
                  <a:pt x="78748" y="39319"/>
                </a:lnTo>
                <a:lnTo>
                  <a:pt x="70740" y="25527"/>
                </a:lnTo>
                <a:lnTo>
                  <a:pt x="79193" y="11735"/>
                </a:lnTo>
                <a:cubicBezTo>
                  <a:pt x="79638" y="10401"/>
                  <a:pt x="79193" y="8621"/>
                  <a:pt x="77858" y="7731"/>
                </a:cubicBezTo>
                <a:cubicBezTo>
                  <a:pt x="77385" y="7416"/>
                  <a:pt x="76857" y="7268"/>
                  <a:pt x="76332" y="7268"/>
                </a:cubicBezTo>
                <a:cubicBezTo>
                  <a:pt x="75374" y="7268"/>
                  <a:pt x="74429" y="7759"/>
                  <a:pt x="73854" y="8621"/>
                </a:cubicBezTo>
                <a:lnTo>
                  <a:pt x="67625" y="19744"/>
                </a:lnTo>
                <a:lnTo>
                  <a:pt x="56948" y="1503"/>
                </a:lnTo>
                <a:cubicBezTo>
                  <a:pt x="56280" y="501"/>
                  <a:pt x="55112" y="1"/>
                  <a:pt x="54007" y="1"/>
                </a:cubicBezTo>
                <a:close/>
              </a:path>
            </a:pathLst>
          </a:custGeom>
          <a:solidFill>
            <a:srgbClr val="A3816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186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" name="Google Shape;312;p49"/>
          <p:cNvSpPr/>
          <p:nvPr/>
        </p:nvSpPr>
        <p:spPr>
          <a:xfrm>
            <a:off x="9718013" y="3952057"/>
            <a:ext cx="469675" cy="516307"/>
          </a:xfrm>
          <a:custGeom>
            <a:avLst/>
            <a:gdLst/>
            <a:ahLst/>
            <a:cxnLst/>
            <a:rect l="l" t="t" r="r" b="b"/>
            <a:pathLst>
              <a:path w="170791" h="187748" extrusionOk="0">
                <a:moveTo>
                  <a:pt x="85597" y="5249"/>
                </a:moveTo>
                <a:cubicBezTo>
                  <a:pt x="86405" y="5249"/>
                  <a:pt x="87213" y="5249"/>
                  <a:pt x="88020" y="5653"/>
                </a:cubicBezTo>
                <a:cubicBezTo>
                  <a:pt x="91250" y="6864"/>
                  <a:pt x="93269" y="9691"/>
                  <a:pt x="93269" y="12921"/>
                </a:cubicBezTo>
                <a:cubicBezTo>
                  <a:pt x="93269" y="16555"/>
                  <a:pt x="91250" y="19381"/>
                  <a:pt x="88020" y="20592"/>
                </a:cubicBezTo>
                <a:cubicBezTo>
                  <a:pt x="87213" y="20996"/>
                  <a:pt x="86405" y="20996"/>
                  <a:pt x="85597" y="20996"/>
                </a:cubicBezTo>
                <a:cubicBezTo>
                  <a:pt x="84386" y="20996"/>
                  <a:pt x="83579" y="20996"/>
                  <a:pt x="82771" y="20592"/>
                </a:cubicBezTo>
                <a:cubicBezTo>
                  <a:pt x="79541" y="19381"/>
                  <a:pt x="77522" y="16555"/>
                  <a:pt x="77522" y="12921"/>
                </a:cubicBezTo>
                <a:cubicBezTo>
                  <a:pt x="77522" y="9691"/>
                  <a:pt x="79541" y="6864"/>
                  <a:pt x="82771" y="5653"/>
                </a:cubicBezTo>
                <a:cubicBezTo>
                  <a:pt x="83579" y="5249"/>
                  <a:pt x="84386" y="5249"/>
                  <a:pt x="85597" y="5249"/>
                </a:cubicBezTo>
                <a:close/>
                <a:moveTo>
                  <a:pt x="14940" y="46433"/>
                </a:moveTo>
                <a:cubicBezTo>
                  <a:pt x="16151" y="46433"/>
                  <a:pt x="17766" y="46836"/>
                  <a:pt x="18574" y="47644"/>
                </a:cubicBezTo>
                <a:cubicBezTo>
                  <a:pt x="21400" y="49259"/>
                  <a:pt x="22611" y="51681"/>
                  <a:pt x="22611" y="54508"/>
                </a:cubicBezTo>
                <a:cubicBezTo>
                  <a:pt x="22611" y="55719"/>
                  <a:pt x="22611" y="57334"/>
                  <a:pt x="21804" y="58545"/>
                </a:cubicBezTo>
                <a:cubicBezTo>
                  <a:pt x="21400" y="58949"/>
                  <a:pt x="21400" y="59353"/>
                  <a:pt x="20996" y="59757"/>
                </a:cubicBezTo>
                <a:cubicBezTo>
                  <a:pt x="19424" y="61329"/>
                  <a:pt x="17002" y="62391"/>
                  <a:pt x="14612" y="62391"/>
                </a:cubicBezTo>
                <a:cubicBezTo>
                  <a:pt x="13319" y="62391"/>
                  <a:pt x="12036" y="62080"/>
                  <a:pt x="10902" y="61372"/>
                </a:cubicBezTo>
                <a:cubicBezTo>
                  <a:pt x="7672" y="59353"/>
                  <a:pt x="6057" y="55315"/>
                  <a:pt x="7269" y="52085"/>
                </a:cubicBezTo>
                <a:cubicBezTo>
                  <a:pt x="7672" y="51681"/>
                  <a:pt x="7672" y="50874"/>
                  <a:pt x="8076" y="50874"/>
                </a:cubicBezTo>
                <a:cubicBezTo>
                  <a:pt x="8884" y="49259"/>
                  <a:pt x="9691" y="48451"/>
                  <a:pt x="10902" y="47644"/>
                </a:cubicBezTo>
                <a:cubicBezTo>
                  <a:pt x="12114" y="46836"/>
                  <a:pt x="13325" y="46433"/>
                  <a:pt x="14940" y="46433"/>
                </a:cubicBezTo>
                <a:close/>
                <a:moveTo>
                  <a:pt x="155851" y="46433"/>
                </a:moveTo>
                <a:cubicBezTo>
                  <a:pt x="157466" y="46433"/>
                  <a:pt x="158678" y="46836"/>
                  <a:pt x="159889" y="47644"/>
                </a:cubicBezTo>
                <a:cubicBezTo>
                  <a:pt x="161100" y="48451"/>
                  <a:pt x="162311" y="49259"/>
                  <a:pt x="162715" y="50874"/>
                </a:cubicBezTo>
                <a:cubicBezTo>
                  <a:pt x="163119" y="50874"/>
                  <a:pt x="163119" y="51681"/>
                  <a:pt x="163523" y="52085"/>
                </a:cubicBezTo>
                <a:cubicBezTo>
                  <a:pt x="164734" y="55315"/>
                  <a:pt x="163119" y="59353"/>
                  <a:pt x="159889" y="61372"/>
                </a:cubicBezTo>
                <a:cubicBezTo>
                  <a:pt x="158678" y="62179"/>
                  <a:pt x="157466" y="62583"/>
                  <a:pt x="155851" y="62583"/>
                </a:cubicBezTo>
                <a:cubicBezTo>
                  <a:pt x="153429" y="62583"/>
                  <a:pt x="151410" y="61372"/>
                  <a:pt x="150199" y="59757"/>
                </a:cubicBezTo>
                <a:cubicBezTo>
                  <a:pt x="149795" y="59353"/>
                  <a:pt x="149391" y="58949"/>
                  <a:pt x="148987" y="58545"/>
                </a:cubicBezTo>
                <a:cubicBezTo>
                  <a:pt x="148180" y="57334"/>
                  <a:pt x="148180" y="55719"/>
                  <a:pt x="148180" y="54508"/>
                </a:cubicBezTo>
                <a:cubicBezTo>
                  <a:pt x="148180" y="51681"/>
                  <a:pt x="149391" y="49259"/>
                  <a:pt x="152217" y="47644"/>
                </a:cubicBezTo>
                <a:cubicBezTo>
                  <a:pt x="153429" y="46836"/>
                  <a:pt x="154640" y="46433"/>
                  <a:pt x="155851" y="46433"/>
                </a:cubicBezTo>
                <a:close/>
                <a:moveTo>
                  <a:pt x="14940" y="125165"/>
                </a:moveTo>
                <a:cubicBezTo>
                  <a:pt x="17363" y="125165"/>
                  <a:pt x="19381" y="126377"/>
                  <a:pt x="20996" y="127992"/>
                </a:cubicBezTo>
                <a:cubicBezTo>
                  <a:pt x="20996" y="128395"/>
                  <a:pt x="21400" y="128799"/>
                  <a:pt x="21804" y="129203"/>
                </a:cubicBezTo>
                <a:cubicBezTo>
                  <a:pt x="22611" y="130414"/>
                  <a:pt x="22611" y="131625"/>
                  <a:pt x="22611" y="133240"/>
                </a:cubicBezTo>
                <a:cubicBezTo>
                  <a:pt x="22611" y="134048"/>
                  <a:pt x="22611" y="134452"/>
                  <a:pt x="22611" y="135259"/>
                </a:cubicBezTo>
                <a:cubicBezTo>
                  <a:pt x="21804" y="137278"/>
                  <a:pt x="20593" y="138893"/>
                  <a:pt x="18574" y="140104"/>
                </a:cubicBezTo>
                <a:cubicBezTo>
                  <a:pt x="17766" y="140912"/>
                  <a:pt x="16151" y="140912"/>
                  <a:pt x="14940" y="140912"/>
                </a:cubicBezTo>
                <a:cubicBezTo>
                  <a:pt x="13325" y="140912"/>
                  <a:pt x="12114" y="140508"/>
                  <a:pt x="10902" y="140104"/>
                </a:cubicBezTo>
                <a:cubicBezTo>
                  <a:pt x="9691" y="139297"/>
                  <a:pt x="8884" y="138085"/>
                  <a:pt x="8076" y="136874"/>
                </a:cubicBezTo>
                <a:cubicBezTo>
                  <a:pt x="7672" y="136470"/>
                  <a:pt x="7672" y="136067"/>
                  <a:pt x="7269" y="135663"/>
                </a:cubicBezTo>
                <a:cubicBezTo>
                  <a:pt x="6865" y="134048"/>
                  <a:pt x="6865" y="132433"/>
                  <a:pt x="7269" y="131222"/>
                </a:cubicBezTo>
                <a:cubicBezTo>
                  <a:pt x="7672" y="128799"/>
                  <a:pt x="9287" y="127184"/>
                  <a:pt x="10902" y="126377"/>
                </a:cubicBezTo>
                <a:cubicBezTo>
                  <a:pt x="12114" y="125569"/>
                  <a:pt x="13729" y="125165"/>
                  <a:pt x="14940" y="125165"/>
                </a:cubicBezTo>
                <a:close/>
                <a:moveTo>
                  <a:pt x="155851" y="125165"/>
                </a:moveTo>
                <a:cubicBezTo>
                  <a:pt x="157466" y="125165"/>
                  <a:pt x="158678" y="125569"/>
                  <a:pt x="159889" y="126377"/>
                </a:cubicBezTo>
                <a:cubicBezTo>
                  <a:pt x="161504" y="127184"/>
                  <a:pt x="163119" y="128799"/>
                  <a:pt x="163523" y="130818"/>
                </a:cubicBezTo>
                <a:cubicBezTo>
                  <a:pt x="163926" y="132433"/>
                  <a:pt x="163926" y="134048"/>
                  <a:pt x="163523" y="135663"/>
                </a:cubicBezTo>
                <a:cubicBezTo>
                  <a:pt x="163119" y="136067"/>
                  <a:pt x="163119" y="136470"/>
                  <a:pt x="162715" y="136874"/>
                </a:cubicBezTo>
                <a:cubicBezTo>
                  <a:pt x="162311" y="138085"/>
                  <a:pt x="161100" y="139297"/>
                  <a:pt x="159889" y="140104"/>
                </a:cubicBezTo>
                <a:cubicBezTo>
                  <a:pt x="158678" y="140710"/>
                  <a:pt x="157365" y="141013"/>
                  <a:pt x="156053" y="141013"/>
                </a:cubicBezTo>
                <a:cubicBezTo>
                  <a:pt x="154741" y="141013"/>
                  <a:pt x="153429" y="140710"/>
                  <a:pt x="152217" y="140104"/>
                </a:cubicBezTo>
                <a:cubicBezTo>
                  <a:pt x="150199" y="138893"/>
                  <a:pt x="148987" y="137278"/>
                  <a:pt x="148180" y="135259"/>
                </a:cubicBezTo>
                <a:cubicBezTo>
                  <a:pt x="148180" y="134452"/>
                  <a:pt x="148180" y="133644"/>
                  <a:pt x="148180" y="133240"/>
                </a:cubicBezTo>
                <a:cubicBezTo>
                  <a:pt x="148180" y="131625"/>
                  <a:pt x="148180" y="130414"/>
                  <a:pt x="148987" y="129203"/>
                </a:cubicBezTo>
                <a:cubicBezTo>
                  <a:pt x="149391" y="128799"/>
                  <a:pt x="149795" y="128395"/>
                  <a:pt x="150199" y="127992"/>
                </a:cubicBezTo>
                <a:cubicBezTo>
                  <a:pt x="151410" y="126377"/>
                  <a:pt x="153429" y="125165"/>
                  <a:pt x="155851" y="125165"/>
                </a:cubicBezTo>
                <a:close/>
                <a:moveTo>
                  <a:pt x="85597" y="166752"/>
                </a:moveTo>
                <a:cubicBezTo>
                  <a:pt x="86405" y="166752"/>
                  <a:pt x="87213" y="166752"/>
                  <a:pt x="88020" y="167156"/>
                </a:cubicBezTo>
                <a:cubicBezTo>
                  <a:pt x="91250" y="168367"/>
                  <a:pt x="93269" y="171194"/>
                  <a:pt x="93269" y="174424"/>
                </a:cubicBezTo>
                <a:cubicBezTo>
                  <a:pt x="93269" y="178057"/>
                  <a:pt x="91250" y="180884"/>
                  <a:pt x="88020" y="182095"/>
                </a:cubicBezTo>
                <a:lnTo>
                  <a:pt x="82771" y="182095"/>
                </a:lnTo>
                <a:cubicBezTo>
                  <a:pt x="79541" y="180884"/>
                  <a:pt x="77522" y="178057"/>
                  <a:pt x="77522" y="174424"/>
                </a:cubicBezTo>
                <a:cubicBezTo>
                  <a:pt x="77522" y="171194"/>
                  <a:pt x="79541" y="168367"/>
                  <a:pt x="82771" y="167156"/>
                </a:cubicBezTo>
                <a:cubicBezTo>
                  <a:pt x="83579" y="166752"/>
                  <a:pt x="84386" y="166752"/>
                  <a:pt x="85597" y="166752"/>
                </a:cubicBezTo>
                <a:close/>
                <a:moveTo>
                  <a:pt x="82771" y="1"/>
                </a:moveTo>
                <a:cubicBezTo>
                  <a:pt x="76715" y="1212"/>
                  <a:pt x="72273" y="6864"/>
                  <a:pt x="72273" y="12921"/>
                </a:cubicBezTo>
                <a:cubicBezTo>
                  <a:pt x="72273" y="19381"/>
                  <a:pt x="76715" y="25033"/>
                  <a:pt x="82771" y="26245"/>
                </a:cubicBezTo>
                <a:lnTo>
                  <a:pt x="82771" y="58545"/>
                </a:lnTo>
                <a:lnTo>
                  <a:pt x="67025" y="42799"/>
                </a:lnTo>
                <a:cubicBezTo>
                  <a:pt x="66419" y="42193"/>
                  <a:pt x="65712" y="41890"/>
                  <a:pt x="65006" y="41890"/>
                </a:cubicBezTo>
                <a:cubicBezTo>
                  <a:pt x="64299" y="41890"/>
                  <a:pt x="63593" y="42193"/>
                  <a:pt x="62987" y="42799"/>
                </a:cubicBezTo>
                <a:cubicBezTo>
                  <a:pt x="62180" y="43606"/>
                  <a:pt x="62180" y="45221"/>
                  <a:pt x="62987" y="46433"/>
                </a:cubicBezTo>
                <a:lnTo>
                  <a:pt x="82771" y="66217"/>
                </a:lnTo>
                <a:lnTo>
                  <a:pt x="82771" y="89231"/>
                </a:lnTo>
                <a:lnTo>
                  <a:pt x="62583" y="77522"/>
                </a:lnTo>
                <a:lnTo>
                  <a:pt x="55719" y="50874"/>
                </a:lnTo>
                <a:cubicBezTo>
                  <a:pt x="55385" y="49536"/>
                  <a:pt x="54219" y="48752"/>
                  <a:pt x="52911" y="48752"/>
                </a:cubicBezTo>
                <a:cubicBezTo>
                  <a:pt x="52640" y="48752"/>
                  <a:pt x="52363" y="48786"/>
                  <a:pt x="52086" y="48855"/>
                </a:cubicBezTo>
                <a:cubicBezTo>
                  <a:pt x="50874" y="49259"/>
                  <a:pt x="50067" y="50874"/>
                  <a:pt x="50471" y="52085"/>
                </a:cubicBezTo>
                <a:lnTo>
                  <a:pt x="56123" y="73888"/>
                </a:lnTo>
                <a:lnTo>
                  <a:pt x="27860" y="57334"/>
                </a:lnTo>
                <a:cubicBezTo>
                  <a:pt x="29071" y="51681"/>
                  <a:pt x="26649" y="46029"/>
                  <a:pt x="21400" y="42799"/>
                </a:cubicBezTo>
                <a:cubicBezTo>
                  <a:pt x="19565" y="41729"/>
                  <a:pt x="17499" y="41237"/>
                  <a:pt x="15420" y="41237"/>
                </a:cubicBezTo>
                <a:cubicBezTo>
                  <a:pt x="12010" y="41237"/>
                  <a:pt x="8566" y="42560"/>
                  <a:pt x="6057" y="44818"/>
                </a:cubicBezTo>
                <a:cubicBezTo>
                  <a:pt x="4846" y="45625"/>
                  <a:pt x="4039" y="46836"/>
                  <a:pt x="3231" y="48048"/>
                </a:cubicBezTo>
                <a:cubicBezTo>
                  <a:pt x="3231" y="48451"/>
                  <a:pt x="2827" y="48855"/>
                  <a:pt x="2827" y="49259"/>
                </a:cubicBezTo>
                <a:cubicBezTo>
                  <a:pt x="1" y="55315"/>
                  <a:pt x="2424" y="62583"/>
                  <a:pt x="8480" y="66217"/>
                </a:cubicBezTo>
                <a:cubicBezTo>
                  <a:pt x="10499" y="67024"/>
                  <a:pt x="12517" y="67832"/>
                  <a:pt x="14940" y="67832"/>
                </a:cubicBezTo>
                <a:cubicBezTo>
                  <a:pt x="18978" y="67832"/>
                  <a:pt x="23015" y="65813"/>
                  <a:pt x="25438" y="62179"/>
                </a:cubicBezTo>
                <a:lnTo>
                  <a:pt x="53297" y="78329"/>
                </a:lnTo>
                <a:lnTo>
                  <a:pt x="31898" y="84386"/>
                </a:lnTo>
                <a:cubicBezTo>
                  <a:pt x="30283" y="84790"/>
                  <a:pt x="29475" y="86001"/>
                  <a:pt x="29879" y="87616"/>
                </a:cubicBezTo>
                <a:cubicBezTo>
                  <a:pt x="30283" y="88827"/>
                  <a:pt x="31494" y="89635"/>
                  <a:pt x="32705" y="89635"/>
                </a:cubicBezTo>
                <a:lnTo>
                  <a:pt x="33109" y="89635"/>
                </a:lnTo>
                <a:lnTo>
                  <a:pt x="60161" y="82367"/>
                </a:lnTo>
                <a:lnTo>
                  <a:pt x="79945" y="93672"/>
                </a:lnTo>
                <a:lnTo>
                  <a:pt x="60161" y="105381"/>
                </a:lnTo>
                <a:lnTo>
                  <a:pt x="33109" y="98114"/>
                </a:lnTo>
                <a:cubicBezTo>
                  <a:pt x="32901" y="98044"/>
                  <a:pt x="32682" y="98011"/>
                  <a:pt x="32458" y="98011"/>
                </a:cubicBezTo>
                <a:cubicBezTo>
                  <a:pt x="31379" y="98011"/>
                  <a:pt x="30213" y="98794"/>
                  <a:pt x="29879" y="100132"/>
                </a:cubicBezTo>
                <a:cubicBezTo>
                  <a:pt x="29475" y="101344"/>
                  <a:pt x="30283" y="102959"/>
                  <a:pt x="31898" y="103362"/>
                </a:cubicBezTo>
                <a:lnTo>
                  <a:pt x="53297" y="109015"/>
                </a:lnTo>
                <a:lnTo>
                  <a:pt x="25438" y="125165"/>
                </a:lnTo>
                <a:cubicBezTo>
                  <a:pt x="23015" y="121935"/>
                  <a:pt x="18798" y="119961"/>
                  <a:pt x="14581" y="119961"/>
                </a:cubicBezTo>
                <a:cubicBezTo>
                  <a:pt x="12473" y="119961"/>
                  <a:pt x="10364" y="120455"/>
                  <a:pt x="8480" y="121531"/>
                </a:cubicBezTo>
                <a:cubicBezTo>
                  <a:pt x="5250" y="123146"/>
                  <a:pt x="3231" y="125973"/>
                  <a:pt x="2020" y="129607"/>
                </a:cubicBezTo>
                <a:cubicBezTo>
                  <a:pt x="1212" y="132433"/>
                  <a:pt x="1616" y="135663"/>
                  <a:pt x="2827" y="138489"/>
                </a:cubicBezTo>
                <a:cubicBezTo>
                  <a:pt x="2827" y="138893"/>
                  <a:pt x="3231" y="139297"/>
                  <a:pt x="3231" y="139701"/>
                </a:cubicBezTo>
                <a:cubicBezTo>
                  <a:pt x="4039" y="140912"/>
                  <a:pt x="4846" y="141719"/>
                  <a:pt x="6057" y="142931"/>
                </a:cubicBezTo>
                <a:cubicBezTo>
                  <a:pt x="8480" y="144949"/>
                  <a:pt x="11306" y="146564"/>
                  <a:pt x="14940" y="146564"/>
                </a:cubicBezTo>
                <a:cubicBezTo>
                  <a:pt x="16959" y="146564"/>
                  <a:pt x="19381" y="145757"/>
                  <a:pt x="21400" y="144949"/>
                </a:cubicBezTo>
                <a:cubicBezTo>
                  <a:pt x="24630" y="142931"/>
                  <a:pt x="26649" y="140104"/>
                  <a:pt x="27860" y="136874"/>
                </a:cubicBezTo>
                <a:cubicBezTo>
                  <a:pt x="28264" y="134452"/>
                  <a:pt x="28264" y="132433"/>
                  <a:pt x="27860" y="130010"/>
                </a:cubicBezTo>
                <a:lnTo>
                  <a:pt x="56123" y="113860"/>
                </a:lnTo>
                <a:lnTo>
                  <a:pt x="50471" y="135663"/>
                </a:lnTo>
                <a:cubicBezTo>
                  <a:pt x="50067" y="136874"/>
                  <a:pt x="50874" y="138489"/>
                  <a:pt x="52086" y="138893"/>
                </a:cubicBezTo>
                <a:lnTo>
                  <a:pt x="52893" y="138893"/>
                </a:lnTo>
                <a:cubicBezTo>
                  <a:pt x="54104" y="138893"/>
                  <a:pt x="55316" y="138085"/>
                  <a:pt x="55719" y="136874"/>
                </a:cubicBezTo>
                <a:lnTo>
                  <a:pt x="62583" y="109822"/>
                </a:lnTo>
                <a:lnTo>
                  <a:pt x="82771" y="98517"/>
                </a:lnTo>
                <a:lnTo>
                  <a:pt x="82771" y="121531"/>
                </a:lnTo>
                <a:lnTo>
                  <a:pt x="62987" y="141316"/>
                </a:lnTo>
                <a:cubicBezTo>
                  <a:pt x="62180" y="142123"/>
                  <a:pt x="62180" y="144142"/>
                  <a:pt x="62987" y="144949"/>
                </a:cubicBezTo>
                <a:cubicBezTo>
                  <a:pt x="63593" y="145555"/>
                  <a:pt x="64299" y="145858"/>
                  <a:pt x="65006" y="145858"/>
                </a:cubicBezTo>
                <a:cubicBezTo>
                  <a:pt x="65712" y="145858"/>
                  <a:pt x="66419" y="145555"/>
                  <a:pt x="67025" y="144949"/>
                </a:cubicBezTo>
                <a:lnTo>
                  <a:pt x="82771" y="129203"/>
                </a:lnTo>
                <a:lnTo>
                  <a:pt x="82771" y="161503"/>
                </a:lnTo>
                <a:cubicBezTo>
                  <a:pt x="76715" y="162715"/>
                  <a:pt x="72273" y="168367"/>
                  <a:pt x="72273" y="174424"/>
                </a:cubicBezTo>
                <a:cubicBezTo>
                  <a:pt x="72273" y="180884"/>
                  <a:pt x="76715" y="186536"/>
                  <a:pt x="82771" y="187748"/>
                </a:cubicBezTo>
                <a:cubicBezTo>
                  <a:pt x="82771" y="187748"/>
                  <a:pt x="88020" y="187344"/>
                  <a:pt x="88020" y="187344"/>
                </a:cubicBezTo>
                <a:cubicBezTo>
                  <a:pt x="88020" y="187344"/>
                  <a:pt x="98518" y="184114"/>
                  <a:pt x="98518" y="174424"/>
                </a:cubicBezTo>
                <a:cubicBezTo>
                  <a:pt x="98518" y="168367"/>
                  <a:pt x="94076" y="162715"/>
                  <a:pt x="88020" y="161503"/>
                </a:cubicBezTo>
                <a:lnTo>
                  <a:pt x="88020" y="129203"/>
                </a:lnTo>
                <a:lnTo>
                  <a:pt x="103767" y="144949"/>
                </a:lnTo>
                <a:cubicBezTo>
                  <a:pt x="104574" y="145353"/>
                  <a:pt x="105382" y="145757"/>
                  <a:pt x="105785" y="145757"/>
                </a:cubicBezTo>
                <a:cubicBezTo>
                  <a:pt x="106593" y="145757"/>
                  <a:pt x="107400" y="145353"/>
                  <a:pt x="107804" y="144949"/>
                </a:cubicBezTo>
                <a:cubicBezTo>
                  <a:pt x="109015" y="144142"/>
                  <a:pt x="109015" y="142123"/>
                  <a:pt x="107804" y="141316"/>
                </a:cubicBezTo>
                <a:lnTo>
                  <a:pt x="88020" y="121531"/>
                </a:lnTo>
                <a:lnTo>
                  <a:pt x="88020" y="98517"/>
                </a:lnTo>
                <a:lnTo>
                  <a:pt x="108208" y="109822"/>
                </a:lnTo>
                <a:lnTo>
                  <a:pt x="115476" y="136874"/>
                </a:lnTo>
                <a:cubicBezTo>
                  <a:pt x="115476" y="138085"/>
                  <a:pt x="116687" y="138893"/>
                  <a:pt x="117898" y="138893"/>
                </a:cubicBezTo>
                <a:lnTo>
                  <a:pt x="118706" y="138893"/>
                </a:lnTo>
                <a:cubicBezTo>
                  <a:pt x="119917" y="138489"/>
                  <a:pt x="120724" y="136874"/>
                  <a:pt x="120321" y="135663"/>
                </a:cubicBezTo>
                <a:lnTo>
                  <a:pt x="114668" y="113860"/>
                </a:lnTo>
                <a:lnTo>
                  <a:pt x="114668" y="113860"/>
                </a:lnTo>
                <a:lnTo>
                  <a:pt x="142931" y="130010"/>
                </a:lnTo>
                <a:cubicBezTo>
                  <a:pt x="142527" y="132433"/>
                  <a:pt x="142527" y="134452"/>
                  <a:pt x="143335" y="136874"/>
                </a:cubicBezTo>
                <a:cubicBezTo>
                  <a:pt x="144142" y="140104"/>
                  <a:pt x="146565" y="142931"/>
                  <a:pt x="149391" y="144949"/>
                </a:cubicBezTo>
                <a:cubicBezTo>
                  <a:pt x="151410" y="145757"/>
                  <a:pt x="153832" y="146564"/>
                  <a:pt x="155851" y="146564"/>
                </a:cubicBezTo>
                <a:cubicBezTo>
                  <a:pt x="159485" y="146564"/>
                  <a:pt x="162715" y="144949"/>
                  <a:pt x="164734" y="142931"/>
                </a:cubicBezTo>
                <a:cubicBezTo>
                  <a:pt x="165945" y="141719"/>
                  <a:pt x="166753" y="140912"/>
                  <a:pt x="167560" y="139701"/>
                </a:cubicBezTo>
                <a:cubicBezTo>
                  <a:pt x="167560" y="139297"/>
                  <a:pt x="167964" y="138893"/>
                  <a:pt x="167964" y="138489"/>
                </a:cubicBezTo>
                <a:cubicBezTo>
                  <a:pt x="169175" y="135663"/>
                  <a:pt x="169579" y="132433"/>
                  <a:pt x="168771" y="129607"/>
                </a:cubicBezTo>
                <a:cubicBezTo>
                  <a:pt x="167964" y="125973"/>
                  <a:pt x="165541" y="123146"/>
                  <a:pt x="162311" y="121531"/>
                </a:cubicBezTo>
                <a:cubicBezTo>
                  <a:pt x="160427" y="120455"/>
                  <a:pt x="158363" y="119961"/>
                  <a:pt x="156300" y="119961"/>
                </a:cubicBezTo>
                <a:cubicBezTo>
                  <a:pt x="152173" y="119961"/>
                  <a:pt x="148045" y="121935"/>
                  <a:pt x="145354" y="125165"/>
                </a:cubicBezTo>
                <a:lnTo>
                  <a:pt x="117494" y="109015"/>
                </a:lnTo>
                <a:lnTo>
                  <a:pt x="138893" y="103362"/>
                </a:lnTo>
                <a:cubicBezTo>
                  <a:pt x="140508" y="102959"/>
                  <a:pt x="141316" y="101344"/>
                  <a:pt x="140912" y="100132"/>
                </a:cubicBezTo>
                <a:cubicBezTo>
                  <a:pt x="140578" y="98794"/>
                  <a:pt x="139412" y="98011"/>
                  <a:pt x="138333" y="98011"/>
                </a:cubicBezTo>
                <a:cubicBezTo>
                  <a:pt x="138110" y="98011"/>
                  <a:pt x="137890" y="98044"/>
                  <a:pt x="137682" y="98114"/>
                </a:cubicBezTo>
                <a:lnTo>
                  <a:pt x="110630" y="105381"/>
                </a:lnTo>
                <a:lnTo>
                  <a:pt x="90846" y="93672"/>
                </a:lnTo>
                <a:lnTo>
                  <a:pt x="110630" y="82367"/>
                </a:lnTo>
                <a:lnTo>
                  <a:pt x="137682" y="89635"/>
                </a:lnTo>
                <a:lnTo>
                  <a:pt x="138490" y="89635"/>
                </a:lnTo>
                <a:cubicBezTo>
                  <a:pt x="139701" y="89635"/>
                  <a:pt x="140508" y="88827"/>
                  <a:pt x="140912" y="87616"/>
                </a:cubicBezTo>
                <a:cubicBezTo>
                  <a:pt x="141316" y="86001"/>
                  <a:pt x="140508" y="84790"/>
                  <a:pt x="138893" y="84386"/>
                </a:cubicBezTo>
                <a:lnTo>
                  <a:pt x="117494" y="78329"/>
                </a:lnTo>
                <a:lnTo>
                  <a:pt x="145354" y="62179"/>
                </a:lnTo>
                <a:cubicBezTo>
                  <a:pt x="147776" y="65813"/>
                  <a:pt x="151814" y="67832"/>
                  <a:pt x="155851" y="67832"/>
                </a:cubicBezTo>
                <a:cubicBezTo>
                  <a:pt x="158274" y="67832"/>
                  <a:pt x="160293" y="67024"/>
                  <a:pt x="162311" y="66217"/>
                </a:cubicBezTo>
                <a:cubicBezTo>
                  <a:pt x="168368" y="62583"/>
                  <a:pt x="170790" y="55315"/>
                  <a:pt x="167964" y="49259"/>
                </a:cubicBezTo>
                <a:cubicBezTo>
                  <a:pt x="167964" y="48855"/>
                  <a:pt x="167964" y="48451"/>
                  <a:pt x="167560" y="48048"/>
                </a:cubicBezTo>
                <a:cubicBezTo>
                  <a:pt x="166753" y="46836"/>
                  <a:pt x="165945" y="45625"/>
                  <a:pt x="164734" y="44818"/>
                </a:cubicBezTo>
                <a:cubicBezTo>
                  <a:pt x="162225" y="42560"/>
                  <a:pt x="158937" y="41237"/>
                  <a:pt x="155548" y="41237"/>
                </a:cubicBezTo>
                <a:cubicBezTo>
                  <a:pt x="153482" y="41237"/>
                  <a:pt x="151379" y="41729"/>
                  <a:pt x="149391" y="42799"/>
                </a:cubicBezTo>
                <a:cubicBezTo>
                  <a:pt x="144142" y="46029"/>
                  <a:pt x="141720" y="51681"/>
                  <a:pt x="142931" y="57334"/>
                </a:cubicBezTo>
                <a:lnTo>
                  <a:pt x="114668" y="73888"/>
                </a:lnTo>
                <a:lnTo>
                  <a:pt x="120321" y="52085"/>
                </a:lnTo>
                <a:cubicBezTo>
                  <a:pt x="120724" y="50874"/>
                  <a:pt x="119917" y="49259"/>
                  <a:pt x="118706" y="48855"/>
                </a:cubicBezTo>
                <a:cubicBezTo>
                  <a:pt x="118428" y="48786"/>
                  <a:pt x="118151" y="48752"/>
                  <a:pt x="117882" y="48752"/>
                </a:cubicBezTo>
                <a:cubicBezTo>
                  <a:pt x="116584" y="48752"/>
                  <a:pt x="115476" y="49536"/>
                  <a:pt x="115476" y="50874"/>
                </a:cubicBezTo>
                <a:lnTo>
                  <a:pt x="108208" y="77522"/>
                </a:lnTo>
                <a:lnTo>
                  <a:pt x="88020" y="89231"/>
                </a:lnTo>
                <a:lnTo>
                  <a:pt x="88020" y="66217"/>
                </a:lnTo>
                <a:lnTo>
                  <a:pt x="107804" y="46433"/>
                </a:lnTo>
                <a:cubicBezTo>
                  <a:pt x="109015" y="45221"/>
                  <a:pt x="109015" y="43606"/>
                  <a:pt x="107804" y="42799"/>
                </a:cubicBezTo>
                <a:cubicBezTo>
                  <a:pt x="107198" y="42193"/>
                  <a:pt x="106492" y="41890"/>
                  <a:pt x="105836" y="41890"/>
                </a:cubicBezTo>
                <a:cubicBezTo>
                  <a:pt x="105180" y="41890"/>
                  <a:pt x="104574" y="42193"/>
                  <a:pt x="104170" y="42799"/>
                </a:cubicBezTo>
                <a:lnTo>
                  <a:pt x="88020" y="58545"/>
                </a:lnTo>
                <a:lnTo>
                  <a:pt x="88020" y="26245"/>
                </a:lnTo>
                <a:cubicBezTo>
                  <a:pt x="94076" y="25033"/>
                  <a:pt x="98921" y="19381"/>
                  <a:pt x="98921" y="12921"/>
                </a:cubicBezTo>
                <a:cubicBezTo>
                  <a:pt x="98921" y="6864"/>
                  <a:pt x="94076" y="1212"/>
                  <a:pt x="88020" y="1"/>
                </a:cubicBezTo>
                <a:lnTo>
                  <a:pt x="88020" y="404"/>
                </a:lnTo>
                <a:cubicBezTo>
                  <a:pt x="87213" y="1"/>
                  <a:pt x="86405" y="1"/>
                  <a:pt x="85597" y="1"/>
                </a:cubicBezTo>
                <a:cubicBezTo>
                  <a:pt x="84386" y="1"/>
                  <a:pt x="83579" y="1"/>
                  <a:pt x="82771" y="404"/>
                </a:cubicBezTo>
                <a:lnTo>
                  <a:pt x="82771" y="1"/>
                </a:lnTo>
                <a:close/>
              </a:path>
            </a:pathLst>
          </a:custGeom>
          <a:solidFill>
            <a:srgbClr val="A3816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186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" name="Google Shape;313;p49"/>
          <p:cNvSpPr/>
          <p:nvPr/>
        </p:nvSpPr>
        <p:spPr>
          <a:xfrm>
            <a:off x="6547522" y="5720593"/>
            <a:ext cx="463009" cy="529631"/>
          </a:xfrm>
          <a:custGeom>
            <a:avLst/>
            <a:gdLst/>
            <a:ahLst/>
            <a:cxnLst/>
            <a:rect l="l" t="t" r="r" b="b"/>
            <a:pathLst>
              <a:path w="168367" h="192593" extrusionOk="0">
                <a:moveTo>
                  <a:pt x="84385" y="62987"/>
                </a:moveTo>
                <a:lnTo>
                  <a:pt x="86808" y="69043"/>
                </a:lnTo>
                <a:lnTo>
                  <a:pt x="92461" y="81963"/>
                </a:lnTo>
                <a:lnTo>
                  <a:pt x="106592" y="80348"/>
                </a:lnTo>
                <a:lnTo>
                  <a:pt x="113052" y="79541"/>
                </a:lnTo>
                <a:lnTo>
                  <a:pt x="109015" y="85193"/>
                </a:lnTo>
                <a:lnTo>
                  <a:pt x="100940" y="96499"/>
                </a:lnTo>
                <a:lnTo>
                  <a:pt x="109015" y="107804"/>
                </a:lnTo>
                <a:lnTo>
                  <a:pt x="113052" y="113053"/>
                </a:lnTo>
                <a:lnTo>
                  <a:pt x="113052" y="113053"/>
                </a:lnTo>
                <a:lnTo>
                  <a:pt x="106592" y="112245"/>
                </a:lnTo>
                <a:lnTo>
                  <a:pt x="92461" y="110630"/>
                </a:lnTo>
                <a:lnTo>
                  <a:pt x="86808" y="123550"/>
                </a:lnTo>
                <a:lnTo>
                  <a:pt x="84385" y="129607"/>
                </a:lnTo>
                <a:lnTo>
                  <a:pt x="81559" y="123550"/>
                </a:lnTo>
                <a:lnTo>
                  <a:pt x="75907" y="110630"/>
                </a:lnTo>
                <a:lnTo>
                  <a:pt x="61775" y="112245"/>
                </a:lnTo>
                <a:lnTo>
                  <a:pt x="55315" y="113053"/>
                </a:lnTo>
                <a:lnTo>
                  <a:pt x="55315" y="113053"/>
                </a:lnTo>
                <a:lnTo>
                  <a:pt x="59353" y="107804"/>
                </a:lnTo>
                <a:lnTo>
                  <a:pt x="67428" y="96499"/>
                </a:lnTo>
                <a:lnTo>
                  <a:pt x="59353" y="85193"/>
                </a:lnTo>
                <a:lnTo>
                  <a:pt x="55315" y="79541"/>
                </a:lnTo>
                <a:lnTo>
                  <a:pt x="61775" y="80348"/>
                </a:lnTo>
                <a:lnTo>
                  <a:pt x="75907" y="81963"/>
                </a:lnTo>
                <a:lnTo>
                  <a:pt x="81559" y="69043"/>
                </a:lnTo>
                <a:lnTo>
                  <a:pt x="84385" y="62987"/>
                </a:lnTo>
                <a:close/>
                <a:moveTo>
                  <a:pt x="84385" y="1"/>
                </a:moveTo>
                <a:cubicBezTo>
                  <a:pt x="82770" y="1"/>
                  <a:pt x="81559" y="1212"/>
                  <a:pt x="81559" y="2827"/>
                </a:cubicBezTo>
                <a:lnTo>
                  <a:pt x="81559" y="21803"/>
                </a:lnTo>
                <a:lnTo>
                  <a:pt x="71465" y="16151"/>
                </a:lnTo>
                <a:cubicBezTo>
                  <a:pt x="71036" y="15865"/>
                  <a:pt x="70556" y="15731"/>
                  <a:pt x="70080" y="15731"/>
                </a:cubicBezTo>
                <a:cubicBezTo>
                  <a:pt x="69211" y="15731"/>
                  <a:pt x="68353" y="16176"/>
                  <a:pt x="67831" y="16958"/>
                </a:cubicBezTo>
                <a:cubicBezTo>
                  <a:pt x="67024" y="18170"/>
                  <a:pt x="67428" y="19785"/>
                  <a:pt x="69043" y="20592"/>
                </a:cubicBezTo>
                <a:lnTo>
                  <a:pt x="81559" y="27860"/>
                </a:lnTo>
                <a:lnTo>
                  <a:pt x="81559" y="42395"/>
                </a:lnTo>
                <a:lnTo>
                  <a:pt x="56122" y="27456"/>
                </a:lnTo>
                <a:cubicBezTo>
                  <a:pt x="55820" y="27355"/>
                  <a:pt x="55492" y="27305"/>
                  <a:pt x="55157" y="27305"/>
                </a:cubicBezTo>
                <a:cubicBezTo>
                  <a:pt x="54154" y="27305"/>
                  <a:pt x="53094" y="27759"/>
                  <a:pt x="52489" y="28667"/>
                </a:cubicBezTo>
                <a:cubicBezTo>
                  <a:pt x="51681" y="29879"/>
                  <a:pt x="52085" y="31494"/>
                  <a:pt x="53296" y="32301"/>
                </a:cubicBezTo>
                <a:lnTo>
                  <a:pt x="81559" y="48451"/>
                </a:lnTo>
                <a:lnTo>
                  <a:pt x="81559" y="55719"/>
                </a:lnTo>
                <a:lnTo>
                  <a:pt x="72677" y="76311"/>
                </a:lnTo>
                <a:lnTo>
                  <a:pt x="50470" y="73888"/>
                </a:lnTo>
                <a:lnTo>
                  <a:pt x="44010" y="70254"/>
                </a:lnTo>
                <a:lnTo>
                  <a:pt x="44010" y="37550"/>
                </a:lnTo>
                <a:cubicBezTo>
                  <a:pt x="44010" y="36339"/>
                  <a:pt x="42798" y="35127"/>
                  <a:pt x="41587" y="35127"/>
                </a:cubicBezTo>
                <a:cubicBezTo>
                  <a:pt x="39972" y="35127"/>
                  <a:pt x="38761" y="36339"/>
                  <a:pt x="38761" y="37550"/>
                </a:cubicBezTo>
                <a:lnTo>
                  <a:pt x="38761" y="67024"/>
                </a:lnTo>
                <a:lnTo>
                  <a:pt x="26244" y="59757"/>
                </a:lnTo>
                <a:lnTo>
                  <a:pt x="26244" y="45221"/>
                </a:lnTo>
                <a:cubicBezTo>
                  <a:pt x="26244" y="43606"/>
                  <a:pt x="25033" y="42395"/>
                  <a:pt x="23418" y="42395"/>
                </a:cubicBezTo>
                <a:cubicBezTo>
                  <a:pt x="22207" y="42395"/>
                  <a:pt x="20996" y="43606"/>
                  <a:pt x="20996" y="45221"/>
                </a:cubicBezTo>
                <a:lnTo>
                  <a:pt x="20996" y="56527"/>
                </a:lnTo>
                <a:lnTo>
                  <a:pt x="4442" y="47240"/>
                </a:lnTo>
                <a:cubicBezTo>
                  <a:pt x="4012" y="46954"/>
                  <a:pt x="3533" y="46820"/>
                  <a:pt x="3056" y="46820"/>
                </a:cubicBezTo>
                <a:cubicBezTo>
                  <a:pt x="2187" y="46820"/>
                  <a:pt x="1329" y="47265"/>
                  <a:pt x="808" y="48048"/>
                </a:cubicBezTo>
                <a:cubicBezTo>
                  <a:pt x="0" y="49663"/>
                  <a:pt x="404" y="51278"/>
                  <a:pt x="1615" y="52085"/>
                </a:cubicBezTo>
                <a:lnTo>
                  <a:pt x="18169" y="61372"/>
                </a:lnTo>
                <a:lnTo>
                  <a:pt x="8479" y="67024"/>
                </a:lnTo>
                <a:cubicBezTo>
                  <a:pt x="6864" y="67832"/>
                  <a:pt x="6460" y="69447"/>
                  <a:pt x="7268" y="70658"/>
                </a:cubicBezTo>
                <a:cubicBezTo>
                  <a:pt x="7672" y="71466"/>
                  <a:pt x="8883" y="72273"/>
                  <a:pt x="9690" y="72273"/>
                </a:cubicBezTo>
                <a:cubicBezTo>
                  <a:pt x="10094" y="72273"/>
                  <a:pt x="10498" y="71869"/>
                  <a:pt x="10902" y="71869"/>
                </a:cubicBezTo>
                <a:lnTo>
                  <a:pt x="23418" y="64602"/>
                </a:lnTo>
                <a:lnTo>
                  <a:pt x="35935" y="71869"/>
                </a:lnTo>
                <a:lnTo>
                  <a:pt x="10498" y="86405"/>
                </a:lnTo>
                <a:cubicBezTo>
                  <a:pt x="9287" y="87212"/>
                  <a:pt x="8883" y="88827"/>
                  <a:pt x="9690" y="90038"/>
                </a:cubicBezTo>
                <a:cubicBezTo>
                  <a:pt x="10094" y="90846"/>
                  <a:pt x="10902" y="91250"/>
                  <a:pt x="12113" y="91250"/>
                </a:cubicBezTo>
                <a:cubicBezTo>
                  <a:pt x="12517" y="91250"/>
                  <a:pt x="12920" y="91250"/>
                  <a:pt x="13324" y="90846"/>
                </a:cubicBezTo>
                <a:lnTo>
                  <a:pt x="41587" y="74696"/>
                </a:lnTo>
                <a:lnTo>
                  <a:pt x="47644" y="78329"/>
                </a:lnTo>
                <a:lnTo>
                  <a:pt x="60968" y="96499"/>
                </a:lnTo>
                <a:lnTo>
                  <a:pt x="47644" y="114264"/>
                </a:lnTo>
                <a:lnTo>
                  <a:pt x="41587" y="117898"/>
                </a:lnTo>
                <a:lnTo>
                  <a:pt x="13324" y="101747"/>
                </a:lnTo>
                <a:cubicBezTo>
                  <a:pt x="12895" y="101461"/>
                  <a:pt x="12415" y="101327"/>
                  <a:pt x="11939" y="101327"/>
                </a:cubicBezTo>
                <a:cubicBezTo>
                  <a:pt x="11070" y="101327"/>
                  <a:pt x="10212" y="101773"/>
                  <a:pt x="9690" y="102555"/>
                </a:cubicBezTo>
                <a:cubicBezTo>
                  <a:pt x="8883" y="104170"/>
                  <a:pt x="9287" y="105785"/>
                  <a:pt x="10498" y="106189"/>
                </a:cubicBezTo>
                <a:lnTo>
                  <a:pt x="35935" y="121128"/>
                </a:lnTo>
                <a:lnTo>
                  <a:pt x="23418" y="128395"/>
                </a:lnTo>
                <a:lnTo>
                  <a:pt x="10902" y="121128"/>
                </a:lnTo>
                <a:cubicBezTo>
                  <a:pt x="10473" y="120842"/>
                  <a:pt x="9993" y="120708"/>
                  <a:pt x="9516" y="120708"/>
                </a:cubicBezTo>
                <a:cubicBezTo>
                  <a:pt x="8648" y="120708"/>
                  <a:pt x="7789" y="121153"/>
                  <a:pt x="7268" y="121935"/>
                </a:cubicBezTo>
                <a:cubicBezTo>
                  <a:pt x="6460" y="123147"/>
                  <a:pt x="6864" y="124762"/>
                  <a:pt x="8479" y="125569"/>
                </a:cubicBezTo>
                <a:lnTo>
                  <a:pt x="18169" y="131222"/>
                </a:lnTo>
                <a:lnTo>
                  <a:pt x="1615" y="140912"/>
                </a:lnTo>
                <a:cubicBezTo>
                  <a:pt x="404" y="141719"/>
                  <a:pt x="0" y="143334"/>
                  <a:pt x="808" y="144546"/>
                </a:cubicBezTo>
                <a:cubicBezTo>
                  <a:pt x="1212" y="145353"/>
                  <a:pt x="2019" y="145757"/>
                  <a:pt x="3230" y="145757"/>
                </a:cubicBezTo>
                <a:cubicBezTo>
                  <a:pt x="3634" y="145757"/>
                  <a:pt x="4038" y="145757"/>
                  <a:pt x="4442" y="145353"/>
                </a:cubicBezTo>
                <a:lnTo>
                  <a:pt x="20996" y="136067"/>
                </a:lnTo>
                <a:lnTo>
                  <a:pt x="20996" y="147372"/>
                </a:lnTo>
                <a:cubicBezTo>
                  <a:pt x="20996" y="148987"/>
                  <a:pt x="22207" y="150198"/>
                  <a:pt x="23418" y="150198"/>
                </a:cubicBezTo>
                <a:cubicBezTo>
                  <a:pt x="25033" y="150198"/>
                  <a:pt x="26244" y="148987"/>
                  <a:pt x="26244" y="147372"/>
                </a:cubicBezTo>
                <a:lnTo>
                  <a:pt x="26244" y="132837"/>
                </a:lnTo>
                <a:lnTo>
                  <a:pt x="38761" y="125569"/>
                </a:lnTo>
                <a:lnTo>
                  <a:pt x="38761" y="155043"/>
                </a:lnTo>
                <a:cubicBezTo>
                  <a:pt x="38761" y="156658"/>
                  <a:pt x="39972" y="157870"/>
                  <a:pt x="41587" y="157870"/>
                </a:cubicBezTo>
                <a:cubicBezTo>
                  <a:pt x="42798" y="157870"/>
                  <a:pt x="44010" y="156658"/>
                  <a:pt x="44010" y="155043"/>
                </a:cubicBezTo>
                <a:lnTo>
                  <a:pt x="44010" y="122743"/>
                </a:lnTo>
                <a:lnTo>
                  <a:pt x="50470" y="119109"/>
                </a:lnTo>
                <a:lnTo>
                  <a:pt x="72677" y="116686"/>
                </a:lnTo>
                <a:lnTo>
                  <a:pt x="81559" y="136874"/>
                </a:lnTo>
                <a:lnTo>
                  <a:pt x="81559" y="144142"/>
                </a:lnTo>
                <a:lnTo>
                  <a:pt x="53296" y="160292"/>
                </a:lnTo>
                <a:cubicBezTo>
                  <a:pt x="52085" y="161100"/>
                  <a:pt x="51681" y="162715"/>
                  <a:pt x="52489" y="164330"/>
                </a:cubicBezTo>
                <a:cubicBezTo>
                  <a:pt x="53010" y="165112"/>
                  <a:pt x="53868" y="165557"/>
                  <a:pt x="54737" y="165557"/>
                </a:cubicBezTo>
                <a:cubicBezTo>
                  <a:pt x="55214" y="165557"/>
                  <a:pt x="55693" y="165423"/>
                  <a:pt x="56122" y="165137"/>
                </a:cubicBezTo>
                <a:lnTo>
                  <a:pt x="81559" y="150602"/>
                </a:lnTo>
                <a:lnTo>
                  <a:pt x="81559" y="164733"/>
                </a:lnTo>
                <a:lnTo>
                  <a:pt x="69043" y="172001"/>
                </a:lnTo>
                <a:cubicBezTo>
                  <a:pt x="67428" y="172809"/>
                  <a:pt x="67024" y="174424"/>
                  <a:pt x="67831" y="175635"/>
                </a:cubicBezTo>
                <a:cubicBezTo>
                  <a:pt x="68235" y="176846"/>
                  <a:pt x="69446" y="177250"/>
                  <a:pt x="70254" y="177250"/>
                </a:cubicBezTo>
                <a:cubicBezTo>
                  <a:pt x="70658" y="177250"/>
                  <a:pt x="71061" y="176846"/>
                  <a:pt x="71465" y="176846"/>
                </a:cubicBezTo>
                <a:lnTo>
                  <a:pt x="81559" y="171194"/>
                </a:lnTo>
                <a:lnTo>
                  <a:pt x="81559" y="190170"/>
                </a:lnTo>
                <a:cubicBezTo>
                  <a:pt x="81559" y="191381"/>
                  <a:pt x="82770" y="192593"/>
                  <a:pt x="84385" y="192593"/>
                </a:cubicBezTo>
                <a:cubicBezTo>
                  <a:pt x="85597" y="192593"/>
                  <a:pt x="86808" y="191381"/>
                  <a:pt x="86808" y="190170"/>
                </a:cubicBezTo>
                <a:lnTo>
                  <a:pt x="86808" y="171194"/>
                </a:lnTo>
                <a:lnTo>
                  <a:pt x="96902" y="176846"/>
                </a:lnTo>
                <a:cubicBezTo>
                  <a:pt x="97306" y="177115"/>
                  <a:pt x="97754" y="177250"/>
                  <a:pt x="98203" y="177250"/>
                </a:cubicBezTo>
                <a:cubicBezTo>
                  <a:pt x="99100" y="177250"/>
                  <a:pt x="99997" y="176712"/>
                  <a:pt x="100536" y="175635"/>
                </a:cubicBezTo>
                <a:cubicBezTo>
                  <a:pt x="101343" y="174424"/>
                  <a:pt x="100940" y="172809"/>
                  <a:pt x="99324" y="172001"/>
                </a:cubicBezTo>
                <a:lnTo>
                  <a:pt x="86808" y="164733"/>
                </a:lnTo>
                <a:lnTo>
                  <a:pt x="86808" y="150602"/>
                </a:lnTo>
                <a:lnTo>
                  <a:pt x="112245" y="165137"/>
                </a:lnTo>
                <a:cubicBezTo>
                  <a:pt x="112648" y="165541"/>
                  <a:pt x="113052" y="165541"/>
                  <a:pt x="113860" y="165541"/>
                </a:cubicBezTo>
                <a:cubicBezTo>
                  <a:pt x="114667" y="165541"/>
                  <a:pt x="115475" y="165137"/>
                  <a:pt x="115879" y="164330"/>
                </a:cubicBezTo>
                <a:cubicBezTo>
                  <a:pt x="116686" y="162715"/>
                  <a:pt x="116282" y="161100"/>
                  <a:pt x="115071" y="160292"/>
                </a:cubicBezTo>
                <a:lnTo>
                  <a:pt x="86808" y="144142"/>
                </a:lnTo>
                <a:lnTo>
                  <a:pt x="86808" y="136874"/>
                </a:lnTo>
                <a:lnTo>
                  <a:pt x="95691" y="116686"/>
                </a:lnTo>
                <a:lnTo>
                  <a:pt x="117897" y="119109"/>
                </a:lnTo>
                <a:lnTo>
                  <a:pt x="124357" y="122743"/>
                </a:lnTo>
                <a:lnTo>
                  <a:pt x="124357" y="155043"/>
                </a:lnTo>
                <a:cubicBezTo>
                  <a:pt x="124357" y="156658"/>
                  <a:pt x="125569" y="157870"/>
                  <a:pt x="126780" y="157870"/>
                </a:cubicBezTo>
                <a:cubicBezTo>
                  <a:pt x="128395" y="157870"/>
                  <a:pt x="129606" y="156658"/>
                  <a:pt x="129606" y="155043"/>
                </a:cubicBezTo>
                <a:lnTo>
                  <a:pt x="129606" y="125569"/>
                </a:lnTo>
                <a:lnTo>
                  <a:pt x="142123" y="132837"/>
                </a:lnTo>
                <a:lnTo>
                  <a:pt x="142123" y="147372"/>
                </a:lnTo>
                <a:cubicBezTo>
                  <a:pt x="142123" y="148987"/>
                  <a:pt x="143334" y="150198"/>
                  <a:pt x="144949" y="150198"/>
                </a:cubicBezTo>
                <a:cubicBezTo>
                  <a:pt x="146160" y="150198"/>
                  <a:pt x="147372" y="148987"/>
                  <a:pt x="147372" y="147372"/>
                </a:cubicBezTo>
                <a:lnTo>
                  <a:pt x="147372" y="136067"/>
                </a:lnTo>
                <a:lnTo>
                  <a:pt x="163926" y="145353"/>
                </a:lnTo>
                <a:cubicBezTo>
                  <a:pt x="164329" y="145757"/>
                  <a:pt x="164733" y="145757"/>
                  <a:pt x="165137" y="145757"/>
                </a:cubicBezTo>
                <a:cubicBezTo>
                  <a:pt x="166348" y="145757"/>
                  <a:pt x="167156" y="145353"/>
                  <a:pt x="167559" y="144546"/>
                </a:cubicBezTo>
                <a:cubicBezTo>
                  <a:pt x="168367" y="143334"/>
                  <a:pt x="167963" y="141719"/>
                  <a:pt x="166752" y="140912"/>
                </a:cubicBezTo>
                <a:lnTo>
                  <a:pt x="150198" y="131222"/>
                </a:lnTo>
                <a:lnTo>
                  <a:pt x="160292" y="125569"/>
                </a:lnTo>
                <a:cubicBezTo>
                  <a:pt x="161503" y="124762"/>
                  <a:pt x="161907" y="123147"/>
                  <a:pt x="161099" y="121935"/>
                </a:cubicBezTo>
                <a:cubicBezTo>
                  <a:pt x="160578" y="121153"/>
                  <a:pt x="159720" y="120708"/>
                  <a:pt x="158851" y="120708"/>
                </a:cubicBezTo>
                <a:cubicBezTo>
                  <a:pt x="158374" y="120708"/>
                  <a:pt x="157895" y="120842"/>
                  <a:pt x="157466" y="121128"/>
                </a:cubicBezTo>
                <a:lnTo>
                  <a:pt x="144949" y="128395"/>
                </a:lnTo>
                <a:lnTo>
                  <a:pt x="132433" y="121128"/>
                </a:lnTo>
                <a:lnTo>
                  <a:pt x="157869" y="106189"/>
                </a:lnTo>
                <a:cubicBezTo>
                  <a:pt x="159081" y="105785"/>
                  <a:pt x="159484" y="103766"/>
                  <a:pt x="158677" y="102555"/>
                </a:cubicBezTo>
                <a:cubicBezTo>
                  <a:pt x="158155" y="101773"/>
                  <a:pt x="157297" y="101327"/>
                  <a:pt x="156428" y="101327"/>
                </a:cubicBezTo>
                <a:cubicBezTo>
                  <a:pt x="155952" y="101327"/>
                  <a:pt x="155472" y="101461"/>
                  <a:pt x="155043" y="101747"/>
                </a:cubicBezTo>
                <a:lnTo>
                  <a:pt x="126780" y="117898"/>
                </a:lnTo>
                <a:lnTo>
                  <a:pt x="120724" y="114264"/>
                </a:lnTo>
                <a:lnTo>
                  <a:pt x="107400" y="96499"/>
                </a:lnTo>
                <a:lnTo>
                  <a:pt x="120724" y="78329"/>
                </a:lnTo>
                <a:lnTo>
                  <a:pt x="126780" y="74696"/>
                </a:lnTo>
                <a:lnTo>
                  <a:pt x="155043" y="91250"/>
                </a:lnTo>
                <a:lnTo>
                  <a:pt x="156254" y="91250"/>
                </a:lnTo>
                <a:cubicBezTo>
                  <a:pt x="157466" y="91250"/>
                  <a:pt x="158273" y="90846"/>
                  <a:pt x="158677" y="90038"/>
                </a:cubicBezTo>
                <a:cubicBezTo>
                  <a:pt x="159484" y="88827"/>
                  <a:pt x="159081" y="87212"/>
                  <a:pt x="157869" y="86405"/>
                </a:cubicBezTo>
                <a:lnTo>
                  <a:pt x="132433" y="71869"/>
                </a:lnTo>
                <a:lnTo>
                  <a:pt x="144949" y="64602"/>
                </a:lnTo>
                <a:lnTo>
                  <a:pt x="157466" y="71869"/>
                </a:lnTo>
                <a:cubicBezTo>
                  <a:pt x="157869" y="71869"/>
                  <a:pt x="158273" y="72273"/>
                  <a:pt x="158677" y="72273"/>
                </a:cubicBezTo>
                <a:cubicBezTo>
                  <a:pt x="159888" y="72273"/>
                  <a:pt x="160696" y="71466"/>
                  <a:pt x="161099" y="70658"/>
                </a:cubicBezTo>
                <a:cubicBezTo>
                  <a:pt x="161907" y="69447"/>
                  <a:pt x="161503" y="67832"/>
                  <a:pt x="160292" y="67024"/>
                </a:cubicBezTo>
                <a:lnTo>
                  <a:pt x="150198" y="61372"/>
                </a:lnTo>
                <a:lnTo>
                  <a:pt x="166752" y="52085"/>
                </a:lnTo>
                <a:cubicBezTo>
                  <a:pt x="167963" y="51278"/>
                  <a:pt x="168367" y="49663"/>
                  <a:pt x="167559" y="48048"/>
                </a:cubicBezTo>
                <a:cubicBezTo>
                  <a:pt x="167038" y="47265"/>
                  <a:pt x="166180" y="46820"/>
                  <a:pt x="165311" y="46820"/>
                </a:cubicBezTo>
                <a:cubicBezTo>
                  <a:pt x="164834" y="46820"/>
                  <a:pt x="164355" y="46954"/>
                  <a:pt x="163926" y="47240"/>
                </a:cubicBezTo>
                <a:lnTo>
                  <a:pt x="147372" y="56527"/>
                </a:lnTo>
                <a:lnTo>
                  <a:pt x="147372" y="45221"/>
                </a:lnTo>
                <a:cubicBezTo>
                  <a:pt x="147372" y="43606"/>
                  <a:pt x="146160" y="42395"/>
                  <a:pt x="144949" y="42395"/>
                </a:cubicBezTo>
                <a:cubicBezTo>
                  <a:pt x="143334" y="42395"/>
                  <a:pt x="142123" y="43606"/>
                  <a:pt x="142123" y="45221"/>
                </a:cubicBezTo>
                <a:lnTo>
                  <a:pt x="142123" y="59757"/>
                </a:lnTo>
                <a:lnTo>
                  <a:pt x="129606" y="67024"/>
                </a:lnTo>
                <a:lnTo>
                  <a:pt x="129606" y="37550"/>
                </a:lnTo>
                <a:cubicBezTo>
                  <a:pt x="129606" y="36339"/>
                  <a:pt x="128395" y="35127"/>
                  <a:pt x="126780" y="35127"/>
                </a:cubicBezTo>
                <a:cubicBezTo>
                  <a:pt x="125569" y="35127"/>
                  <a:pt x="124357" y="36339"/>
                  <a:pt x="124357" y="37550"/>
                </a:cubicBezTo>
                <a:lnTo>
                  <a:pt x="124357" y="70254"/>
                </a:lnTo>
                <a:lnTo>
                  <a:pt x="117897" y="73888"/>
                </a:lnTo>
                <a:lnTo>
                  <a:pt x="95691" y="76311"/>
                </a:lnTo>
                <a:lnTo>
                  <a:pt x="86808" y="55719"/>
                </a:lnTo>
                <a:lnTo>
                  <a:pt x="86808" y="48451"/>
                </a:lnTo>
                <a:lnTo>
                  <a:pt x="115071" y="32301"/>
                </a:lnTo>
                <a:cubicBezTo>
                  <a:pt x="116282" y="31494"/>
                  <a:pt x="116686" y="29879"/>
                  <a:pt x="115879" y="28667"/>
                </a:cubicBezTo>
                <a:cubicBezTo>
                  <a:pt x="115273" y="27759"/>
                  <a:pt x="114213" y="27305"/>
                  <a:pt x="113210" y="27305"/>
                </a:cubicBezTo>
                <a:cubicBezTo>
                  <a:pt x="112876" y="27305"/>
                  <a:pt x="112548" y="27355"/>
                  <a:pt x="112245" y="27456"/>
                </a:cubicBezTo>
                <a:lnTo>
                  <a:pt x="86808" y="42395"/>
                </a:lnTo>
                <a:lnTo>
                  <a:pt x="86808" y="27860"/>
                </a:lnTo>
                <a:lnTo>
                  <a:pt x="99324" y="20592"/>
                </a:lnTo>
                <a:cubicBezTo>
                  <a:pt x="100940" y="19785"/>
                  <a:pt x="101343" y="18170"/>
                  <a:pt x="100536" y="16958"/>
                </a:cubicBezTo>
                <a:cubicBezTo>
                  <a:pt x="100014" y="16176"/>
                  <a:pt x="99156" y="15731"/>
                  <a:pt x="98287" y="15731"/>
                </a:cubicBezTo>
                <a:cubicBezTo>
                  <a:pt x="97811" y="15731"/>
                  <a:pt x="97331" y="15865"/>
                  <a:pt x="96902" y="16151"/>
                </a:cubicBezTo>
                <a:lnTo>
                  <a:pt x="86808" y="21803"/>
                </a:lnTo>
                <a:lnTo>
                  <a:pt x="86808" y="2827"/>
                </a:lnTo>
                <a:cubicBezTo>
                  <a:pt x="86808" y="1212"/>
                  <a:pt x="85597" y="1"/>
                  <a:pt x="84385" y="1"/>
                </a:cubicBezTo>
                <a:close/>
              </a:path>
            </a:pathLst>
          </a:custGeom>
          <a:solidFill>
            <a:srgbClr val="A3816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186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" name="Google Shape;315;p49"/>
          <p:cNvSpPr/>
          <p:nvPr/>
        </p:nvSpPr>
        <p:spPr>
          <a:xfrm>
            <a:off x="2468754" y="5291148"/>
            <a:ext cx="444925" cy="511868"/>
          </a:xfrm>
          <a:custGeom>
            <a:avLst/>
            <a:gdLst/>
            <a:ahLst/>
            <a:cxnLst/>
            <a:rect l="l" t="t" r="r" b="b"/>
            <a:pathLst>
              <a:path w="161791" h="186134" extrusionOk="0">
                <a:moveTo>
                  <a:pt x="81080" y="5091"/>
                </a:moveTo>
                <a:lnTo>
                  <a:pt x="83302" y="6572"/>
                </a:lnTo>
                <a:lnTo>
                  <a:pt x="88485" y="9534"/>
                </a:lnTo>
                <a:lnTo>
                  <a:pt x="88485" y="18420"/>
                </a:lnTo>
                <a:lnTo>
                  <a:pt x="83302" y="21382"/>
                </a:lnTo>
                <a:lnTo>
                  <a:pt x="81080" y="22862"/>
                </a:lnTo>
                <a:lnTo>
                  <a:pt x="78489" y="21382"/>
                </a:lnTo>
                <a:lnTo>
                  <a:pt x="73305" y="18420"/>
                </a:lnTo>
                <a:lnTo>
                  <a:pt x="73305" y="9534"/>
                </a:lnTo>
                <a:lnTo>
                  <a:pt x="78489" y="6572"/>
                </a:lnTo>
                <a:lnTo>
                  <a:pt x="81080" y="5091"/>
                </a:lnTo>
                <a:close/>
                <a:moveTo>
                  <a:pt x="12588" y="44706"/>
                </a:moveTo>
                <a:lnTo>
                  <a:pt x="19992" y="49149"/>
                </a:lnTo>
                <a:lnTo>
                  <a:pt x="19992" y="57664"/>
                </a:lnTo>
                <a:lnTo>
                  <a:pt x="17771" y="59145"/>
                </a:lnTo>
                <a:lnTo>
                  <a:pt x="12588" y="62107"/>
                </a:lnTo>
                <a:lnTo>
                  <a:pt x="4813" y="57664"/>
                </a:lnTo>
                <a:lnTo>
                  <a:pt x="4813" y="51740"/>
                </a:lnTo>
                <a:lnTo>
                  <a:pt x="4813" y="49149"/>
                </a:lnTo>
                <a:lnTo>
                  <a:pt x="7405" y="47668"/>
                </a:lnTo>
                <a:lnTo>
                  <a:pt x="12588" y="44706"/>
                </a:lnTo>
                <a:close/>
                <a:moveTo>
                  <a:pt x="149202" y="44706"/>
                </a:moveTo>
                <a:lnTo>
                  <a:pt x="154386" y="47668"/>
                </a:lnTo>
                <a:lnTo>
                  <a:pt x="156977" y="49149"/>
                </a:lnTo>
                <a:lnTo>
                  <a:pt x="156977" y="58034"/>
                </a:lnTo>
                <a:lnTo>
                  <a:pt x="149202" y="62107"/>
                </a:lnTo>
                <a:lnTo>
                  <a:pt x="144019" y="59145"/>
                </a:lnTo>
                <a:lnTo>
                  <a:pt x="141798" y="58034"/>
                </a:lnTo>
                <a:lnTo>
                  <a:pt x="141798" y="53221"/>
                </a:lnTo>
                <a:lnTo>
                  <a:pt x="141798" y="49149"/>
                </a:lnTo>
                <a:lnTo>
                  <a:pt x="149202" y="44706"/>
                </a:lnTo>
                <a:close/>
                <a:moveTo>
                  <a:pt x="81080" y="62477"/>
                </a:moveTo>
                <a:lnTo>
                  <a:pt x="83302" y="68030"/>
                </a:lnTo>
                <a:lnTo>
                  <a:pt x="88485" y="79878"/>
                </a:lnTo>
                <a:lnTo>
                  <a:pt x="101443" y="78397"/>
                </a:lnTo>
                <a:lnTo>
                  <a:pt x="107367" y="77656"/>
                </a:lnTo>
                <a:lnTo>
                  <a:pt x="107367" y="77656"/>
                </a:lnTo>
                <a:lnTo>
                  <a:pt x="103664" y="82469"/>
                </a:lnTo>
                <a:lnTo>
                  <a:pt x="96260" y="92836"/>
                </a:lnTo>
                <a:lnTo>
                  <a:pt x="103664" y="103202"/>
                </a:lnTo>
                <a:lnTo>
                  <a:pt x="107367" y="108386"/>
                </a:lnTo>
                <a:lnTo>
                  <a:pt x="101443" y="107645"/>
                </a:lnTo>
                <a:lnTo>
                  <a:pt x="88485" y="106164"/>
                </a:lnTo>
                <a:lnTo>
                  <a:pt x="83302" y="118011"/>
                </a:lnTo>
                <a:lnTo>
                  <a:pt x="81080" y="123565"/>
                </a:lnTo>
                <a:lnTo>
                  <a:pt x="78489" y="118011"/>
                </a:lnTo>
                <a:lnTo>
                  <a:pt x="73305" y="106164"/>
                </a:lnTo>
                <a:lnTo>
                  <a:pt x="60347" y="107645"/>
                </a:lnTo>
                <a:lnTo>
                  <a:pt x="54424" y="108386"/>
                </a:lnTo>
                <a:lnTo>
                  <a:pt x="58126" y="103202"/>
                </a:lnTo>
                <a:lnTo>
                  <a:pt x="65531" y="92836"/>
                </a:lnTo>
                <a:lnTo>
                  <a:pt x="58126" y="82469"/>
                </a:lnTo>
                <a:lnTo>
                  <a:pt x="54424" y="77656"/>
                </a:lnTo>
                <a:lnTo>
                  <a:pt x="54424" y="77656"/>
                </a:lnTo>
                <a:lnTo>
                  <a:pt x="60347" y="78397"/>
                </a:lnTo>
                <a:lnTo>
                  <a:pt x="73305" y="79878"/>
                </a:lnTo>
                <a:lnTo>
                  <a:pt x="78489" y="68030"/>
                </a:lnTo>
                <a:lnTo>
                  <a:pt x="81080" y="62477"/>
                </a:lnTo>
                <a:close/>
                <a:moveTo>
                  <a:pt x="12588" y="123565"/>
                </a:moveTo>
                <a:lnTo>
                  <a:pt x="17771" y="126527"/>
                </a:lnTo>
                <a:lnTo>
                  <a:pt x="19992" y="128008"/>
                </a:lnTo>
                <a:lnTo>
                  <a:pt x="19992" y="136893"/>
                </a:lnTo>
                <a:lnTo>
                  <a:pt x="12588" y="141336"/>
                </a:lnTo>
                <a:lnTo>
                  <a:pt x="7405" y="138004"/>
                </a:lnTo>
                <a:lnTo>
                  <a:pt x="4813" y="136893"/>
                </a:lnTo>
                <a:lnTo>
                  <a:pt x="4813" y="128008"/>
                </a:lnTo>
                <a:lnTo>
                  <a:pt x="12588" y="123565"/>
                </a:lnTo>
                <a:close/>
                <a:moveTo>
                  <a:pt x="149202" y="123565"/>
                </a:moveTo>
                <a:lnTo>
                  <a:pt x="156977" y="128008"/>
                </a:lnTo>
                <a:lnTo>
                  <a:pt x="156977" y="136893"/>
                </a:lnTo>
                <a:lnTo>
                  <a:pt x="154756" y="138004"/>
                </a:lnTo>
                <a:lnTo>
                  <a:pt x="149202" y="141336"/>
                </a:lnTo>
                <a:lnTo>
                  <a:pt x="141798" y="136893"/>
                </a:lnTo>
                <a:lnTo>
                  <a:pt x="141798" y="132080"/>
                </a:lnTo>
                <a:lnTo>
                  <a:pt x="141798" y="128008"/>
                </a:lnTo>
                <a:lnTo>
                  <a:pt x="144019" y="126527"/>
                </a:lnTo>
                <a:lnTo>
                  <a:pt x="149202" y="123565"/>
                </a:lnTo>
                <a:close/>
                <a:moveTo>
                  <a:pt x="81080" y="163180"/>
                </a:moveTo>
                <a:lnTo>
                  <a:pt x="83302" y="164660"/>
                </a:lnTo>
                <a:lnTo>
                  <a:pt x="88485" y="167622"/>
                </a:lnTo>
                <a:lnTo>
                  <a:pt x="88485" y="176138"/>
                </a:lnTo>
                <a:lnTo>
                  <a:pt x="83302" y="179470"/>
                </a:lnTo>
                <a:lnTo>
                  <a:pt x="81080" y="180580"/>
                </a:lnTo>
                <a:lnTo>
                  <a:pt x="78489" y="179470"/>
                </a:lnTo>
                <a:lnTo>
                  <a:pt x="73305" y="176138"/>
                </a:lnTo>
                <a:lnTo>
                  <a:pt x="73305" y="167622"/>
                </a:lnTo>
                <a:lnTo>
                  <a:pt x="78489" y="164660"/>
                </a:lnTo>
                <a:lnTo>
                  <a:pt x="81080" y="163180"/>
                </a:lnTo>
                <a:close/>
                <a:moveTo>
                  <a:pt x="80895" y="1"/>
                </a:moveTo>
                <a:cubicBezTo>
                  <a:pt x="80432" y="1"/>
                  <a:pt x="79970" y="93"/>
                  <a:pt x="79599" y="278"/>
                </a:cubicBezTo>
                <a:lnTo>
                  <a:pt x="69603" y="6202"/>
                </a:lnTo>
                <a:cubicBezTo>
                  <a:pt x="68863" y="6572"/>
                  <a:pt x="68492" y="7313"/>
                  <a:pt x="68492" y="8053"/>
                </a:cubicBezTo>
                <a:lnTo>
                  <a:pt x="68492" y="19901"/>
                </a:lnTo>
                <a:cubicBezTo>
                  <a:pt x="68492" y="20641"/>
                  <a:pt x="68863" y="21382"/>
                  <a:pt x="69603" y="21752"/>
                </a:cubicBezTo>
                <a:lnTo>
                  <a:pt x="78489" y="26935"/>
                </a:lnTo>
                <a:lnTo>
                  <a:pt x="78489" y="51740"/>
                </a:lnTo>
                <a:lnTo>
                  <a:pt x="57756" y="31008"/>
                </a:lnTo>
                <a:cubicBezTo>
                  <a:pt x="57200" y="30637"/>
                  <a:pt x="56553" y="30452"/>
                  <a:pt x="55951" y="30452"/>
                </a:cubicBezTo>
                <a:cubicBezTo>
                  <a:pt x="55349" y="30452"/>
                  <a:pt x="54794" y="30637"/>
                  <a:pt x="54424" y="31008"/>
                </a:cubicBezTo>
                <a:cubicBezTo>
                  <a:pt x="53313" y="32118"/>
                  <a:pt x="53313" y="33599"/>
                  <a:pt x="54424" y="34710"/>
                </a:cubicBezTo>
                <a:lnTo>
                  <a:pt x="77378" y="58034"/>
                </a:lnTo>
                <a:lnTo>
                  <a:pt x="70344" y="74324"/>
                </a:lnTo>
                <a:lnTo>
                  <a:pt x="52202" y="72473"/>
                </a:lnTo>
                <a:lnTo>
                  <a:pt x="43687" y="40633"/>
                </a:lnTo>
                <a:cubicBezTo>
                  <a:pt x="43317" y="39523"/>
                  <a:pt x="42206" y="38782"/>
                  <a:pt x="40725" y="38782"/>
                </a:cubicBezTo>
                <a:cubicBezTo>
                  <a:pt x="39615" y="39153"/>
                  <a:pt x="38504" y="40633"/>
                  <a:pt x="38874" y="42114"/>
                </a:cubicBezTo>
                <a:lnTo>
                  <a:pt x="46649" y="70252"/>
                </a:lnTo>
                <a:lnTo>
                  <a:pt x="25176" y="57664"/>
                </a:lnTo>
                <a:lnTo>
                  <a:pt x="25176" y="47668"/>
                </a:lnTo>
                <a:cubicBezTo>
                  <a:pt x="25176" y="46927"/>
                  <a:pt x="24805" y="45817"/>
                  <a:pt x="23695" y="45446"/>
                </a:cubicBezTo>
                <a:lnTo>
                  <a:pt x="13698" y="39523"/>
                </a:lnTo>
                <a:cubicBezTo>
                  <a:pt x="13328" y="39338"/>
                  <a:pt x="12958" y="39245"/>
                  <a:pt x="12588" y="39245"/>
                </a:cubicBezTo>
                <a:cubicBezTo>
                  <a:pt x="12218" y="39245"/>
                  <a:pt x="11847" y="39338"/>
                  <a:pt x="11477" y="39523"/>
                </a:cubicBezTo>
                <a:lnTo>
                  <a:pt x="1111" y="45446"/>
                </a:lnTo>
                <a:cubicBezTo>
                  <a:pt x="370" y="45817"/>
                  <a:pt x="0" y="46927"/>
                  <a:pt x="0" y="47668"/>
                </a:cubicBezTo>
                <a:lnTo>
                  <a:pt x="0" y="59145"/>
                </a:lnTo>
                <a:cubicBezTo>
                  <a:pt x="0" y="60256"/>
                  <a:pt x="370" y="60996"/>
                  <a:pt x="1111" y="61366"/>
                </a:cubicBezTo>
                <a:lnTo>
                  <a:pt x="11477" y="67290"/>
                </a:lnTo>
                <a:cubicBezTo>
                  <a:pt x="11847" y="67290"/>
                  <a:pt x="12218" y="67660"/>
                  <a:pt x="12588" y="67660"/>
                </a:cubicBezTo>
                <a:cubicBezTo>
                  <a:pt x="12958" y="67660"/>
                  <a:pt x="13328" y="67290"/>
                  <a:pt x="13698" y="67290"/>
                </a:cubicBezTo>
                <a:lnTo>
                  <a:pt x="22584" y="62107"/>
                </a:lnTo>
                <a:lnTo>
                  <a:pt x="44057" y="74695"/>
                </a:lnTo>
                <a:lnTo>
                  <a:pt x="15920" y="82099"/>
                </a:lnTo>
                <a:cubicBezTo>
                  <a:pt x="14439" y="82469"/>
                  <a:pt x="13698" y="83950"/>
                  <a:pt x="14069" y="85061"/>
                </a:cubicBezTo>
                <a:cubicBezTo>
                  <a:pt x="14439" y="86172"/>
                  <a:pt x="15550" y="86912"/>
                  <a:pt x="16660" y="86912"/>
                </a:cubicBezTo>
                <a:lnTo>
                  <a:pt x="17031" y="86912"/>
                </a:lnTo>
                <a:lnTo>
                  <a:pt x="48870" y="78397"/>
                </a:lnTo>
                <a:lnTo>
                  <a:pt x="59607" y="92836"/>
                </a:lnTo>
                <a:lnTo>
                  <a:pt x="48870" y="107645"/>
                </a:lnTo>
                <a:lnTo>
                  <a:pt x="17031" y="99130"/>
                </a:lnTo>
                <a:cubicBezTo>
                  <a:pt x="16834" y="99064"/>
                  <a:pt x="16625" y="99033"/>
                  <a:pt x="16414" y="99033"/>
                </a:cubicBezTo>
                <a:cubicBezTo>
                  <a:pt x="15430" y="99033"/>
                  <a:pt x="14373" y="99697"/>
                  <a:pt x="14069" y="100611"/>
                </a:cubicBezTo>
                <a:cubicBezTo>
                  <a:pt x="13698" y="102092"/>
                  <a:pt x="14439" y="103573"/>
                  <a:pt x="15920" y="103573"/>
                </a:cubicBezTo>
                <a:lnTo>
                  <a:pt x="44057" y="111347"/>
                </a:lnTo>
                <a:lnTo>
                  <a:pt x="22584" y="123935"/>
                </a:lnTo>
                <a:lnTo>
                  <a:pt x="13698" y="118752"/>
                </a:lnTo>
                <a:cubicBezTo>
                  <a:pt x="13328" y="118567"/>
                  <a:pt x="12958" y="118474"/>
                  <a:pt x="12588" y="118474"/>
                </a:cubicBezTo>
                <a:cubicBezTo>
                  <a:pt x="12218" y="118474"/>
                  <a:pt x="11847" y="118567"/>
                  <a:pt x="11477" y="118752"/>
                </a:cubicBezTo>
                <a:lnTo>
                  <a:pt x="1111" y="124305"/>
                </a:lnTo>
                <a:cubicBezTo>
                  <a:pt x="370" y="125046"/>
                  <a:pt x="0" y="125786"/>
                  <a:pt x="0" y="126527"/>
                </a:cubicBezTo>
                <a:lnTo>
                  <a:pt x="0" y="138374"/>
                </a:lnTo>
                <a:cubicBezTo>
                  <a:pt x="0" y="139115"/>
                  <a:pt x="370" y="139855"/>
                  <a:pt x="1111" y="140225"/>
                </a:cubicBezTo>
                <a:lnTo>
                  <a:pt x="11477" y="146149"/>
                </a:lnTo>
                <a:cubicBezTo>
                  <a:pt x="11847" y="146519"/>
                  <a:pt x="12218" y="146519"/>
                  <a:pt x="12588" y="146519"/>
                </a:cubicBezTo>
                <a:cubicBezTo>
                  <a:pt x="12958" y="146519"/>
                  <a:pt x="13328" y="146519"/>
                  <a:pt x="13698" y="146149"/>
                </a:cubicBezTo>
                <a:lnTo>
                  <a:pt x="23695" y="140225"/>
                </a:lnTo>
                <a:cubicBezTo>
                  <a:pt x="24805" y="139855"/>
                  <a:pt x="25176" y="139115"/>
                  <a:pt x="25176" y="138374"/>
                </a:cubicBezTo>
                <a:lnTo>
                  <a:pt x="25176" y="128008"/>
                </a:lnTo>
                <a:lnTo>
                  <a:pt x="46649" y="115420"/>
                </a:lnTo>
                <a:lnTo>
                  <a:pt x="38874" y="143928"/>
                </a:lnTo>
                <a:cubicBezTo>
                  <a:pt x="38504" y="145038"/>
                  <a:pt x="39615" y="146519"/>
                  <a:pt x="40725" y="146889"/>
                </a:cubicBezTo>
                <a:lnTo>
                  <a:pt x="41466" y="146889"/>
                </a:lnTo>
                <a:cubicBezTo>
                  <a:pt x="42576" y="146889"/>
                  <a:pt x="43687" y="146149"/>
                  <a:pt x="43687" y="145038"/>
                </a:cubicBezTo>
                <a:lnTo>
                  <a:pt x="52202" y="113569"/>
                </a:lnTo>
                <a:lnTo>
                  <a:pt x="70344" y="111347"/>
                </a:lnTo>
                <a:lnTo>
                  <a:pt x="77378" y="128008"/>
                </a:lnTo>
                <a:lnTo>
                  <a:pt x="54424" y="151332"/>
                </a:lnTo>
                <a:cubicBezTo>
                  <a:pt x="53313" y="152073"/>
                  <a:pt x="53313" y="153554"/>
                  <a:pt x="54424" y="154664"/>
                </a:cubicBezTo>
                <a:cubicBezTo>
                  <a:pt x="54794" y="155220"/>
                  <a:pt x="55349" y="155497"/>
                  <a:pt x="55951" y="155497"/>
                </a:cubicBezTo>
                <a:cubicBezTo>
                  <a:pt x="56553" y="155497"/>
                  <a:pt x="57200" y="155220"/>
                  <a:pt x="57756" y="154664"/>
                </a:cubicBezTo>
                <a:lnTo>
                  <a:pt x="78489" y="133931"/>
                </a:lnTo>
                <a:lnTo>
                  <a:pt x="78489" y="158737"/>
                </a:lnTo>
                <a:lnTo>
                  <a:pt x="69603" y="163920"/>
                </a:lnTo>
                <a:cubicBezTo>
                  <a:pt x="68863" y="164290"/>
                  <a:pt x="68492" y="165031"/>
                  <a:pt x="68492" y="166141"/>
                </a:cubicBezTo>
                <a:lnTo>
                  <a:pt x="68492" y="177618"/>
                </a:lnTo>
                <a:cubicBezTo>
                  <a:pt x="68492" y="178729"/>
                  <a:pt x="68863" y="179470"/>
                  <a:pt x="69603" y="179840"/>
                </a:cubicBezTo>
                <a:lnTo>
                  <a:pt x="79599" y="185764"/>
                </a:lnTo>
                <a:cubicBezTo>
                  <a:pt x="79970" y="185764"/>
                  <a:pt x="80340" y="186134"/>
                  <a:pt x="81080" y="186134"/>
                </a:cubicBezTo>
                <a:cubicBezTo>
                  <a:pt x="81450" y="186134"/>
                  <a:pt x="81821" y="185764"/>
                  <a:pt x="82191" y="185764"/>
                </a:cubicBezTo>
                <a:lnTo>
                  <a:pt x="92187" y="179840"/>
                </a:lnTo>
                <a:cubicBezTo>
                  <a:pt x="92928" y="179470"/>
                  <a:pt x="93298" y="178729"/>
                  <a:pt x="93298" y="177618"/>
                </a:cubicBezTo>
                <a:lnTo>
                  <a:pt x="93298" y="166141"/>
                </a:lnTo>
                <a:cubicBezTo>
                  <a:pt x="93298" y="165031"/>
                  <a:pt x="92928" y="164290"/>
                  <a:pt x="92187" y="163920"/>
                </a:cubicBezTo>
                <a:lnTo>
                  <a:pt x="83302" y="158737"/>
                </a:lnTo>
                <a:lnTo>
                  <a:pt x="83302" y="133931"/>
                </a:lnTo>
                <a:lnTo>
                  <a:pt x="104034" y="154664"/>
                </a:lnTo>
                <a:cubicBezTo>
                  <a:pt x="104405" y="155034"/>
                  <a:pt x="105145" y="155405"/>
                  <a:pt x="105886" y="155405"/>
                </a:cubicBezTo>
                <a:cubicBezTo>
                  <a:pt x="106626" y="155405"/>
                  <a:pt x="106996" y="155034"/>
                  <a:pt x="107737" y="154664"/>
                </a:cubicBezTo>
                <a:cubicBezTo>
                  <a:pt x="108477" y="153554"/>
                  <a:pt x="108477" y="152073"/>
                  <a:pt x="107737" y="151332"/>
                </a:cubicBezTo>
                <a:lnTo>
                  <a:pt x="84412" y="128008"/>
                </a:lnTo>
                <a:lnTo>
                  <a:pt x="91817" y="111347"/>
                </a:lnTo>
                <a:lnTo>
                  <a:pt x="109588" y="113569"/>
                </a:lnTo>
                <a:lnTo>
                  <a:pt x="118103" y="145038"/>
                </a:lnTo>
                <a:cubicBezTo>
                  <a:pt x="118473" y="146149"/>
                  <a:pt x="119214" y="146889"/>
                  <a:pt x="120325" y="146889"/>
                </a:cubicBezTo>
                <a:lnTo>
                  <a:pt x="121065" y="146889"/>
                </a:lnTo>
                <a:cubicBezTo>
                  <a:pt x="122546" y="146519"/>
                  <a:pt x="123286" y="145038"/>
                  <a:pt x="122916" y="143928"/>
                </a:cubicBezTo>
                <a:lnTo>
                  <a:pt x="115141" y="115420"/>
                </a:lnTo>
                <a:lnTo>
                  <a:pt x="115141" y="115420"/>
                </a:lnTo>
                <a:lnTo>
                  <a:pt x="136615" y="128008"/>
                </a:lnTo>
                <a:lnTo>
                  <a:pt x="136615" y="138374"/>
                </a:lnTo>
                <a:cubicBezTo>
                  <a:pt x="136615" y="139115"/>
                  <a:pt x="137355" y="139855"/>
                  <a:pt x="138096" y="140225"/>
                </a:cubicBezTo>
                <a:lnTo>
                  <a:pt x="148092" y="146149"/>
                </a:lnTo>
                <a:cubicBezTo>
                  <a:pt x="148462" y="146519"/>
                  <a:pt x="148832" y="146519"/>
                  <a:pt x="149202" y="146519"/>
                </a:cubicBezTo>
                <a:cubicBezTo>
                  <a:pt x="149573" y="146519"/>
                  <a:pt x="150313" y="146519"/>
                  <a:pt x="150683" y="146149"/>
                </a:cubicBezTo>
                <a:lnTo>
                  <a:pt x="160680" y="140225"/>
                </a:lnTo>
                <a:cubicBezTo>
                  <a:pt x="161420" y="139855"/>
                  <a:pt x="161790" y="139115"/>
                  <a:pt x="161790" y="138374"/>
                </a:cubicBezTo>
                <a:lnTo>
                  <a:pt x="161790" y="132080"/>
                </a:lnTo>
                <a:lnTo>
                  <a:pt x="161790" y="126527"/>
                </a:lnTo>
                <a:cubicBezTo>
                  <a:pt x="161790" y="125786"/>
                  <a:pt x="161420" y="125046"/>
                  <a:pt x="160680" y="124305"/>
                </a:cubicBezTo>
                <a:lnTo>
                  <a:pt x="150683" y="118752"/>
                </a:lnTo>
                <a:cubicBezTo>
                  <a:pt x="150313" y="118567"/>
                  <a:pt x="149850" y="118474"/>
                  <a:pt x="149388" y="118474"/>
                </a:cubicBezTo>
                <a:cubicBezTo>
                  <a:pt x="148925" y="118474"/>
                  <a:pt x="148462" y="118567"/>
                  <a:pt x="148092" y="118752"/>
                </a:cubicBezTo>
                <a:lnTo>
                  <a:pt x="139206" y="123565"/>
                </a:lnTo>
                <a:lnTo>
                  <a:pt x="117733" y="111347"/>
                </a:lnTo>
                <a:lnTo>
                  <a:pt x="145870" y="103573"/>
                </a:lnTo>
                <a:cubicBezTo>
                  <a:pt x="147351" y="103202"/>
                  <a:pt x="148092" y="102092"/>
                  <a:pt x="147721" y="100611"/>
                </a:cubicBezTo>
                <a:cubicBezTo>
                  <a:pt x="147417" y="99697"/>
                  <a:pt x="146360" y="99033"/>
                  <a:pt x="145376" y="99033"/>
                </a:cubicBezTo>
                <a:cubicBezTo>
                  <a:pt x="145165" y="99033"/>
                  <a:pt x="144956" y="99064"/>
                  <a:pt x="144760" y="99130"/>
                </a:cubicBezTo>
                <a:lnTo>
                  <a:pt x="112920" y="107645"/>
                </a:lnTo>
                <a:lnTo>
                  <a:pt x="102183" y="92836"/>
                </a:lnTo>
                <a:lnTo>
                  <a:pt x="112920" y="78397"/>
                </a:lnTo>
                <a:lnTo>
                  <a:pt x="144760" y="86912"/>
                </a:lnTo>
                <a:lnTo>
                  <a:pt x="145500" y="86912"/>
                </a:lnTo>
                <a:cubicBezTo>
                  <a:pt x="146611" y="86912"/>
                  <a:pt x="147351" y="86172"/>
                  <a:pt x="147721" y="85061"/>
                </a:cubicBezTo>
                <a:cubicBezTo>
                  <a:pt x="148092" y="83950"/>
                  <a:pt x="147351" y="82469"/>
                  <a:pt x="145870" y="82099"/>
                </a:cubicBezTo>
                <a:lnTo>
                  <a:pt x="117733" y="74695"/>
                </a:lnTo>
                <a:lnTo>
                  <a:pt x="139206" y="62107"/>
                </a:lnTo>
                <a:lnTo>
                  <a:pt x="148092" y="67290"/>
                </a:lnTo>
                <a:cubicBezTo>
                  <a:pt x="148462" y="67290"/>
                  <a:pt x="148832" y="67660"/>
                  <a:pt x="149202" y="67660"/>
                </a:cubicBezTo>
                <a:cubicBezTo>
                  <a:pt x="149573" y="67660"/>
                  <a:pt x="150313" y="67290"/>
                  <a:pt x="150683" y="67290"/>
                </a:cubicBezTo>
                <a:lnTo>
                  <a:pt x="160680" y="61366"/>
                </a:lnTo>
                <a:cubicBezTo>
                  <a:pt x="161420" y="60996"/>
                  <a:pt x="161790" y="60256"/>
                  <a:pt x="161790" y="59145"/>
                </a:cubicBezTo>
                <a:lnTo>
                  <a:pt x="161790" y="47668"/>
                </a:lnTo>
                <a:cubicBezTo>
                  <a:pt x="161790" y="46927"/>
                  <a:pt x="161420" y="45817"/>
                  <a:pt x="160680" y="45446"/>
                </a:cubicBezTo>
                <a:lnTo>
                  <a:pt x="150683" y="39523"/>
                </a:lnTo>
                <a:cubicBezTo>
                  <a:pt x="150313" y="39338"/>
                  <a:pt x="149850" y="39245"/>
                  <a:pt x="149388" y="39245"/>
                </a:cubicBezTo>
                <a:cubicBezTo>
                  <a:pt x="148925" y="39245"/>
                  <a:pt x="148462" y="39338"/>
                  <a:pt x="148092" y="39523"/>
                </a:cubicBezTo>
                <a:lnTo>
                  <a:pt x="138096" y="45446"/>
                </a:lnTo>
                <a:cubicBezTo>
                  <a:pt x="137355" y="45817"/>
                  <a:pt x="136615" y="46557"/>
                  <a:pt x="136615" y="47668"/>
                </a:cubicBezTo>
                <a:lnTo>
                  <a:pt x="136615" y="57664"/>
                </a:lnTo>
                <a:lnTo>
                  <a:pt x="115141" y="70252"/>
                </a:lnTo>
                <a:lnTo>
                  <a:pt x="122916" y="42114"/>
                </a:lnTo>
                <a:cubicBezTo>
                  <a:pt x="123286" y="40633"/>
                  <a:pt x="122546" y="39153"/>
                  <a:pt x="121065" y="38782"/>
                </a:cubicBezTo>
                <a:cubicBezTo>
                  <a:pt x="119954" y="38782"/>
                  <a:pt x="118473" y="39523"/>
                  <a:pt x="118103" y="40633"/>
                </a:cubicBezTo>
                <a:lnTo>
                  <a:pt x="109588" y="72473"/>
                </a:lnTo>
                <a:lnTo>
                  <a:pt x="91817" y="74324"/>
                </a:lnTo>
                <a:lnTo>
                  <a:pt x="84412" y="58034"/>
                </a:lnTo>
                <a:lnTo>
                  <a:pt x="107737" y="34710"/>
                </a:lnTo>
                <a:cubicBezTo>
                  <a:pt x="108477" y="33599"/>
                  <a:pt x="108477" y="32118"/>
                  <a:pt x="107737" y="31008"/>
                </a:cubicBezTo>
                <a:cubicBezTo>
                  <a:pt x="107181" y="30637"/>
                  <a:pt x="106533" y="30452"/>
                  <a:pt x="105886" y="30452"/>
                </a:cubicBezTo>
                <a:cubicBezTo>
                  <a:pt x="105238" y="30452"/>
                  <a:pt x="104590" y="30637"/>
                  <a:pt x="104034" y="31008"/>
                </a:cubicBezTo>
                <a:lnTo>
                  <a:pt x="83302" y="51740"/>
                </a:lnTo>
                <a:lnTo>
                  <a:pt x="83302" y="26935"/>
                </a:lnTo>
                <a:lnTo>
                  <a:pt x="92187" y="21752"/>
                </a:lnTo>
                <a:cubicBezTo>
                  <a:pt x="92928" y="21382"/>
                  <a:pt x="93298" y="20641"/>
                  <a:pt x="93298" y="19901"/>
                </a:cubicBezTo>
                <a:lnTo>
                  <a:pt x="93298" y="8053"/>
                </a:lnTo>
                <a:cubicBezTo>
                  <a:pt x="93298" y="7313"/>
                  <a:pt x="92928" y="6572"/>
                  <a:pt x="92187" y="6202"/>
                </a:cubicBezTo>
                <a:lnTo>
                  <a:pt x="82191" y="278"/>
                </a:lnTo>
                <a:cubicBezTo>
                  <a:pt x="81821" y="93"/>
                  <a:pt x="81358" y="1"/>
                  <a:pt x="80895" y="1"/>
                </a:cubicBezTo>
                <a:close/>
              </a:path>
            </a:pathLst>
          </a:custGeom>
          <a:solidFill>
            <a:srgbClr val="A3816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186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" name="Google Shape;316;p49"/>
          <p:cNvSpPr/>
          <p:nvPr/>
        </p:nvSpPr>
        <p:spPr>
          <a:xfrm>
            <a:off x="1203128" y="3275346"/>
            <a:ext cx="463009" cy="529631"/>
          </a:xfrm>
          <a:custGeom>
            <a:avLst/>
            <a:gdLst/>
            <a:ahLst/>
            <a:cxnLst/>
            <a:rect l="l" t="t" r="r" b="b"/>
            <a:pathLst>
              <a:path w="168367" h="192593" extrusionOk="0">
                <a:moveTo>
                  <a:pt x="83982" y="64602"/>
                </a:moveTo>
                <a:lnTo>
                  <a:pt x="86808" y="66217"/>
                </a:lnTo>
                <a:lnTo>
                  <a:pt x="109015" y="78733"/>
                </a:lnTo>
                <a:lnTo>
                  <a:pt x="111841" y="80348"/>
                </a:lnTo>
                <a:lnTo>
                  <a:pt x="111841" y="112245"/>
                </a:lnTo>
                <a:lnTo>
                  <a:pt x="109015" y="113860"/>
                </a:lnTo>
                <a:lnTo>
                  <a:pt x="86808" y="126780"/>
                </a:lnTo>
                <a:lnTo>
                  <a:pt x="83982" y="127992"/>
                </a:lnTo>
                <a:lnTo>
                  <a:pt x="81559" y="126780"/>
                </a:lnTo>
                <a:lnTo>
                  <a:pt x="59353" y="113860"/>
                </a:lnTo>
                <a:lnTo>
                  <a:pt x="56526" y="112245"/>
                </a:lnTo>
                <a:lnTo>
                  <a:pt x="56526" y="80348"/>
                </a:lnTo>
                <a:lnTo>
                  <a:pt x="59353" y="78733"/>
                </a:lnTo>
                <a:lnTo>
                  <a:pt x="81559" y="66217"/>
                </a:lnTo>
                <a:lnTo>
                  <a:pt x="83982" y="64602"/>
                </a:lnTo>
                <a:close/>
                <a:moveTo>
                  <a:pt x="83982" y="1"/>
                </a:moveTo>
                <a:cubicBezTo>
                  <a:pt x="82770" y="1"/>
                  <a:pt x="81559" y="1212"/>
                  <a:pt x="81559" y="2827"/>
                </a:cubicBezTo>
                <a:lnTo>
                  <a:pt x="81559" y="20996"/>
                </a:lnTo>
                <a:lnTo>
                  <a:pt x="71465" y="14940"/>
                </a:lnTo>
                <a:cubicBezTo>
                  <a:pt x="70927" y="14670"/>
                  <a:pt x="70389" y="14536"/>
                  <a:pt x="69880" y="14536"/>
                </a:cubicBezTo>
                <a:cubicBezTo>
                  <a:pt x="68863" y="14536"/>
                  <a:pt x="67966" y="15074"/>
                  <a:pt x="67428" y="16151"/>
                </a:cubicBezTo>
                <a:cubicBezTo>
                  <a:pt x="67024" y="17362"/>
                  <a:pt x="67428" y="18977"/>
                  <a:pt x="68639" y="19785"/>
                </a:cubicBezTo>
                <a:lnTo>
                  <a:pt x="81559" y="27052"/>
                </a:lnTo>
                <a:lnTo>
                  <a:pt x="81559" y="41991"/>
                </a:lnTo>
                <a:lnTo>
                  <a:pt x="55315" y="27052"/>
                </a:lnTo>
                <a:cubicBezTo>
                  <a:pt x="54886" y="26766"/>
                  <a:pt x="54406" y="26632"/>
                  <a:pt x="53930" y="26632"/>
                </a:cubicBezTo>
                <a:cubicBezTo>
                  <a:pt x="53061" y="26632"/>
                  <a:pt x="52203" y="27078"/>
                  <a:pt x="51681" y="27860"/>
                </a:cubicBezTo>
                <a:cubicBezTo>
                  <a:pt x="50874" y="29071"/>
                  <a:pt x="51277" y="30686"/>
                  <a:pt x="52489" y="31494"/>
                </a:cubicBezTo>
                <a:lnTo>
                  <a:pt x="81559" y="48451"/>
                </a:lnTo>
                <a:lnTo>
                  <a:pt x="81559" y="59757"/>
                </a:lnTo>
                <a:lnTo>
                  <a:pt x="54104" y="75907"/>
                </a:lnTo>
                <a:lnTo>
                  <a:pt x="43202" y="69447"/>
                </a:lnTo>
                <a:lnTo>
                  <a:pt x="43202" y="37146"/>
                </a:lnTo>
                <a:cubicBezTo>
                  <a:pt x="43202" y="35531"/>
                  <a:pt x="41991" y="34320"/>
                  <a:pt x="40376" y="34320"/>
                </a:cubicBezTo>
                <a:cubicBezTo>
                  <a:pt x="38761" y="34320"/>
                  <a:pt x="37550" y="35531"/>
                  <a:pt x="37550" y="37146"/>
                </a:cubicBezTo>
                <a:lnTo>
                  <a:pt x="37550" y="66620"/>
                </a:lnTo>
                <a:lnTo>
                  <a:pt x="24629" y="58949"/>
                </a:lnTo>
                <a:lnTo>
                  <a:pt x="24629" y="44818"/>
                </a:lnTo>
                <a:cubicBezTo>
                  <a:pt x="24629" y="43606"/>
                  <a:pt x="23418" y="42395"/>
                  <a:pt x="22207" y="42395"/>
                </a:cubicBezTo>
                <a:cubicBezTo>
                  <a:pt x="20592" y="42395"/>
                  <a:pt x="19381" y="43606"/>
                  <a:pt x="19381" y="44818"/>
                </a:cubicBezTo>
                <a:lnTo>
                  <a:pt x="19381" y="55719"/>
                </a:lnTo>
                <a:lnTo>
                  <a:pt x="4442" y="47240"/>
                </a:lnTo>
                <a:cubicBezTo>
                  <a:pt x="4012" y="46954"/>
                  <a:pt x="3533" y="46820"/>
                  <a:pt x="3056" y="46820"/>
                </a:cubicBezTo>
                <a:cubicBezTo>
                  <a:pt x="2187" y="46820"/>
                  <a:pt x="1329" y="47265"/>
                  <a:pt x="808" y="48048"/>
                </a:cubicBezTo>
                <a:cubicBezTo>
                  <a:pt x="0" y="49663"/>
                  <a:pt x="404" y="51278"/>
                  <a:pt x="1615" y="51681"/>
                </a:cubicBezTo>
                <a:lnTo>
                  <a:pt x="17362" y="60968"/>
                </a:lnTo>
                <a:lnTo>
                  <a:pt x="6460" y="67428"/>
                </a:lnTo>
                <a:cubicBezTo>
                  <a:pt x="5249" y="68236"/>
                  <a:pt x="4845" y="69851"/>
                  <a:pt x="5249" y="71062"/>
                </a:cubicBezTo>
                <a:cubicBezTo>
                  <a:pt x="6057" y="71869"/>
                  <a:pt x="6864" y="72273"/>
                  <a:pt x="7672" y="72273"/>
                </a:cubicBezTo>
                <a:cubicBezTo>
                  <a:pt x="8075" y="72273"/>
                  <a:pt x="8883" y="72273"/>
                  <a:pt x="9287" y="71869"/>
                </a:cubicBezTo>
                <a:lnTo>
                  <a:pt x="23014" y="64198"/>
                </a:lnTo>
                <a:lnTo>
                  <a:pt x="35935" y="71466"/>
                </a:lnTo>
                <a:lnTo>
                  <a:pt x="8883" y="87212"/>
                </a:lnTo>
                <a:cubicBezTo>
                  <a:pt x="7672" y="88020"/>
                  <a:pt x="7268" y="89635"/>
                  <a:pt x="7672" y="90846"/>
                </a:cubicBezTo>
                <a:cubicBezTo>
                  <a:pt x="8479" y="91653"/>
                  <a:pt x="9287" y="92057"/>
                  <a:pt x="10094" y="92057"/>
                </a:cubicBezTo>
                <a:cubicBezTo>
                  <a:pt x="10498" y="92057"/>
                  <a:pt x="10902" y="92057"/>
                  <a:pt x="11305" y="91653"/>
                </a:cubicBezTo>
                <a:lnTo>
                  <a:pt x="41183" y="74696"/>
                </a:lnTo>
                <a:lnTo>
                  <a:pt x="51277" y="80348"/>
                </a:lnTo>
                <a:lnTo>
                  <a:pt x="51277" y="112245"/>
                </a:lnTo>
                <a:lnTo>
                  <a:pt x="39568" y="119109"/>
                </a:lnTo>
                <a:lnTo>
                  <a:pt x="11709" y="102959"/>
                </a:lnTo>
                <a:cubicBezTo>
                  <a:pt x="11137" y="102673"/>
                  <a:pt x="10565" y="102539"/>
                  <a:pt x="10029" y="102539"/>
                </a:cubicBezTo>
                <a:cubicBezTo>
                  <a:pt x="9051" y="102539"/>
                  <a:pt x="8193" y="102984"/>
                  <a:pt x="7672" y="103766"/>
                </a:cubicBezTo>
                <a:cubicBezTo>
                  <a:pt x="7268" y="104977"/>
                  <a:pt x="7672" y="106592"/>
                  <a:pt x="8883" y="107400"/>
                </a:cubicBezTo>
                <a:lnTo>
                  <a:pt x="34320" y="122339"/>
                </a:lnTo>
                <a:lnTo>
                  <a:pt x="21399" y="129607"/>
                </a:lnTo>
                <a:lnTo>
                  <a:pt x="9287" y="122743"/>
                </a:lnTo>
                <a:cubicBezTo>
                  <a:pt x="8715" y="122457"/>
                  <a:pt x="8142" y="122323"/>
                  <a:pt x="7606" y="122323"/>
                </a:cubicBezTo>
                <a:cubicBezTo>
                  <a:pt x="6629" y="122323"/>
                  <a:pt x="5771" y="122768"/>
                  <a:pt x="5249" y="123550"/>
                </a:cubicBezTo>
                <a:cubicBezTo>
                  <a:pt x="4845" y="124762"/>
                  <a:pt x="5249" y="126377"/>
                  <a:pt x="6460" y="127184"/>
                </a:cubicBezTo>
                <a:lnTo>
                  <a:pt x="15747" y="132837"/>
                </a:lnTo>
                <a:lnTo>
                  <a:pt x="1615" y="140912"/>
                </a:lnTo>
                <a:cubicBezTo>
                  <a:pt x="404" y="141719"/>
                  <a:pt x="0" y="143334"/>
                  <a:pt x="808" y="144546"/>
                </a:cubicBezTo>
                <a:cubicBezTo>
                  <a:pt x="1212" y="145353"/>
                  <a:pt x="2019" y="145757"/>
                  <a:pt x="3230" y="145757"/>
                </a:cubicBezTo>
                <a:lnTo>
                  <a:pt x="4442" y="145757"/>
                </a:lnTo>
                <a:lnTo>
                  <a:pt x="19381" y="136874"/>
                </a:lnTo>
                <a:lnTo>
                  <a:pt x="19381" y="149794"/>
                </a:lnTo>
                <a:cubicBezTo>
                  <a:pt x="19381" y="151006"/>
                  <a:pt x="20592" y="152217"/>
                  <a:pt x="22207" y="152217"/>
                </a:cubicBezTo>
                <a:cubicBezTo>
                  <a:pt x="23418" y="152217"/>
                  <a:pt x="24629" y="151006"/>
                  <a:pt x="24629" y="149794"/>
                </a:cubicBezTo>
                <a:lnTo>
                  <a:pt x="24629" y="133644"/>
                </a:lnTo>
                <a:lnTo>
                  <a:pt x="37550" y="126377"/>
                </a:lnTo>
                <a:lnTo>
                  <a:pt x="37550" y="157466"/>
                </a:lnTo>
                <a:cubicBezTo>
                  <a:pt x="37550" y="159081"/>
                  <a:pt x="38761" y="160292"/>
                  <a:pt x="40376" y="160292"/>
                </a:cubicBezTo>
                <a:cubicBezTo>
                  <a:pt x="41991" y="160292"/>
                  <a:pt x="43202" y="159081"/>
                  <a:pt x="43202" y="157466"/>
                </a:cubicBezTo>
                <a:lnTo>
                  <a:pt x="43202" y="123147"/>
                </a:lnTo>
                <a:lnTo>
                  <a:pt x="54104" y="117090"/>
                </a:lnTo>
                <a:lnTo>
                  <a:pt x="81559" y="132837"/>
                </a:lnTo>
                <a:lnTo>
                  <a:pt x="81559" y="146564"/>
                </a:lnTo>
                <a:lnTo>
                  <a:pt x="52489" y="163118"/>
                </a:lnTo>
                <a:cubicBezTo>
                  <a:pt x="51277" y="163926"/>
                  <a:pt x="50874" y="165541"/>
                  <a:pt x="51681" y="166752"/>
                </a:cubicBezTo>
                <a:cubicBezTo>
                  <a:pt x="52085" y="167560"/>
                  <a:pt x="52892" y="167964"/>
                  <a:pt x="54104" y="167964"/>
                </a:cubicBezTo>
                <a:cubicBezTo>
                  <a:pt x="54507" y="167964"/>
                  <a:pt x="54911" y="167964"/>
                  <a:pt x="55315" y="167560"/>
                </a:cubicBezTo>
                <a:lnTo>
                  <a:pt x="81559" y="152621"/>
                </a:lnTo>
                <a:lnTo>
                  <a:pt x="81559" y="167560"/>
                </a:lnTo>
                <a:lnTo>
                  <a:pt x="68639" y="174827"/>
                </a:lnTo>
                <a:cubicBezTo>
                  <a:pt x="67428" y="175635"/>
                  <a:pt x="67024" y="177250"/>
                  <a:pt x="67428" y="178461"/>
                </a:cubicBezTo>
                <a:cubicBezTo>
                  <a:pt x="67966" y="179538"/>
                  <a:pt x="68863" y="180076"/>
                  <a:pt x="69880" y="180076"/>
                </a:cubicBezTo>
                <a:cubicBezTo>
                  <a:pt x="70389" y="180076"/>
                  <a:pt x="70927" y="179942"/>
                  <a:pt x="71465" y="179673"/>
                </a:cubicBezTo>
                <a:lnTo>
                  <a:pt x="81559" y="173616"/>
                </a:lnTo>
                <a:lnTo>
                  <a:pt x="81559" y="190170"/>
                </a:lnTo>
                <a:cubicBezTo>
                  <a:pt x="81559" y="191381"/>
                  <a:pt x="82770" y="192593"/>
                  <a:pt x="83982" y="192593"/>
                </a:cubicBezTo>
                <a:cubicBezTo>
                  <a:pt x="85597" y="192593"/>
                  <a:pt x="86808" y="191381"/>
                  <a:pt x="86808" y="190170"/>
                </a:cubicBezTo>
                <a:lnTo>
                  <a:pt x="86808" y="173616"/>
                </a:lnTo>
                <a:lnTo>
                  <a:pt x="97306" y="179673"/>
                </a:lnTo>
                <a:cubicBezTo>
                  <a:pt x="97709" y="180076"/>
                  <a:pt x="98113" y="180076"/>
                  <a:pt x="98517" y="180076"/>
                </a:cubicBezTo>
                <a:cubicBezTo>
                  <a:pt x="99324" y="180076"/>
                  <a:pt x="100132" y="179673"/>
                  <a:pt x="100940" y="178461"/>
                </a:cubicBezTo>
                <a:cubicBezTo>
                  <a:pt x="101747" y="177250"/>
                  <a:pt x="100940" y="175635"/>
                  <a:pt x="99728" y="174827"/>
                </a:cubicBezTo>
                <a:lnTo>
                  <a:pt x="86808" y="167560"/>
                </a:lnTo>
                <a:lnTo>
                  <a:pt x="86808" y="152621"/>
                </a:lnTo>
                <a:lnTo>
                  <a:pt x="113052" y="167560"/>
                </a:lnTo>
                <a:cubicBezTo>
                  <a:pt x="113481" y="167846"/>
                  <a:pt x="113961" y="167980"/>
                  <a:pt x="114438" y="167980"/>
                </a:cubicBezTo>
                <a:cubicBezTo>
                  <a:pt x="115306" y="167980"/>
                  <a:pt x="116165" y="167534"/>
                  <a:pt x="116686" y="166752"/>
                </a:cubicBezTo>
                <a:cubicBezTo>
                  <a:pt x="117494" y="165541"/>
                  <a:pt x="117090" y="163926"/>
                  <a:pt x="115879" y="163118"/>
                </a:cubicBezTo>
                <a:lnTo>
                  <a:pt x="86808" y="146161"/>
                </a:lnTo>
                <a:lnTo>
                  <a:pt x="86808" y="132837"/>
                </a:lnTo>
                <a:lnTo>
                  <a:pt x="114264" y="117090"/>
                </a:lnTo>
                <a:lnTo>
                  <a:pt x="125165" y="123147"/>
                </a:lnTo>
                <a:lnTo>
                  <a:pt x="125165" y="157466"/>
                </a:lnTo>
                <a:cubicBezTo>
                  <a:pt x="125165" y="159081"/>
                  <a:pt x="126376" y="160292"/>
                  <a:pt x="127991" y="160292"/>
                </a:cubicBezTo>
                <a:cubicBezTo>
                  <a:pt x="129606" y="160292"/>
                  <a:pt x="130818" y="159081"/>
                  <a:pt x="130818" y="157466"/>
                </a:cubicBezTo>
                <a:lnTo>
                  <a:pt x="130818" y="126377"/>
                </a:lnTo>
                <a:lnTo>
                  <a:pt x="143738" y="133644"/>
                </a:lnTo>
                <a:lnTo>
                  <a:pt x="143738" y="149794"/>
                </a:lnTo>
                <a:cubicBezTo>
                  <a:pt x="143738" y="151006"/>
                  <a:pt x="144949" y="152217"/>
                  <a:pt x="146160" y="152217"/>
                </a:cubicBezTo>
                <a:cubicBezTo>
                  <a:pt x="147775" y="152217"/>
                  <a:pt x="148987" y="151006"/>
                  <a:pt x="148987" y="149794"/>
                </a:cubicBezTo>
                <a:lnTo>
                  <a:pt x="148987" y="136874"/>
                </a:lnTo>
                <a:lnTo>
                  <a:pt x="163926" y="145353"/>
                </a:lnTo>
                <a:cubicBezTo>
                  <a:pt x="164329" y="145757"/>
                  <a:pt x="164733" y="145757"/>
                  <a:pt x="165137" y="145757"/>
                </a:cubicBezTo>
                <a:cubicBezTo>
                  <a:pt x="166348" y="145757"/>
                  <a:pt x="167156" y="145353"/>
                  <a:pt x="167559" y="144546"/>
                </a:cubicBezTo>
                <a:cubicBezTo>
                  <a:pt x="168367" y="143334"/>
                  <a:pt x="167963" y="141719"/>
                  <a:pt x="166752" y="140912"/>
                </a:cubicBezTo>
                <a:lnTo>
                  <a:pt x="152620" y="132837"/>
                </a:lnTo>
                <a:lnTo>
                  <a:pt x="161907" y="127184"/>
                </a:lnTo>
                <a:cubicBezTo>
                  <a:pt x="163118" y="126377"/>
                  <a:pt x="163522" y="124762"/>
                  <a:pt x="163118" y="123550"/>
                </a:cubicBezTo>
                <a:cubicBezTo>
                  <a:pt x="162597" y="122768"/>
                  <a:pt x="161738" y="122323"/>
                  <a:pt x="160761" y="122323"/>
                </a:cubicBezTo>
                <a:cubicBezTo>
                  <a:pt x="160225" y="122323"/>
                  <a:pt x="159653" y="122457"/>
                  <a:pt x="159081" y="122743"/>
                </a:cubicBezTo>
                <a:lnTo>
                  <a:pt x="146968" y="129607"/>
                </a:lnTo>
                <a:lnTo>
                  <a:pt x="134048" y="122339"/>
                </a:lnTo>
                <a:lnTo>
                  <a:pt x="159484" y="107400"/>
                </a:lnTo>
                <a:cubicBezTo>
                  <a:pt x="160696" y="106592"/>
                  <a:pt x="161503" y="104977"/>
                  <a:pt x="160696" y="103766"/>
                </a:cubicBezTo>
                <a:cubicBezTo>
                  <a:pt x="160174" y="102984"/>
                  <a:pt x="159316" y="102539"/>
                  <a:pt x="158447" y="102539"/>
                </a:cubicBezTo>
                <a:cubicBezTo>
                  <a:pt x="157971" y="102539"/>
                  <a:pt x="157491" y="102673"/>
                  <a:pt x="157062" y="102959"/>
                </a:cubicBezTo>
                <a:lnTo>
                  <a:pt x="128799" y="119109"/>
                </a:lnTo>
                <a:lnTo>
                  <a:pt x="117090" y="112245"/>
                </a:lnTo>
                <a:lnTo>
                  <a:pt x="117090" y="80348"/>
                </a:lnTo>
                <a:lnTo>
                  <a:pt x="127184" y="74696"/>
                </a:lnTo>
                <a:lnTo>
                  <a:pt x="157062" y="91653"/>
                </a:lnTo>
                <a:cubicBezTo>
                  <a:pt x="157466" y="92057"/>
                  <a:pt x="157869" y="92057"/>
                  <a:pt x="158273" y="92057"/>
                </a:cubicBezTo>
                <a:cubicBezTo>
                  <a:pt x="159081" y="92057"/>
                  <a:pt x="160292" y="91653"/>
                  <a:pt x="160696" y="90846"/>
                </a:cubicBezTo>
                <a:cubicBezTo>
                  <a:pt x="161503" y="89635"/>
                  <a:pt x="160696" y="88020"/>
                  <a:pt x="159484" y="87212"/>
                </a:cubicBezTo>
                <a:lnTo>
                  <a:pt x="132433" y="71466"/>
                </a:lnTo>
                <a:lnTo>
                  <a:pt x="145353" y="64198"/>
                </a:lnTo>
                <a:lnTo>
                  <a:pt x="159081" y="71869"/>
                </a:lnTo>
                <a:cubicBezTo>
                  <a:pt x="159484" y="72273"/>
                  <a:pt x="160292" y="72273"/>
                  <a:pt x="160696" y="72273"/>
                </a:cubicBezTo>
                <a:cubicBezTo>
                  <a:pt x="161503" y="72273"/>
                  <a:pt x="162311" y="71869"/>
                  <a:pt x="163118" y="71062"/>
                </a:cubicBezTo>
                <a:cubicBezTo>
                  <a:pt x="163522" y="69851"/>
                  <a:pt x="163118" y="68236"/>
                  <a:pt x="161907" y="67428"/>
                </a:cubicBezTo>
                <a:lnTo>
                  <a:pt x="151005" y="60968"/>
                </a:lnTo>
                <a:lnTo>
                  <a:pt x="166752" y="51681"/>
                </a:lnTo>
                <a:cubicBezTo>
                  <a:pt x="167963" y="51278"/>
                  <a:pt x="168367" y="49663"/>
                  <a:pt x="167559" y="48048"/>
                </a:cubicBezTo>
                <a:cubicBezTo>
                  <a:pt x="167038" y="47265"/>
                  <a:pt x="166180" y="46820"/>
                  <a:pt x="165311" y="46820"/>
                </a:cubicBezTo>
                <a:cubicBezTo>
                  <a:pt x="164834" y="46820"/>
                  <a:pt x="164355" y="46954"/>
                  <a:pt x="163926" y="47240"/>
                </a:cubicBezTo>
                <a:lnTo>
                  <a:pt x="148987" y="55719"/>
                </a:lnTo>
                <a:lnTo>
                  <a:pt x="148987" y="44818"/>
                </a:lnTo>
                <a:cubicBezTo>
                  <a:pt x="148987" y="43606"/>
                  <a:pt x="147775" y="42395"/>
                  <a:pt x="146160" y="42395"/>
                </a:cubicBezTo>
                <a:cubicBezTo>
                  <a:pt x="144949" y="42395"/>
                  <a:pt x="143738" y="43606"/>
                  <a:pt x="143738" y="44818"/>
                </a:cubicBezTo>
                <a:lnTo>
                  <a:pt x="143738" y="58949"/>
                </a:lnTo>
                <a:lnTo>
                  <a:pt x="130818" y="66217"/>
                </a:lnTo>
                <a:lnTo>
                  <a:pt x="130818" y="37146"/>
                </a:lnTo>
                <a:cubicBezTo>
                  <a:pt x="130818" y="35531"/>
                  <a:pt x="129606" y="34320"/>
                  <a:pt x="127991" y="34320"/>
                </a:cubicBezTo>
                <a:cubicBezTo>
                  <a:pt x="126376" y="34320"/>
                  <a:pt x="125165" y="35531"/>
                  <a:pt x="125165" y="37146"/>
                </a:cubicBezTo>
                <a:lnTo>
                  <a:pt x="125165" y="69447"/>
                </a:lnTo>
                <a:lnTo>
                  <a:pt x="114264" y="75907"/>
                </a:lnTo>
                <a:lnTo>
                  <a:pt x="86808" y="59757"/>
                </a:lnTo>
                <a:lnTo>
                  <a:pt x="86808" y="48451"/>
                </a:lnTo>
                <a:lnTo>
                  <a:pt x="115879" y="31494"/>
                </a:lnTo>
                <a:cubicBezTo>
                  <a:pt x="117090" y="30686"/>
                  <a:pt x="117494" y="29071"/>
                  <a:pt x="116686" y="27860"/>
                </a:cubicBezTo>
                <a:cubicBezTo>
                  <a:pt x="116165" y="27078"/>
                  <a:pt x="115306" y="26632"/>
                  <a:pt x="114438" y="26632"/>
                </a:cubicBezTo>
                <a:cubicBezTo>
                  <a:pt x="113961" y="26632"/>
                  <a:pt x="113481" y="26766"/>
                  <a:pt x="113052" y="27052"/>
                </a:cubicBezTo>
                <a:lnTo>
                  <a:pt x="86808" y="41991"/>
                </a:lnTo>
                <a:lnTo>
                  <a:pt x="86808" y="27052"/>
                </a:lnTo>
                <a:lnTo>
                  <a:pt x="99728" y="19785"/>
                </a:lnTo>
                <a:cubicBezTo>
                  <a:pt x="100940" y="18977"/>
                  <a:pt x="101747" y="17362"/>
                  <a:pt x="100940" y="16151"/>
                </a:cubicBezTo>
                <a:cubicBezTo>
                  <a:pt x="100401" y="15074"/>
                  <a:pt x="99504" y="14536"/>
                  <a:pt x="98607" y="14536"/>
                </a:cubicBezTo>
                <a:cubicBezTo>
                  <a:pt x="98158" y="14536"/>
                  <a:pt x="97709" y="14670"/>
                  <a:pt x="97306" y="14940"/>
                </a:cubicBezTo>
                <a:lnTo>
                  <a:pt x="86808" y="20996"/>
                </a:lnTo>
                <a:lnTo>
                  <a:pt x="86808" y="2827"/>
                </a:lnTo>
                <a:cubicBezTo>
                  <a:pt x="86808" y="1212"/>
                  <a:pt x="85597" y="1"/>
                  <a:pt x="83982" y="1"/>
                </a:cubicBezTo>
                <a:close/>
              </a:path>
            </a:pathLst>
          </a:custGeom>
          <a:solidFill>
            <a:srgbClr val="A3816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186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3" name="图片 9" descr="e6a655ed09bc757151afabca7ab85c5c"/>
          <p:cNvPicPr/>
          <p:nvPr/>
        </p:nvPicPr>
        <p:blipFill>
          <a:blip r:embed="rId9" cstate="screen"/>
          <a:stretch>
            <a:fillRect/>
          </a:stretch>
        </p:blipFill>
        <p:spPr>
          <a:xfrm rot="1426081">
            <a:off x="8845725" y="1088038"/>
            <a:ext cx="1145712" cy="1495432"/>
          </a:xfrm>
          <a:prstGeom prst="rect">
            <a:avLst/>
          </a:prstGeom>
        </p:spPr>
      </p:pic>
      <p:pic>
        <p:nvPicPr>
          <p:cNvPr id="2" name="3D Model 1" descr="The Earth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85279" y="2658598"/>
            <a:ext cx="1829597" cy="1840676"/>
          </a:xfrm>
          <a:prstGeom prst="rect">
            <a:avLst/>
          </a:prstGeom>
        </p:spPr>
      </p:pic>
      <p:pic>
        <p:nvPicPr>
          <p:cNvPr id="34" name="图形 1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766548">
            <a:off x="-5002451" y="-4459288"/>
            <a:ext cx="2480936" cy="39820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mph" presetSubtype="0" repeatCount="indefinite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7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3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mph" presetSubtype="0" repeatCount="indefinite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mph" presetSubtype="0" repeatCount="indefinite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mph" presetSubtype="0" repeatCount="indefinite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7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3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mph" presetSubtype="0" repeatCount="indefinite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75"/>
                            </p:stCondLst>
                            <p:childTnLst>
                              <p:par>
                                <p:cTn id="4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4" presetClass="emph" presetSubtype="0" fill="hold" grpId="1" nodeType="withEffect">
                                  <p:stCondLst>
                                    <p:cond delay="11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.55112E-17 0.02431 L 5.55112E-17 -0.07222 " pathEditMode="relative" rAng="0" ptsTypes="AA">
                                      <p:cBhvr>
                                        <p:cTn id="5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38"/>
                                    </p:animMotion>
                                    <p:animRot by="1500000">
                                      <p:cBhvr>
                                        <p:cTn id="5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175"/>
                            </p:stCondLst>
                            <p:childTnLst>
                              <p:par>
                                <p:cTn id="6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34" presetClass="emph" presetSubtype="0" fill="hold" grpId="1" nodeType="withEffect">
                                  <p:stCondLst>
                                    <p:cond delay="11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0.02431 L 0 -0.07222 " pathEditMode="relative" rAng="0" ptsTypes="AA">
                                      <p:cBhvr>
                                        <p:cTn id="6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38"/>
                                    </p:animMotion>
                                    <p:animRot by="1500000">
                                      <p:cBhvr>
                                        <p:cTn id="6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0" presetClass="entr" presetSubtype="1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00">
                                          <p:val>
                                            <p:fltVal val="-19.9349"/>
                                          </p:val>
                                        </p:tav>
                                        <p:tav tm="6700">
                                          <p:val>
                                            <p:fltVal val="-19.7456"/>
                                          </p:val>
                                        </p:tav>
                                        <p:tav tm="10000">
                                          <p:val>
                                            <p:fltVal val="-19.441"/>
                                          </p:val>
                                        </p:tav>
                                        <p:tav tm="13300">
                                          <p:val>
                                            <p:fltVal val="-19.0299"/>
                                          </p:val>
                                        </p:tav>
                                        <p:tav tm="16700">
                                          <p:val>
                                            <p:fltVal val="-18.5212"/>
                                          </p:val>
                                        </p:tav>
                                        <p:tav tm="20000">
                                          <p:val>
                                            <p:fltVal val="-17.9257"/>
                                          </p:val>
                                        </p:tav>
                                        <p:tav tm="23300">
                                          <p:val>
                                            <p:fltVal val="-17.2507"/>
                                          </p:val>
                                        </p:tav>
                                        <p:tav tm="26600">
                                          <p:val>
                                            <p:fltVal val="-16.5027"/>
                                          </p:val>
                                        </p:tav>
                                        <p:tav tm="29900">
                                          <p:val>
                                            <p:fltVal val="-15.6925"/>
                                          </p:val>
                                        </p:tav>
                                        <p:tav tm="33300">
                                          <p:val>
                                            <p:fltVal val="-14.829"/>
                                          </p:val>
                                        </p:tav>
                                        <p:tav tm="36600">
                                          <p:val>
                                            <p:fltVal val="-13.9209"/>
                                          </p:val>
                                        </p:tav>
                                        <p:tav tm="39900">
                                          <p:val>
                                            <p:fltVal val="-12.9772"/>
                                          </p:val>
                                        </p:tav>
                                        <p:tav tm="4330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00">
                                          <p:val>
                                            <p:fltVal val="-10.0209"/>
                                          </p:val>
                                        </p:tav>
                                        <p:tav tm="53300">
                                          <p:val>
                                            <p:fltVal val="-9.0263"/>
                                          </p:val>
                                        </p:tav>
                                        <p:tav tm="5660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00">
                                          <p:val>
                                            <p:fltVal val="-6.1264"/>
                                          </p:val>
                                        </p:tav>
                                        <p:tav tm="66500">
                                          <p:val>
                                            <p:fltVal val="-5.2189"/>
                                          </p:val>
                                        </p:tav>
                                        <p:tav tm="69900">
                                          <p:val>
                                            <p:fltVal val="-4.3528"/>
                                          </p:val>
                                        </p:tav>
                                        <p:tav tm="73200">
                                          <p:val>
                                            <p:fltVal val="-3.5418"/>
                                          </p:val>
                                        </p:tav>
                                        <p:tav tm="76500">
                                          <p:val>
                                            <p:fltVal val="-2.7922"/>
                                          </p:val>
                                        </p:tav>
                                        <p:tav tm="79800">
                                          <p:val>
                                            <p:fltVal val="-2.1127"/>
                                          </p:val>
                                        </p:tav>
                                        <p:tav tm="83200">
                                          <p:val>
                                            <p:fltVal val="-1.5104"/>
                                          </p:val>
                                        </p:tav>
                                        <p:tav tm="8650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00">
                                          <p:val>
                                            <p:fltVal val="-0.2709"/>
                                          </p:val>
                                        </p:tav>
                                        <p:tav tm="9650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00">
                                          <p:val>
                                            <p:fltVal val="0.8104"/>
                                          </p:val>
                                        </p:tav>
                                        <p:tav tm="6700">
                                          <p:val>
                                            <p:fltVal val="0.8208"/>
                                          </p:val>
                                        </p:tav>
                                        <p:tav tm="10000">
                                          <p:val>
                                            <p:fltVal val="0.8312"/>
                                          </p:val>
                                        </p:tav>
                                        <p:tav tm="13300">
                                          <p:val>
                                            <p:fltVal val="0.8415"/>
                                          </p:val>
                                        </p:tav>
                                        <p:tav tm="16700">
                                          <p:val>
                                            <p:fltVal val="0.8517"/>
                                          </p:val>
                                        </p:tav>
                                        <p:tav tm="20000">
                                          <p:val>
                                            <p:fltVal val="0.8617"/>
                                          </p:val>
                                        </p:tav>
                                        <p:tav tm="23300">
                                          <p:val>
                                            <p:fltVal val="0.8715"/>
                                          </p:val>
                                        </p:tav>
                                        <p:tav tm="26600">
                                          <p:val>
                                            <p:fltVal val="0.8812"/>
                                          </p:val>
                                        </p:tav>
                                        <p:tav tm="29900">
                                          <p:val>
                                            <p:fltVal val="0.8906"/>
                                          </p:val>
                                        </p:tav>
                                        <p:tav tm="33300">
                                          <p:val>
                                            <p:fltVal val="0.8998"/>
                                          </p:val>
                                        </p:tav>
                                        <p:tav tm="36600">
                                          <p:val>
                                            <p:fltVal val="0.9087"/>
                                          </p:val>
                                        </p:tav>
                                        <p:tav tm="39900">
                                          <p:val>
                                            <p:fltVal val="0.9174"/>
                                          </p:val>
                                        </p:tav>
                                        <p:tav tm="4330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00">
                                          <p:val>
                                            <p:fltVal val="0.9412"/>
                                          </p:val>
                                        </p:tav>
                                        <p:tav tm="53300">
                                          <p:val>
                                            <p:fltVal val="0.9484"/>
                                          </p:val>
                                        </p:tav>
                                        <p:tav tm="5660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00">
                                          <p:val>
                                            <p:fltVal val="0.9675"/>
                                          </p:val>
                                        </p:tav>
                                        <p:tav tm="66500">
                                          <p:val>
                                            <p:fltVal val="0.973"/>
                                          </p:val>
                                        </p:tav>
                                        <p:tav tm="69900">
                                          <p:val>
                                            <p:fltVal val="0.978"/>
                                          </p:val>
                                        </p:tav>
                                        <p:tav tm="73200">
                                          <p:val>
                                            <p:fltVal val="0.9825"/>
                                          </p:val>
                                        </p:tav>
                                        <p:tav tm="76500">
                                          <p:val>
                                            <p:fltVal val="0.9865"/>
                                          </p:val>
                                        </p:tav>
                                        <p:tav tm="79800">
                                          <p:val>
                                            <p:fltVal val="0.99"/>
                                          </p:val>
                                        </p:tav>
                                        <p:tav tm="83200">
                                          <p:val>
                                            <p:fltVal val="0.993"/>
                                          </p:val>
                                        </p:tav>
                                        <p:tav tm="8650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00">
                                          <p:val>
                                            <p:fltVal val="0.9988"/>
                                          </p:val>
                                        </p:tav>
                                        <p:tav tm="9650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0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00">
                                          <p:val>
                                            <p:fltVal val="0.8104"/>
                                          </p:val>
                                        </p:tav>
                                        <p:tav tm="6700">
                                          <p:val>
                                            <p:fltVal val="0.8208"/>
                                          </p:val>
                                        </p:tav>
                                        <p:tav tm="10000">
                                          <p:val>
                                            <p:fltVal val="0.8312"/>
                                          </p:val>
                                        </p:tav>
                                        <p:tav tm="13300">
                                          <p:val>
                                            <p:fltVal val="0.8415"/>
                                          </p:val>
                                        </p:tav>
                                        <p:tav tm="16700">
                                          <p:val>
                                            <p:fltVal val="0.8517"/>
                                          </p:val>
                                        </p:tav>
                                        <p:tav tm="20000">
                                          <p:val>
                                            <p:fltVal val="0.8617"/>
                                          </p:val>
                                        </p:tav>
                                        <p:tav tm="23300">
                                          <p:val>
                                            <p:fltVal val="0.8715"/>
                                          </p:val>
                                        </p:tav>
                                        <p:tav tm="26600">
                                          <p:val>
                                            <p:fltVal val="0.8812"/>
                                          </p:val>
                                        </p:tav>
                                        <p:tav tm="29900">
                                          <p:val>
                                            <p:fltVal val="0.8906"/>
                                          </p:val>
                                        </p:tav>
                                        <p:tav tm="33300">
                                          <p:val>
                                            <p:fltVal val="0.8998"/>
                                          </p:val>
                                        </p:tav>
                                        <p:tav tm="36600">
                                          <p:val>
                                            <p:fltVal val="0.9087"/>
                                          </p:val>
                                        </p:tav>
                                        <p:tav tm="39900">
                                          <p:val>
                                            <p:fltVal val="0.9174"/>
                                          </p:val>
                                        </p:tav>
                                        <p:tav tm="4330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00">
                                          <p:val>
                                            <p:fltVal val="0.9412"/>
                                          </p:val>
                                        </p:tav>
                                        <p:tav tm="53300">
                                          <p:val>
                                            <p:fltVal val="0.9484"/>
                                          </p:val>
                                        </p:tav>
                                        <p:tav tm="5660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00">
                                          <p:val>
                                            <p:fltVal val="0.9675"/>
                                          </p:val>
                                        </p:tav>
                                        <p:tav tm="66500">
                                          <p:val>
                                            <p:fltVal val="0.973"/>
                                          </p:val>
                                        </p:tav>
                                        <p:tav tm="69900">
                                          <p:val>
                                            <p:fltVal val="0.978"/>
                                          </p:val>
                                        </p:tav>
                                        <p:tav tm="73200">
                                          <p:val>
                                            <p:fltVal val="0.9825"/>
                                          </p:val>
                                        </p:tav>
                                        <p:tav tm="76500">
                                          <p:val>
                                            <p:fltVal val="0.9865"/>
                                          </p:val>
                                        </p:tav>
                                        <p:tav tm="79800">
                                          <p:val>
                                            <p:fltVal val="0.99"/>
                                          </p:val>
                                        </p:tav>
                                        <p:tav tm="83200">
                                          <p:val>
                                            <p:fltVal val="0.993"/>
                                          </p:val>
                                        </p:tav>
                                        <p:tav tm="8650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00">
                                          <p:val>
                                            <p:fltVal val="0.9988"/>
                                          </p:val>
                                        </p:tav>
                                        <p:tav tm="9650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1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00">
                                          <p:val>
                                            <p:fltVal val="0.8104"/>
                                          </p:val>
                                        </p:tav>
                                        <p:tav tm="6700">
                                          <p:val>
                                            <p:fltVal val="0.8208"/>
                                          </p:val>
                                        </p:tav>
                                        <p:tav tm="10000">
                                          <p:val>
                                            <p:fltVal val="0.8312"/>
                                          </p:val>
                                        </p:tav>
                                        <p:tav tm="13300">
                                          <p:val>
                                            <p:fltVal val="0.8415"/>
                                          </p:val>
                                        </p:tav>
                                        <p:tav tm="16700">
                                          <p:val>
                                            <p:fltVal val="0.8517"/>
                                          </p:val>
                                        </p:tav>
                                        <p:tav tm="20000">
                                          <p:val>
                                            <p:fltVal val="0.8617"/>
                                          </p:val>
                                        </p:tav>
                                        <p:tav tm="23300">
                                          <p:val>
                                            <p:fltVal val="0.8715"/>
                                          </p:val>
                                        </p:tav>
                                        <p:tav tm="26600">
                                          <p:val>
                                            <p:fltVal val="0.8812"/>
                                          </p:val>
                                        </p:tav>
                                        <p:tav tm="29900">
                                          <p:val>
                                            <p:fltVal val="0.8906"/>
                                          </p:val>
                                        </p:tav>
                                        <p:tav tm="33300">
                                          <p:val>
                                            <p:fltVal val="0.8998"/>
                                          </p:val>
                                        </p:tav>
                                        <p:tav tm="36600">
                                          <p:val>
                                            <p:fltVal val="0.9087"/>
                                          </p:val>
                                        </p:tav>
                                        <p:tav tm="39900">
                                          <p:val>
                                            <p:fltVal val="0.9174"/>
                                          </p:val>
                                        </p:tav>
                                        <p:tav tm="4330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00">
                                          <p:val>
                                            <p:fltVal val="0.9412"/>
                                          </p:val>
                                        </p:tav>
                                        <p:tav tm="53300">
                                          <p:val>
                                            <p:fltVal val="0.9484"/>
                                          </p:val>
                                        </p:tav>
                                        <p:tav tm="5660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00">
                                          <p:val>
                                            <p:fltVal val="0.9675"/>
                                          </p:val>
                                        </p:tav>
                                        <p:tav tm="66500">
                                          <p:val>
                                            <p:fltVal val="0.973"/>
                                          </p:val>
                                        </p:tav>
                                        <p:tav tm="69900">
                                          <p:val>
                                            <p:fltVal val="0.978"/>
                                          </p:val>
                                        </p:tav>
                                        <p:tav tm="73200">
                                          <p:val>
                                            <p:fltVal val="0.9825"/>
                                          </p:val>
                                        </p:tav>
                                        <p:tav tm="76500">
                                          <p:val>
                                            <p:fltVal val="0.9865"/>
                                          </p:val>
                                        </p:tav>
                                        <p:tav tm="79800">
                                          <p:val>
                                            <p:fltVal val="0.99"/>
                                          </p:val>
                                        </p:tav>
                                        <p:tav tm="83200">
                                          <p:val>
                                            <p:fltVal val="0.993"/>
                                          </p:val>
                                        </p:tav>
                                        <p:tav tm="8650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00">
                                          <p:val>
                                            <p:fltVal val="0.9988"/>
                                          </p:val>
                                        </p:tav>
                                        <p:tav tm="9650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37" presetClass="emph" presetSubtype="128" accel="10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3" dur="5000" fill="hold"/>
                                        <p:tgtEl>
                                          <p:spTgt spid="2"/>
                                        </p:tgtEl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3.54167E-6 3.7037E-6 L 0.4539 0.6493 " pathEditMode="relative" rAng="0" ptsTypes="AA">
                                      <p:cBhvr>
                                        <p:cTn id="95" dur="3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95" y="32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674 0.71828 L 1.43815 -0.05672 " pathEditMode="relative" rAng="0" ptsTypes="AA">
                                      <p:cBhvr>
                                        <p:cTn id="98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570" y="-38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20" grpId="0"/>
      <p:bldP spid="20" grpId="1"/>
      <p:bldP spid="22" grpId="0"/>
      <p:bldP spid="24" grpId="0" build="p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6" grpId="0" animBg="1"/>
      <p:bldP spid="39" grpId="0" animBg="1"/>
      <p:bldP spid="40" grpId="0" animBg="1"/>
      <p:bldP spid="4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2773" name="Rectangle 5"/>
          <p:cNvSpPr>
            <a:spLocks noGrp="1"/>
          </p:cNvSpPr>
          <p:nvPr>
            <p:ph type="body" sz="half" idx="2"/>
          </p:nvPr>
        </p:nvSpPr>
        <p:spPr>
          <a:xfrm>
            <a:off x="1916113" y="1700213"/>
            <a:ext cx="8410575" cy="2957512"/>
          </a:xfrm>
        </p:spPr>
        <p:txBody>
          <a:bodyPr vert="horz" wrap="square" lIns="91440" tIns="45720" rIns="91440" bIns="45720" anchor="t" anchorCtr="0"/>
          <a:p>
            <a:pPr algn="just" eaLnBrk="1" hangingPunct="1">
              <a:buClrTx/>
              <a:buSzTx/>
              <a:buFontTx/>
              <a:buNone/>
            </a:pPr>
            <a:r>
              <a:rPr lang="en-US" altLang="en-US" b="1" dirty="0">
                <a:solidFill>
                  <a:srgbClr val="0B19C8"/>
                </a:solidFill>
                <a:latin typeface="Times New Roman" panose="02020603050405020304" pitchFamily="18" charset="0"/>
              </a:rPr>
              <a:t>a. Nước ta có 54 nhiêu dân tộc. Dân tộc Kinh (Việt) có số dân đông nhất, sống tập trung ở các đồng bằng, ven biển.</a:t>
            </a:r>
            <a:endParaRPr lang="en-US" altLang="en-US" b="1" dirty="0">
              <a:solidFill>
                <a:srgbClr val="0B19C8"/>
              </a:solidFill>
              <a:latin typeface="Times New Roman" panose="02020603050405020304" pitchFamily="18" charset="0"/>
            </a:endParaRPr>
          </a:p>
        </p:txBody>
      </p:sp>
      <p:sp>
        <p:nvSpPr>
          <p:cNvPr id="8197" name="Text Box 12"/>
          <p:cNvSpPr txBox="1">
            <a:spLocks noChangeArrowheads="1"/>
          </p:cNvSpPr>
          <p:nvPr/>
        </p:nvSpPr>
        <p:spPr bwMode="auto">
          <a:xfrm>
            <a:off x="1755775" y="701675"/>
            <a:ext cx="52038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5364" name="Text Box 13"/>
          <p:cNvSpPr txBox="1"/>
          <p:nvPr/>
        </p:nvSpPr>
        <p:spPr>
          <a:xfrm>
            <a:off x="6959600" y="701675"/>
            <a:ext cx="3609975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FontTx/>
              <a:buNone/>
            </a:pPr>
            <a:endParaRPr lang="en-US" altLang="en-US" sz="1800" b="1" dirty="0">
              <a:solidFill>
                <a:srgbClr val="00B05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2786" name="Text Box 18"/>
          <p:cNvSpPr txBox="1"/>
          <p:nvPr/>
        </p:nvSpPr>
        <p:spPr>
          <a:xfrm>
            <a:off x="1755775" y="3582988"/>
            <a:ext cx="8408988" cy="10763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800" i="1" dirty="0">
                <a:solidFill>
                  <a:srgbClr val="0B19C8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0B19C8"/>
                </a:solidFill>
                <a:latin typeface="Times New Roman" panose="02020603050405020304" pitchFamily="18" charset="0"/>
              </a:rPr>
              <a:t>b. Các dân tộc ít người sống chủ yếu ở vùng núi và cao nguyên.</a:t>
            </a:r>
            <a:endParaRPr lang="en-US" altLang="en-US" b="1" dirty="0">
              <a:solidFill>
                <a:srgbClr val="0B19C8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WordArt 5"/>
          <p:cNvSpPr>
            <a:spLocks noChangeArrowheads="1" noChangeShapeType="1" noTextEdit="1"/>
          </p:cNvSpPr>
          <p:nvPr/>
        </p:nvSpPr>
        <p:spPr bwMode="auto">
          <a:xfrm>
            <a:off x="1948368" y="1197886"/>
            <a:ext cx="1613102" cy="265907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退邐邐邐滹滹滹滹滹ﭐ滹﷨滹Ƙ滺Ԡ滺ސ滺࢘滺਀滺ಀ滺๸"/>
                <a:ea typeface="+mn-ea"/>
                <a:cs typeface="+mn-cs"/>
              </a:rPr>
              <a:t>:</a:t>
            </a:r>
            <a:endParaRPr kumimoji="0" lang="en-US" sz="3600" b="1" i="0" u="none" strike="noStrike" kern="10" cap="none" spc="0" normalizeH="0" baseline="0" noProof="0" dirty="0">
              <a:ln w="9525">
                <a:solidFill>
                  <a:srgbClr val="FF0000"/>
                </a:solidFill>
                <a:rou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uLnTx/>
              <a:uFillTx/>
              <a:latin typeface="退邐邐邐滹滹滹滹滹ﭐ滹﷨滹Ƙ滺Ԡ滺ސ滺࢘滺਀滺ಀ滺๸"/>
              <a:ea typeface="+mn-ea"/>
              <a:cs typeface="+mn-cs"/>
            </a:endParaRPr>
          </a:p>
        </p:txBody>
      </p:sp>
    </p:spTree>
  </p:cSld>
  <p:clrMapOvr>
    <a:masterClrMapping/>
  </p:clrMapOvr>
  <p:transition>
    <p:wheel spokes="4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>
                                            <p:txEl>
                                              <p:charRg st="0" end="1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773">
                                            <p:txEl>
                                              <p:charRg st="0" end="1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773">
                                            <p:txEl>
                                              <p:charRg st="0" end="1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" dur="500"/>
                                        <p:tgtEl>
                                          <p:spTgt spid="32773">
                                            <p:txEl>
                                              <p:charRg st="0" end="1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73">
                                            <p:txEl>
                                              <p:charRg st="0" end="1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2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3" grpId="0" build="p"/>
      <p:bldP spid="3278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3251" name="Rectangle 3"/>
          <p:cNvSpPr>
            <a:spLocks noGrp="1" noChangeArrowheads="1"/>
          </p:cNvSpPr>
          <p:nvPr>
            <p:ph idx="1"/>
          </p:nvPr>
        </p:nvSpPr>
        <p:spPr>
          <a:xfrm>
            <a:off x="1706563" y="1585913"/>
            <a:ext cx="8797925" cy="4992688"/>
          </a:xfrm>
        </p:spPr>
        <p:txBody>
          <a:bodyPr vert="horz" wrap="square" lIns="91440" tIns="45720" rIns="91440" bIns="45720" numCol="1" anchor="t" anchorCtr="0" compatLnSpc="1"/>
          <a:p>
            <a:pPr marL="0" indent="0" algn="just" defTabSz="914400" eaLnBrk="1" hangingPunct="1">
              <a:buNone/>
              <a:tabLst>
                <a:tab pos="7425055" algn="l"/>
              </a:tabLst>
            </a:pPr>
            <a:r>
              <a:rPr lang="en-US" altLang="zh-CN" sz="2800" b="1" dirty="0">
                <a:solidFill>
                  <a:srgbClr val="0000CC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>
                <a:solidFill>
                  <a:srgbClr val="0B19C8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Trong các câu sau đây, câu nào đúng, câu nào sai:</a:t>
            </a:r>
            <a:endParaRPr lang="en-US" altLang="zh-CN" sz="2400" b="1" dirty="0">
              <a:solidFill>
                <a:srgbClr val="0B19C8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0" indent="0" algn="just" defTabSz="914400" eaLnBrk="1" hangingPunct="1">
              <a:buNone/>
              <a:tabLst>
                <a:tab pos="7425055" algn="l"/>
              </a:tabLst>
            </a:pPr>
            <a:r>
              <a:rPr lang="en-US" altLang="zh-CN" sz="2400" b="1" dirty="0">
                <a:solidFill>
                  <a:srgbClr val="0B19C8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a) Dân cư nước ta tập trung đông đúc ở vùng núi và cao nguyên.</a:t>
            </a:r>
            <a:endParaRPr lang="en-US" altLang="zh-CN" sz="2400" b="1" dirty="0">
              <a:solidFill>
                <a:srgbClr val="0B19C8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0" indent="0" algn="just" defTabSz="914400" eaLnBrk="1" hangingPunct="1">
              <a:buNone/>
              <a:tabLst>
                <a:tab pos="7425055" algn="l"/>
              </a:tabLst>
            </a:pPr>
            <a:r>
              <a:rPr lang="en-US" altLang="zh-CN" sz="2400" b="1" dirty="0">
                <a:solidFill>
                  <a:srgbClr val="0B19C8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b) Ở nước ta, lúa gạo là loại cây được trồng nhiều nhất.</a:t>
            </a:r>
            <a:endParaRPr lang="en-US" altLang="zh-CN" sz="2400" b="1" dirty="0">
              <a:solidFill>
                <a:srgbClr val="0B19C8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0" indent="0" algn="just" defTabSz="914400" eaLnBrk="1" hangingPunct="1">
              <a:buNone/>
              <a:tabLst>
                <a:tab pos="7425055" algn="l"/>
              </a:tabLst>
            </a:pPr>
            <a:r>
              <a:rPr lang="en-US" altLang="zh-CN" sz="2400" b="1" dirty="0">
                <a:solidFill>
                  <a:srgbClr val="0B19C8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c) Trâu bò được nuôi nhiều ở vùng núi; lợn và gia cầm được nuôi nhiều ở đồng bằng.</a:t>
            </a:r>
            <a:endParaRPr lang="en-US" altLang="zh-CN" sz="2400" b="1" dirty="0">
              <a:solidFill>
                <a:srgbClr val="0B19C8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0" indent="0" algn="just" defTabSz="914400" eaLnBrk="1" hangingPunct="1">
              <a:buNone/>
              <a:tabLst>
                <a:tab pos="7425055" algn="l"/>
              </a:tabLst>
            </a:pPr>
            <a:r>
              <a:rPr lang="en-US" altLang="zh-CN" sz="2400" b="1" dirty="0">
                <a:solidFill>
                  <a:srgbClr val="0B19C8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d) Nước ta có nhiều nghành công nghiệp và thủ công nghiệp.</a:t>
            </a:r>
            <a:endParaRPr lang="en-US" altLang="zh-CN" sz="2400" b="1" dirty="0">
              <a:solidFill>
                <a:srgbClr val="0B19C8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0" indent="0" algn="just" defTabSz="914400" eaLnBrk="1" hangingPunct="1">
              <a:buNone/>
              <a:tabLst>
                <a:tab pos="7425055" algn="l"/>
              </a:tabLst>
            </a:pPr>
            <a:r>
              <a:rPr lang="en-US" altLang="zh-CN" sz="2400" b="1" dirty="0">
                <a:solidFill>
                  <a:srgbClr val="0B19C8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e) Đường sắt có vai trò quan trọng nhất trong việc vận chuyển hàng hóa và hành khách nước ta.</a:t>
            </a:r>
            <a:endParaRPr lang="en-US" altLang="zh-CN" sz="2400" b="1" dirty="0">
              <a:solidFill>
                <a:srgbClr val="0B19C8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0" indent="0" algn="just" defTabSz="914400" eaLnBrk="1" hangingPunct="1">
              <a:buNone/>
              <a:tabLst>
                <a:tab pos="7425055" algn="l"/>
              </a:tabLst>
            </a:pPr>
            <a:r>
              <a:rPr lang="en-US" altLang="zh-CN" sz="2400" b="1" dirty="0">
                <a:solidFill>
                  <a:srgbClr val="0B19C8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g) Thành phố Hồ Chí Minh vừa là trung tâm công nghiệp lớn, vừa là nơi có hoạt động thương mại phát triển nhất cả nước.</a:t>
            </a:r>
            <a:endParaRPr lang="en-US" altLang="zh-CN" sz="2400" b="1" dirty="0">
              <a:solidFill>
                <a:srgbClr val="0B19C8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0" indent="0" algn="just" defTabSz="914400" eaLnBrk="1" hangingPunct="1">
              <a:buFontTx/>
              <a:buAutoNum type="alphaLcParenR"/>
              <a:tabLst>
                <a:tab pos="7425055" algn="l"/>
              </a:tabLst>
            </a:pPr>
            <a:endParaRPr lang="en-US" altLang="zh-CN" sz="2800" b="1" dirty="0">
              <a:solidFill>
                <a:srgbClr val="0B19C8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0" indent="0" algn="just" defTabSz="914400" eaLnBrk="1" hangingPunct="1">
              <a:buFontTx/>
              <a:buAutoNum type="alphaLcParenR"/>
              <a:tabLst>
                <a:tab pos="7425055" algn="l"/>
              </a:tabLst>
            </a:pPr>
            <a:endParaRPr lang="en-US" altLang="zh-CN" sz="2800" b="1" dirty="0">
              <a:solidFill>
                <a:srgbClr val="0B19C8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0" indent="0" algn="just" defTabSz="914400" eaLnBrk="1" hangingPunct="1">
              <a:buFontTx/>
              <a:buAutoNum type="alphaLcParenR"/>
              <a:tabLst>
                <a:tab pos="7425055" algn="l"/>
              </a:tabLst>
            </a:pPr>
            <a:endParaRPr lang="en-US" altLang="zh-CN" sz="2800" b="1" dirty="0">
              <a:solidFill>
                <a:srgbClr val="0B19C8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1948368" y="1197886"/>
            <a:ext cx="1613102" cy="265907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退邐邐邐滹滹滹滹滹ﭐ滹﷨滹Ƙ滺Ԡ滺ސ滺࢘滺਀滺ಀ滺๸"/>
                <a:ea typeface="+mn-ea"/>
                <a:cs typeface="+mn-cs"/>
              </a:rPr>
              <a:t>:</a:t>
            </a:r>
            <a:endParaRPr kumimoji="0" lang="en-US" sz="3600" b="1" i="0" u="none" strike="noStrike" kern="10" cap="none" spc="0" normalizeH="0" baseline="0" noProof="0" dirty="0">
              <a:ln w="9525">
                <a:solidFill>
                  <a:srgbClr val="FF0000"/>
                </a:solidFill>
                <a:rou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uLnTx/>
              <a:uFillTx/>
              <a:latin typeface="退邐邐邐滹滹滹滹滹ﭐ滹﷨滹Ƙ滺Ԡ滺ސ滺࢘滺਀滺ಀ滺๸"/>
              <a:ea typeface="+mn-ea"/>
              <a:cs typeface="+mn-cs"/>
            </a:endParaRPr>
          </a:p>
        </p:txBody>
      </p:sp>
      <p:sp>
        <p:nvSpPr>
          <p:cNvPr id="16388" name="Rectangle 5"/>
          <p:cNvSpPr/>
          <p:nvPr/>
        </p:nvSpPr>
        <p:spPr>
          <a:xfrm>
            <a:off x="1535113" y="122238"/>
            <a:ext cx="9142412" cy="10763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0B19C8"/>
                </a:solidFill>
                <a:latin typeface="Times New Roman" panose="02020603050405020304" pitchFamily="18" charset="0"/>
              </a:rPr>
              <a:t>Thứ 6  ngày  22  tháng 12 năm 2023.</a:t>
            </a:r>
            <a:endParaRPr lang="vi-VN" altLang="en-US" b="1" dirty="0">
              <a:solidFill>
                <a:srgbClr val="0B19C8"/>
              </a:solidFill>
              <a:latin typeface="Times New Roman" panose="02020603050405020304" pitchFamily="18" charset="0"/>
            </a:endParaRPr>
          </a:p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0B19C8"/>
                </a:solidFill>
                <a:latin typeface="Times New Roman" panose="02020603050405020304" pitchFamily="18" charset="0"/>
              </a:rPr>
              <a:t>Địa lí: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ÔN TẬP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heel spokes="4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charRg st="0" end="5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3251">
                                            <p:txEl>
                                              <p:charRg st="0" end="5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3251">
                                            <p:txEl>
                                              <p:charRg st="0" end="5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charRg st="51" end="1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53251">
                                            <p:txEl>
                                              <p:charRg st="51" end="1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charRg st="114" end="17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53251">
                                            <p:txEl>
                                              <p:charRg st="114" end="17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charRg st="171" end="25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53251">
                                            <p:txEl>
                                              <p:charRg st="171" end="25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charRg st="254" end="3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53251">
                                            <p:txEl>
                                              <p:charRg st="254" end="3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charRg st="313" end="40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53251">
                                            <p:txEl>
                                              <p:charRg st="313" end="40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charRg st="407" end="52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53251">
                                            <p:txEl>
                                              <p:charRg st="407" end="52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434" name="Rectangle 2"/>
          <p:cNvSpPr>
            <a:spLocks noGrp="1"/>
          </p:cNvSpPr>
          <p:nvPr>
            <p:ph type="title"/>
          </p:nvPr>
        </p:nvSpPr>
        <p:spPr>
          <a:xfrm>
            <a:off x="1524000" y="388938"/>
            <a:ext cx="8229600" cy="1309687"/>
          </a:xfrm>
        </p:spPr>
        <p:txBody>
          <a:bodyPr vert="horz" wrap="square" lIns="91440" tIns="45720" rIns="91440" bIns="45720" anchor="ctr" anchorCtr="0"/>
          <a:p>
            <a:pPr marL="342900" indent="-342900" algn="l" eaLnBrk="1" hangingPunct="1">
              <a:buFont typeface="Wingdings" panose="05000000000000000000" pitchFamily="2" charset="2"/>
              <a:buChar char="v"/>
            </a:pPr>
            <a:r>
              <a:rPr lang="en-US" altLang="en-US" sz="2400" b="1" dirty="0">
                <a:solidFill>
                  <a:srgbClr val="0B19C8"/>
                </a:solidFill>
                <a:latin typeface="Times New Roman" panose="02020603050405020304" pitchFamily="18" charset="0"/>
              </a:rPr>
              <a:t>BÀI 16.    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Ôn tập:</a:t>
            </a:r>
            <a:endParaRPr lang="en-US" altLang="en-US" sz="2400" dirty="0">
              <a:solidFill>
                <a:srgbClr val="0B19C8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435" name="Rectangle 3"/>
          <p:cNvSpPr>
            <a:spLocks noGrp="1"/>
          </p:cNvSpPr>
          <p:nvPr>
            <p:ph sz="half" idx="1"/>
          </p:nvPr>
        </p:nvSpPr>
        <p:spPr>
          <a:xfrm>
            <a:off x="1685290" y="1394460"/>
            <a:ext cx="9160510" cy="4942205"/>
          </a:xfrm>
          <a:ln>
            <a:solidFill>
              <a:schemeClr val="bg1">
                <a:alpha val="100000"/>
              </a:schemeClr>
            </a:solidFill>
            <a:miter lim="800000"/>
          </a:ln>
        </p:spPr>
        <p:txBody>
          <a:bodyPr vert="horz" wrap="square" lIns="91440" tIns="45720" rIns="91440" bIns="45720" anchor="t" anchorCtr="0">
            <a:normAutofit lnSpcReduction="10000"/>
          </a:bodyPr>
          <a:p>
            <a:pPr marL="0" indent="0" eaLnBrk="1" hangingPunct="1">
              <a:buClrTx/>
              <a:buSzTx/>
              <a:buFont typeface="Arial" panose="020B0604020202020204" pitchFamily="34" charset="0"/>
              <a:buNone/>
            </a:pPr>
            <a:r>
              <a:rPr lang="en-US" altLang="zh-CN" sz="26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Câu 2: </a:t>
            </a:r>
            <a:r>
              <a:rPr lang="en-US" altLang="zh-CN" sz="2600" b="1" kern="1200" dirty="0">
                <a:solidFill>
                  <a:srgbClr val="0B19C8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Trong các câu dưới đây, câu nào đúng, câu nào sai:</a:t>
            </a:r>
            <a:endParaRPr lang="en-US" altLang="zh-CN" sz="2600" b="1" kern="1200" dirty="0">
              <a:solidFill>
                <a:srgbClr val="0B19C8"/>
              </a:solidFill>
              <a:latin typeface="Times New Roman" panose="02020603050405020304" pitchFamily="18" charset="0"/>
              <a:ea typeface="SimSun" panose="02010600030101010101" pitchFamily="2" charset="-122"/>
              <a:cs typeface="+mn-cs"/>
            </a:endParaRPr>
          </a:p>
          <a:p>
            <a:pPr marL="0" indent="0" eaLnBrk="1" hangingPunct="1">
              <a:buClrTx/>
              <a:buSzTx/>
              <a:buFontTx/>
              <a:buNone/>
            </a:pPr>
            <a:r>
              <a:rPr lang="en-US" altLang="zh-CN" sz="2600" b="1" kern="1200" dirty="0">
                <a:solidFill>
                  <a:srgbClr val="0000CC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a.   Dân cư nước ta tập trung đông đúc ở vùng núi và cao nguyên</a:t>
            </a:r>
            <a:r>
              <a:rPr lang="en-US" altLang="zh-CN" sz="2600" b="1" kern="1200" dirty="0">
                <a:solidFill>
                  <a:srgbClr val="0B19C8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.</a:t>
            </a:r>
            <a:endParaRPr lang="en-US" altLang="zh-CN" sz="2600" b="1" kern="1200" dirty="0">
              <a:solidFill>
                <a:srgbClr val="0B19C8"/>
              </a:solidFill>
              <a:latin typeface="Times New Roman" panose="02020603050405020304" pitchFamily="18" charset="0"/>
              <a:ea typeface="SimSun" panose="02010600030101010101" pitchFamily="2" charset="-122"/>
              <a:cs typeface="+mn-cs"/>
            </a:endParaRPr>
          </a:p>
          <a:p>
            <a:pPr marL="0" indent="0" eaLnBrk="1" hangingPunct="1">
              <a:buClrTx/>
              <a:buSzTx/>
              <a:buFontTx/>
              <a:buNone/>
            </a:pPr>
            <a:r>
              <a:rPr lang="en-US" altLang="zh-CN" sz="2600" b="1" kern="1200" dirty="0">
                <a:solidFill>
                  <a:srgbClr val="0B19C8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b.   Ở nước tta, lúa gạo là loại cây được trồng nhiều nhất.</a:t>
            </a:r>
            <a:endParaRPr lang="en-US" altLang="zh-CN" sz="2600" b="1" kern="1200" dirty="0">
              <a:solidFill>
                <a:srgbClr val="0B19C8"/>
              </a:solidFill>
              <a:latin typeface="Times New Roman" panose="02020603050405020304" pitchFamily="18" charset="0"/>
              <a:ea typeface="SimSun" panose="02010600030101010101" pitchFamily="2" charset="-122"/>
              <a:cs typeface="+mn-cs"/>
            </a:endParaRPr>
          </a:p>
          <a:p>
            <a:pPr marL="0" indent="0" eaLnBrk="1" hangingPunct="1">
              <a:buClrTx/>
              <a:buSzTx/>
              <a:buFontTx/>
              <a:buNone/>
            </a:pPr>
            <a:r>
              <a:rPr lang="en-US" altLang="zh-CN" sz="2600" b="1" kern="1200" dirty="0">
                <a:solidFill>
                  <a:srgbClr val="0B19C8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c.    Trâu, bò được nuôi nhiều ở vùng núi; lợn và gia cầm được nuôi nhiều ở đồng bằng</a:t>
            </a:r>
            <a:endParaRPr lang="en-US" altLang="zh-CN" sz="2600" b="1" kern="1200" dirty="0">
              <a:solidFill>
                <a:srgbClr val="0B19C8"/>
              </a:solidFill>
              <a:latin typeface="Times New Roman" panose="02020603050405020304" pitchFamily="18" charset="0"/>
              <a:ea typeface="SimSun" panose="02010600030101010101" pitchFamily="2" charset="-122"/>
              <a:cs typeface="+mn-cs"/>
            </a:endParaRPr>
          </a:p>
          <a:p>
            <a:pPr marL="0" indent="0" eaLnBrk="1" hangingPunct="1">
              <a:buClrTx/>
              <a:buSzTx/>
              <a:buFontTx/>
              <a:buNone/>
            </a:pPr>
            <a:r>
              <a:rPr lang="en-US" altLang="zh-CN" sz="2600" b="1" kern="1200" dirty="0">
                <a:solidFill>
                  <a:srgbClr val="0B19C8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d.   Nước ta có nhiều ngành công nghiệp và thủ công nghiệp.</a:t>
            </a:r>
            <a:endParaRPr lang="en-US" altLang="zh-CN" sz="2600" b="1" kern="1200" dirty="0">
              <a:solidFill>
                <a:srgbClr val="0B19C8"/>
              </a:solidFill>
              <a:latin typeface="Times New Roman" panose="02020603050405020304" pitchFamily="18" charset="0"/>
              <a:ea typeface="SimSun" panose="02010600030101010101" pitchFamily="2" charset="-122"/>
              <a:cs typeface="+mn-cs"/>
            </a:endParaRPr>
          </a:p>
          <a:p>
            <a:pPr marL="0" indent="0" eaLnBrk="1" hangingPunct="1">
              <a:buClrTx/>
              <a:buSzTx/>
              <a:buFontTx/>
              <a:buNone/>
            </a:pPr>
            <a:r>
              <a:rPr lang="en-US" altLang="zh-CN" sz="2600" b="1" kern="1200" dirty="0">
                <a:solidFill>
                  <a:srgbClr val="0B19C8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e.   Đường sắt có vai trò quan trọng nhất trong việc vận chuyển hàng hóa và hành khách ở nước ta.</a:t>
            </a:r>
            <a:endParaRPr lang="en-US" altLang="zh-CN" sz="2600" b="1" kern="1200" dirty="0">
              <a:solidFill>
                <a:srgbClr val="0B19C8"/>
              </a:solidFill>
              <a:latin typeface="Times New Roman" panose="02020603050405020304" pitchFamily="18" charset="0"/>
              <a:ea typeface="SimSun" panose="02010600030101010101" pitchFamily="2" charset="-122"/>
              <a:cs typeface="+mn-cs"/>
            </a:endParaRPr>
          </a:p>
          <a:p>
            <a:pPr marL="0" indent="0" eaLnBrk="1" hangingPunct="1">
              <a:buClrTx/>
              <a:buSzTx/>
              <a:buFontTx/>
              <a:buNone/>
            </a:pPr>
            <a:r>
              <a:rPr lang="en-US" altLang="zh-CN" sz="2600" b="1" kern="1200" dirty="0">
                <a:solidFill>
                  <a:srgbClr val="0B19C8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g.   Thành phố Hồ Cvhis Minh vừa là trung tâm công nghiệp lớn, vừa là nơi có hoạt động thương mại phát triển nhất cả nước.</a:t>
            </a:r>
            <a:endParaRPr lang="en-US" altLang="zh-CN" sz="2600" b="1" kern="1200" dirty="0">
              <a:solidFill>
                <a:srgbClr val="0B19C8"/>
              </a:solidFill>
              <a:latin typeface="Times New Roman" panose="02020603050405020304" pitchFamily="18" charset="0"/>
              <a:ea typeface="SimSun" panose="02010600030101010101" pitchFamily="2" charset="-122"/>
              <a:cs typeface="+mn-cs"/>
            </a:endParaRPr>
          </a:p>
          <a:p>
            <a:pPr marL="0" indent="0" eaLnBrk="1" hangingPunct="1">
              <a:buClrTx/>
              <a:buSzTx/>
              <a:buFontTx/>
              <a:buNone/>
            </a:pPr>
            <a:endParaRPr lang="en-US" altLang="zh-CN" sz="2600" b="1" kern="1200" dirty="0">
              <a:solidFill>
                <a:srgbClr val="0B19C8"/>
              </a:solidFill>
              <a:latin typeface="Times New Roman" panose="02020603050405020304" pitchFamily="18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7428" name="Oval 20"/>
          <p:cNvSpPr/>
          <p:nvPr/>
        </p:nvSpPr>
        <p:spPr>
          <a:xfrm>
            <a:off x="1463675" y="2498090"/>
            <a:ext cx="829310" cy="565785"/>
          </a:xfrm>
          <a:prstGeom prst="ellipse">
            <a:avLst/>
          </a:prstGeom>
          <a:noFill/>
          <a:ln w="19050" cap="flat" cmpd="sng">
            <a:solidFill>
              <a:srgbClr val="0000CC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CC3300"/>
                </a:solidFill>
                <a:latin typeface="Times New Roman" panose="02020603050405020304" pitchFamily="18" charset="0"/>
              </a:rPr>
              <a:t>b</a:t>
            </a:r>
            <a:endParaRPr lang="en-US" altLang="en-US" sz="2800" b="1" dirty="0">
              <a:solidFill>
                <a:srgbClr val="CC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429" name="Oval 21"/>
          <p:cNvSpPr/>
          <p:nvPr/>
        </p:nvSpPr>
        <p:spPr>
          <a:xfrm>
            <a:off x="1524000" y="2994660"/>
            <a:ext cx="698500" cy="434340"/>
          </a:xfrm>
          <a:prstGeom prst="ellipse">
            <a:avLst/>
          </a:prstGeom>
          <a:noFill/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CC3300"/>
                </a:solidFill>
                <a:latin typeface="Times New Roman" panose="02020603050405020304" pitchFamily="18" charset="0"/>
              </a:rPr>
              <a:t>c</a:t>
            </a:r>
            <a:endParaRPr lang="en-US" altLang="en-US" sz="2800" b="1" dirty="0">
              <a:solidFill>
                <a:srgbClr val="CC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430" name="Oval 22"/>
          <p:cNvSpPr/>
          <p:nvPr/>
        </p:nvSpPr>
        <p:spPr>
          <a:xfrm>
            <a:off x="1524000" y="3736340"/>
            <a:ext cx="698500" cy="489585"/>
          </a:xfrm>
          <a:prstGeom prst="ellipse">
            <a:avLst/>
          </a:prstGeom>
          <a:noFill/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CC3300"/>
                </a:solidFill>
                <a:latin typeface="Times New Roman" panose="02020603050405020304" pitchFamily="18" charset="0"/>
              </a:rPr>
              <a:t>d</a:t>
            </a:r>
            <a:endParaRPr lang="en-US" altLang="en-US" sz="2800" b="1" dirty="0">
              <a:solidFill>
                <a:srgbClr val="CC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439" name="Rectangle 20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noFill/>
          <a:ln w="57150" cap="flat" cmpd="sng">
            <a:pattFill prst="sphere">
              <a:fgClr>
                <a:srgbClr val="0000FF"/>
              </a:fgClr>
              <a:bgClr>
                <a:srgbClr val="FF0000"/>
              </a:bgClr>
            </a:patt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FontTx/>
              <a:buNone/>
            </a:pPr>
            <a:endParaRPr lang="vi-VN" altLang="en-US" sz="1800" dirty="0">
              <a:latin typeface="Times New Roman" panose="02020603050405020304" pitchFamily="18" charset="0"/>
            </a:endParaRPr>
          </a:p>
        </p:txBody>
      </p:sp>
      <p:sp>
        <p:nvSpPr>
          <p:cNvPr id="8" name="Oval 20"/>
          <p:cNvSpPr/>
          <p:nvPr/>
        </p:nvSpPr>
        <p:spPr>
          <a:xfrm>
            <a:off x="1617345" y="4094480"/>
            <a:ext cx="485775" cy="641985"/>
          </a:xfrm>
          <a:prstGeom prst="ellipse">
            <a:avLst/>
          </a:prstGeom>
          <a:noFill/>
          <a:ln w="19050" cap="flat" cmpd="sng">
            <a:solidFill>
              <a:srgbClr val="0000CC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CC3300"/>
                </a:solidFill>
                <a:latin typeface="Times New Roman" panose="02020603050405020304" pitchFamily="18" charset="0"/>
              </a:rPr>
              <a:t>e</a:t>
            </a:r>
            <a:endParaRPr lang="en-US" altLang="en-US" sz="2800" b="1" dirty="0">
              <a:solidFill>
                <a:srgbClr val="CC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Oval 20"/>
          <p:cNvSpPr/>
          <p:nvPr/>
        </p:nvSpPr>
        <p:spPr>
          <a:xfrm>
            <a:off x="1524000" y="4899025"/>
            <a:ext cx="698500" cy="560070"/>
          </a:xfrm>
          <a:prstGeom prst="ellipse">
            <a:avLst/>
          </a:prstGeom>
          <a:noFill/>
          <a:ln w="19050" cap="flat" cmpd="sng">
            <a:solidFill>
              <a:srgbClr val="0000CC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CC3300"/>
                </a:solidFill>
                <a:latin typeface="Times New Roman" panose="02020603050405020304" pitchFamily="18" charset="0"/>
              </a:rPr>
              <a:t>g</a:t>
            </a:r>
            <a:endParaRPr lang="en-US" altLang="en-US" sz="2800" b="1" dirty="0">
              <a:solidFill>
                <a:srgbClr val="CC33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heel spokes="4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74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74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74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28" grpId="0" bldLvl="0" animBg="1"/>
      <p:bldP spid="17429" grpId="0" bldLvl="0" animBg="1"/>
      <p:bldP spid="17430" grpId="0" bldLvl="0" animBg="1"/>
      <p:bldP spid="8" grpId="0" bldLvl="0" animBg="1"/>
      <p:bldP spid="9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组合 37"/>
          <p:cNvGrpSpPr/>
          <p:nvPr/>
        </p:nvGrpSpPr>
        <p:grpSpPr>
          <a:xfrm>
            <a:off x="-26048" y="-17248"/>
            <a:ext cx="12244096" cy="6892496"/>
            <a:chOff x="-9793" y="-19984"/>
            <a:chExt cx="12244096" cy="6892496"/>
          </a:xfrm>
        </p:grpSpPr>
        <p:pic>
          <p:nvPicPr>
            <p:cNvPr id="67" name="图片 6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793" y="1"/>
              <a:ext cx="2852019" cy="2227326"/>
            </a:xfrm>
            <a:prstGeom prst="rect">
              <a:avLst/>
            </a:prstGeom>
          </p:spPr>
        </p:pic>
        <p:pic>
          <p:nvPicPr>
            <p:cNvPr id="69" name="图片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05424" y="1495082"/>
              <a:ext cx="1286576" cy="1777367"/>
            </a:xfrm>
            <a:prstGeom prst="rect">
              <a:avLst/>
            </a:prstGeom>
          </p:spPr>
        </p:pic>
        <p:pic>
          <p:nvPicPr>
            <p:cNvPr id="70" name="图片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793" y="4870518"/>
              <a:ext cx="2123511" cy="2001994"/>
            </a:xfrm>
            <a:prstGeom prst="rect">
              <a:avLst/>
            </a:prstGeom>
          </p:spPr>
        </p:pic>
        <p:pic>
          <p:nvPicPr>
            <p:cNvPr id="71" name="图片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0559" y="4540093"/>
              <a:ext cx="2214535" cy="2313158"/>
            </a:xfrm>
            <a:prstGeom prst="rect">
              <a:avLst/>
            </a:prstGeom>
          </p:spPr>
        </p:pic>
        <p:pic>
          <p:nvPicPr>
            <p:cNvPr id="72" name="图片 1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1571" y="0"/>
              <a:ext cx="1718580" cy="1451429"/>
            </a:xfrm>
            <a:prstGeom prst="rect">
              <a:avLst/>
            </a:prstGeom>
          </p:spPr>
        </p:pic>
        <p:pic>
          <p:nvPicPr>
            <p:cNvPr id="73" name="图片 1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40507" y="3703464"/>
              <a:ext cx="1093796" cy="1665754"/>
            </a:xfrm>
            <a:prstGeom prst="rect">
              <a:avLst/>
            </a:prstGeom>
          </p:spPr>
        </p:pic>
        <p:pic>
          <p:nvPicPr>
            <p:cNvPr id="74" name="图片 1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86217" y="158269"/>
              <a:ext cx="1282728" cy="926221"/>
            </a:xfrm>
            <a:prstGeom prst="rect">
              <a:avLst/>
            </a:prstGeom>
          </p:spPr>
        </p:pic>
        <p:pic>
          <p:nvPicPr>
            <p:cNvPr id="75" name="图片 2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243" y="2227327"/>
              <a:ext cx="1496194" cy="2952275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866900" y="2556669"/>
            <a:ext cx="8458200" cy="1744663"/>
          </a:xfrm>
        </p:spPr>
        <p:txBody>
          <a:bodyPr>
            <a:noAutofit/>
          </a:bodyPr>
          <a:lstStyle/>
          <a:p>
            <a:pPr algn="ctr"/>
            <a:r>
              <a:rPr lang="en-US" sz="8800">
                <a:solidFill>
                  <a:srgbClr val="00B0F0"/>
                </a:solidFill>
                <a:latin typeface="UVN Mang Cau Nang" panose="03060902050402020B05" pitchFamily="66" charset="0"/>
              </a:rPr>
              <a:t>AI NHANH, AI ĐÚNG?</a:t>
            </a:r>
            <a:endParaRPr lang="en-US" sz="8800">
              <a:solidFill>
                <a:srgbClr val="00B0F0"/>
              </a:solidFill>
              <a:latin typeface="UVN Mang Cau Nang" panose="03060902050402020B05" pitchFamily="66" charset="0"/>
            </a:endParaRPr>
          </a:p>
        </p:txBody>
      </p:sp>
      <p:grpSp>
        <p:nvGrpSpPr>
          <p:cNvPr id="35" name="Google Shape;113;p2"/>
          <p:cNvGrpSpPr/>
          <p:nvPr/>
        </p:nvGrpSpPr>
        <p:grpSpPr>
          <a:xfrm>
            <a:off x="11327397" y="1920948"/>
            <a:ext cx="729808" cy="941461"/>
            <a:chOff x="8495548" y="1440711"/>
            <a:chExt cx="547356" cy="706096"/>
          </a:xfrm>
        </p:grpSpPr>
        <p:sp>
          <p:nvSpPr>
            <p:cNvPr id="36" name="Google Shape;114;p2"/>
            <p:cNvSpPr/>
            <p:nvPr/>
          </p:nvSpPr>
          <p:spPr>
            <a:xfrm rot="2851161">
              <a:off x="8622832" y="1874937"/>
              <a:ext cx="216813" cy="102097"/>
            </a:xfrm>
            <a:custGeom>
              <a:avLst/>
              <a:gdLst/>
              <a:ahLst/>
              <a:cxnLst/>
              <a:rect l="l" t="t" r="r" b="b"/>
              <a:pathLst>
                <a:path w="1323" h="623" extrusionOk="0">
                  <a:moveTo>
                    <a:pt x="1009" y="1"/>
                  </a:moveTo>
                  <a:cubicBezTo>
                    <a:pt x="848" y="1"/>
                    <a:pt x="653" y="19"/>
                    <a:pt x="598" y="30"/>
                  </a:cubicBezTo>
                  <a:cubicBezTo>
                    <a:pt x="399" y="66"/>
                    <a:pt x="199" y="156"/>
                    <a:pt x="73" y="301"/>
                  </a:cubicBezTo>
                  <a:cubicBezTo>
                    <a:pt x="36" y="356"/>
                    <a:pt x="0" y="428"/>
                    <a:pt x="0" y="482"/>
                  </a:cubicBezTo>
                  <a:cubicBezTo>
                    <a:pt x="36" y="555"/>
                    <a:pt x="91" y="573"/>
                    <a:pt x="163" y="609"/>
                  </a:cubicBezTo>
                  <a:cubicBezTo>
                    <a:pt x="217" y="618"/>
                    <a:pt x="267" y="623"/>
                    <a:pt x="319" y="623"/>
                  </a:cubicBezTo>
                  <a:cubicBezTo>
                    <a:pt x="371" y="623"/>
                    <a:pt x="426" y="618"/>
                    <a:pt x="489" y="609"/>
                  </a:cubicBezTo>
                  <a:cubicBezTo>
                    <a:pt x="634" y="573"/>
                    <a:pt x="797" y="482"/>
                    <a:pt x="942" y="392"/>
                  </a:cubicBezTo>
                  <a:cubicBezTo>
                    <a:pt x="996" y="356"/>
                    <a:pt x="1322" y="156"/>
                    <a:pt x="1232" y="30"/>
                  </a:cubicBezTo>
                  <a:cubicBezTo>
                    <a:pt x="1203" y="8"/>
                    <a:pt x="1113" y="1"/>
                    <a:pt x="1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" name="Google Shape;115;p2"/>
            <p:cNvSpPr/>
            <p:nvPr/>
          </p:nvSpPr>
          <p:spPr>
            <a:xfrm rot="2851161">
              <a:off x="8873416" y="1833227"/>
              <a:ext cx="89151" cy="177482"/>
            </a:xfrm>
            <a:custGeom>
              <a:avLst/>
              <a:gdLst/>
              <a:ahLst/>
              <a:cxnLst/>
              <a:rect l="l" t="t" r="r" b="b"/>
              <a:pathLst>
                <a:path w="544" h="1083" extrusionOk="0">
                  <a:moveTo>
                    <a:pt x="343" y="0"/>
                  </a:moveTo>
                  <a:cubicBezTo>
                    <a:pt x="258" y="0"/>
                    <a:pt x="160" y="56"/>
                    <a:pt x="109" y="121"/>
                  </a:cubicBezTo>
                  <a:cubicBezTo>
                    <a:pt x="54" y="211"/>
                    <a:pt x="18" y="356"/>
                    <a:pt x="18" y="465"/>
                  </a:cubicBezTo>
                  <a:cubicBezTo>
                    <a:pt x="18" y="573"/>
                    <a:pt x="0" y="1062"/>
                    <a:pt x="145" y="1080"/>
                  </a:cubicBezTo>
                  <a:cubicBezTo>
                    <a:pt x="151" y="1082"/>
                    <a:pt x="158" y="1083"/>
                    <a:pt x="165" y="1083"/>
                  </a:cubicBezTo>
                  <a:cubicBezTo>
                    <a:pt x="304" y="1083"/>
                    <a:pt x="455" y="732"/>
                    <a:pt x="507" y="646"/>
                  </a:cubicBezTo>
                  <a:cubicBezTo>
                    <a:pt x="525" y="555"/>
                    <a:pt x="543" y="465"/>
                    <a:pt x="543" y="356"/>
                  </a:cubicBezTo>
                  <a:cubicBezTo>
                    <a:pt x="543" y="247"/>
                    <a:pt x="525" y="102"/>
                    <a:pt x="435" y="30"/>
                  </a:cubicBezTo>
                  <a:cubicBezTo>
                    <a:pt x="409" y="9"/>
                    <a:pt x="377" y="0"/>
                    <a:pt x="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" name="Google Shape;116;p2"/>
            <p:cNvSpPr/>
            <p:nvPr/>
          </p:nvSpPr>
          <p:spPr>
            <a:xfrm rot="2851161">
              <a:off x="8671546" y="1799587"/>
              <a:ext cx="219763" cy="317764"/>
            </a:xfrm>
            <a:custGeom>
              <a:avLst/>
              <a:gdLst/>
              <a:ahLst/>
              <a:cxnLst/>
              <a:rect l="l" t="t" r="r" b="b"/>
              <a:pathLst>
                <a:path w="1341" h="1939" fill="none" extrusionOk="0">
                  <a:moveTo>
                    <a:pt x="1340" y="1939"/>
                  </a:moveTo>
                  <a:cubicBezTo>
                    <a:pt x="1232" y="1124"/>
                    <a:pt x="706" y="381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" name="Google Shape;117;p2"/>
            <p:cNvSpPr/>
            <p:nvPr/>
          </p:nvSpPr>
          <p:spPr>
            <a:xfrm rot="2851161">
              <a:off x="8569613" y="1658042"/>
              <a:ext cx="270238" cy="77351"/>
            </a:xfrm>
            <a:custGeom>
              <a:avLst/>
              <a:gdLst/>
              <a:ahLst/>
              <a:cxnLst/>
              <a:rect l="l" t="t" r="r" b="b"/>
              <a:pathLst>
                <a:path w="1649" h="472" fill="none" extrusionOk="0">
                  <a:moveTo>
                    <a:pt x="0" y="327"/>
                  </a:moveTo>
                  <a:cubicBezTo>
                    <a:pt x="181" y="454"/>
                    <a:pt x="381" y="472"/>
                    <a:pt x="598" y="472"/>
                  </a:cubicBezTo>
                  <a:cubicBezTo>
                    <a:pt x="996" y="472"/>
                    <a:pt x="1431" y="327"/>
                    <a:pt x="1648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" name="Google Shape;118;p2"/>
            <p:cNvSpPr/>
            <p:nvPr/>
          </p:nvSpPr>
          <p:spPr>
            <a:xfrm rot="2851161">
              <a:off x="8670708" y="1661084"/>
              <a:ext cx="199114" cy="47689"/>
            </a:xfrm>
            <a:custGeom>
              <a:avLst/>
              <a:gdLst/>
              <a:ahLst/>
              <a:cxnLst/>
              <a:rect l="l" t="t" r="r" b="b"/>
              <a:pathLst>
                <a:path w="1215" h="291" fill="none" extrusionOk="0">
                  <a:moveTo>
                    <a:pt x="1" y="0"/>
                  </a:moveTo>
                  <a:cubicBezTo>
                    <a:pt x="363" y="200"/>
                    <a:pt x="798" y="290"/>
                    <a:pt x="1214" y="254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" name="Google Shape;119;p2"/>
            <p:cNvSpPr/>
            <p:nvPr/>
          </p:nvSpPr>
          <p:spPr>
            <a:xfrm rot="2851161">
              <a:off x="8881873" y="1602579"/>
              <a:ext cx="41789" cy="207800"/>
            </a:xfrm>
            <a:custGeom>
              <a:avLst/>
              <a:gdLst/>
              <a:ahLst/>
              <a:cxnLst/>
              <a:rect l="l" t="t" r="r" b="b"/>
              <a:pathLst>
                <a:path w="255" h="1268" fill="none" extrusionOk="0">
                  <a:moveTo>
                    <a:pt x="55" y="1268"/>
                  </a:moveTo>
                  <a:cubicBezTo>
                    <a:pt x="91" y="1214"/>
                    <a:pt x="127" y="1177"/>
                    <a:pt x="146" y="1105"/>
                  </a:cubicBezTo>
                  <a:cubicBezTo>
                    <a:pt x="254" y="743"/>
                    <a:pt x="218" y="308"/>
                    <a:pt x="1" y="0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" name="Google Shape;120;p2"/>
            <p:cNvSpPr/>
            <p:nvPr/>
          </p:nvSpPr>
          <p:spPr>
            <a:xfrm rot="2851161">
              <a:off x="8764335" y="1603002"/>
              <a:ext cx="130776" cy="139626"/>
            </a:xfrm>
            <a:custGeom>
              <a:avLst/>
              <a:gdLst/>
              <a:ahLst/>
              <a:cxnLst/>
              <a:rect l="l" t="t" r="r" b="b"/>
              <a:pathLst>
                <a:path w="798" h="852" fill="none" extrusionOk="0">
                  <a:moveTo>
                    <a:pt x="797" y="852"/>
                  </a:moveTo>
                  <a:cubicBezTo>
                    <a:pt x="634" y="490"/>
                    <a:pt x="362" y="182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" name="Google Shape;121;p2"/>
            <p:cNvSpPr/>
            <p:nvPr/>
          </p:nvSpPr>
          <p:spPr>
            <a:xfrm rot="2851161">
              <a:off x="8757392" y="1471752"/>
              <a:ext cx="129629" cy="103244"/>
            </a:xfrm>
            <a:custGeom>
              <a:avLst/>
              <a:gdLst/>
              <a:ahLst/>
              <a:cxnLst/>
              <a:rect l="l" t="t" r="r" b="b"/>
              <a:pathLst>
                <a:path w="791" h="630" extrusionOk="0">
                  <a:moveTo>
                    <a:pt x="465" y="1"/>
                  </a:moveTo>
                  <a:cubicBezTo>
                    <a:pt x="374" y="1"/>
                    <a:pt x="284" y="19"/>
                    <a:pt x="229" y="73"/>
                  </a:cubicBezTo>
                  <a:cubicBezTo>
                    <a:pt x="0" y="270"/>
                    <a:pt x="186" y="629"/>
                    <a:pt x="464" y="629"/>
                  </a:cubicBezTo>
                  <a:cubicBezTo>
                    <a:pt x="494" y="629"/>
                    <a:pt x="524" y="625"/>
                    <a:pt x="555" y="617"/>
                  </a:cubicBezTo>
                  <a:cubicBezTo>
                    <a:pt x="682" y="562"/>
                    <a:pt x="791" y="417"/>
                    <a:pt x="773" y="273"/>
                  </a:cubicBezTo>
                  <a:cubicBezTo>
                    <a:pt x="755" y="110"/>
                    <a:pt x="610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" name="Google Shape;122;p2"/>
            <p:cNvSpPr/>
            <p:nvPr/>
          </p:nvSpPr>
          <p:spPr>
            <a:xfrm rot="2851161">
              <a:off x="8904120" y="1517172"/>
              <a:ext cx="121599" cy="100131"/>
            </a:xfrm>
            <a:custGeom>
              <a:avLst/>
              <a:gdLst/>
              <a:ahLst/>
              <a:cxnLst/>
              <a:rect l="l" t="t" r="r" b="b"/>
              <a:pathLst>
                <a:path w="742" h="611" extrusionOk="0">
                  <a:moveTo>
                    <a:pt x="415" y="0"/>
                  </a:moveTo>
                  <a:cubicBezTo>
                    <a:pt x="343" y="0"/>
                    <a:pt x="252" y="18"/>
                    <a:pt x="180" y="73"/>
                  </a:cubicBezTo>
                  <a:cubicBezTo>
                    <a:pt x="1" y="268"/>
                    <a:pt x="174" y="611"/>
                    <a:pt x="422" y="611"/>
                  </a:cubicBezTo>
                  <a:cubicBezTo>
                    <a:pt x="449" y="611"/>
                    <a:pt x="477" y="607"/>
                    <a:pt x="506" y="598"/>
                  </a:cubicBezTo>
                  <a:cubicBezTo>
                    <a:pt x="651" y="543"/>
                    <a:pt x="741" y="417"/>
                    <a:pt x="705" y="272"/>
                  </a:cubicBezTo>
                  <a:cubicBezTo>
                    <a:pt x="687" y="145"/>
                    <a:pt x="560" y="18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" name="Google Shape;123;p2"/>
            <p:cNvSpPr/>
            <p:nvPr/>
          </p:nvSpPr>
          <p:spPr>
            <a:xfrm rot="2851161">
              <a:off x="8650060" y="1498039"/>
              <a:ext cx="121271" cy="97345"/>
            </a:xfrm>
            <a:custGeom>
              <a:avLst/>
              <a:gdLst/>
              <a:ahLst/>
              <a:cxnLst/>
              <a:rect l="l" t="t" r="r" b="b"/>
              <a:pathLst>
                <a:path w="740" h="594" extrusionOk="0">
                  <a:moveTo>
                    <a:pt x="414" y="1"/>
                  </a:moveTo>
                  <a:cubicBezTo>
                    <a:pt x="359" y="1"/>
                    <a:pt x="269" y="19"/>
                    <a:pt x="196" y="73"/>
                  </a:cubicBezTo>
                  <a:cubicBezTo>
                    <a:pt x="1" y="252"/>
                    <a:pt x="172" y="593"/>
                    <a:pt x="433" y="593"/>
                  </a:cubicBezTo>
                  <a:cubicBezTo>
                    <a:pt x="462" y="593"/>
                    <a:pt x="492" y="589"/>
                    <a:pt x="522" y="580"/>
                  </a:cubicBezTo>
                  <a:cubicBezTo>
                    <a:pt x="649" y="544"/>
                    <a:pt x="740" y="399"/>
                    <a:pt x="721" y="272"/>
                  </a:cubicBezTo>
                  <a:cubicBezTo>
                    <a:pt x="685" y="127"/>
                    <a:pt x="558" y="19"/>
                    <a:pt x="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" name="Google Shape;124;p2"/>
            <p:cNvSpPr/>
            <p:nvPr/>
          </p:nvSpPr>
          <p:spPr>
            <a:xfrm rot="2851161">
              <a:off x="8513263" y="1492826"/>
              <a:ext cx="138806" cy="109144"/>
            </a:xfrm>
            <a:custGeom>
              <a:avLst/>
              <a:gdLst/>
              <a:ahLst/>
              <a:cxnLst/>
              <a:rect l="l" t="t" r="r" b="b"/>
              <a:pathLst>
                <a:path w="847" h="666" extrusionOk="0">
                  <a:moveTo>
                    <a:pt x="484" y="1"/>
                  </a:moveTo>
                  <a:cubicBezTo>
                    <a:pt x="394" y="1"/>
                    <a:pt x="303" y="19"/>
                    <a:pt x="231" y="73"/>
                  </a:cubicBezTo>
                  <a:cubicBezTo>
                    <a:pt x="1" y="287"/>
                    <a:pt x="203" y="665"/>
                    <a:pt x="500" y="665"/>
                  </a:cubicBezTo>
                  <a:cubicBezTo>
                    <a:pt x="530" y="665"/>
                    <a:pt x="561" y="661"/>
                    <a:pt x="593" y="653"/>
                  </a:cubicBezTo>
                  <a:cubicBezTo>
                    <a:pt x="756" y="617"/>
                    <a:pt x="847" y="454"/>
                    <a:pt x="829" y="291"/>
                  </a:cubicBezTo>
                  <a:cubicBezTo>
                    <a:pt x="792" y="128"/>
                    <a:pt x="647" y="19"/>
                    <a:pt x="4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3" name="Google Shape;311;p49"/>
          <p:cNvSpPr/>
          <p:nvPr/>
        </p:nvSpPr>
        <p:spPr>
          <a:xfrm>
            <a:off x="9631438" y="1674091"/>
            <a:ext cx="583605" cy="508211"/>
          </a:xfrm>
          <a:custGeom>
            <a:avLst/>
            <a:gdLst/>
            <a:ahLst/>
            <a:cxnLst/>
            <a:rect l="l" t="t" r="r" b="b"/>
            <a:pathLst>
              <a:path w="212220" h="184804" extrusionOk="0">
                <a:moveTo>
                  <a:pt x="106332" y="55781"/>
                </a:moveTo>
                <a:lnTo>
                  <a:pt x="113895" y="73132"/>
                </a:lnTo>
                <a:lnTo>
                  <a:pt x="115230" y="76691"/>
                </a:lnTo>
                <a:lnTo>
                  <a:pt x="118789" y="76246"/>
                </a:lnTo>
                <a:lnTo>
                  <a:pt x="137920" y="74022"/>
                </a:lnTo>
                <a:lnTo>
                  <a:pt x="126798" y="89149"/>
                </a:lnTo>
                <a:lnTo>
                  <a:pt x="124573" y="92708"/>
                </a:lnTo>
                <a:lnTo>
                  <a:pt x="126353" y="95377"/>
                </a:lnTo>
                <a:lnTo>
                  <a:pt x="137920" y="110949"/>
                </a:lnTo>
                <a:lnTo>
                  <a:pt x="137920" y="110949"/>
                </a:lnTo>
                <a:lnTo>
                  <a:pt x="119234" y="108725"/>
                </a:lnTo>
                <a:lnTo>
                  <a:pt x="115230" y="108280"/>
                </a:lnTo>
                <a:lnTo>
                  <a:pt x="113895" y="111839"/>
                </a:lnTo>
                <a:lnTo>
                  <a:pt x="106332" y="129190"/>
                </a:lnTo>
                <a:lnTo>
                  <a:pt x="98324" y="111839"/>
                </a:lnTo>
                <a:lnTo>
                  <a:pt x="96989" y="108280"/>
                </a:lnTo>
                <a:lnTo>
                  <a:pt x="92985" y="108725"/>
                </a:lnTo>
                <a:lnTo>
                  <a:pt x="74299" y="110949"/>
                </a:lnTo>
                <a:lnTo>
                  <a:pt x="74299" y="110949"/>
                </a:lnTo>
                <a:lnTo>
                  <a:pt x="85866" y="95377"/>
                </a:lnTo>
                <a:lnTo>
                  <a:pt x="87646" y="92708"/>
                </a:lnTo>
                <a:lnTo>
                  <a:pt x="85422" y="89149"/>
                </a:lnTo>
                <a:lnTo>
                  <a:pt x="74299" y="74022"/>
                </a:lnTo>
                <a:lnTo>
                  <a:pt x="93430" y="76246"/>
                </a:lnTo>
                <a:lnTo>
                  <a:pt x="96989" y="76691"/>
                </a:lnTo>
                <a:lnTo>
                  <a:pt x="98324" y="73132"/>
                </a:lnTo>
                <a:lnTo>
                  <a:pt x="106332" y="55781"/>
                </a:lnTo>
                <a:close/>
                <a:moveTo>
                  <a:pt x="54007" y="1"/>
                </a:moveTo>
                <a:cubicBezTo>
                  <a:pt x="53639" y="1"/>
                  <a:pt x="53277" y="57"/>
                  <a:pt x="52944" y="168"/>
                </a:cubicBezTo>
                <a:cubicBezTo>
                  <a:pt x="51609" y="1058"/>
                  <a:pt x="51164" y="2837"/>
                  <a:pt x="52054" y="4617"/>
                </a:cubicBezTo>
                <a:lnTo>
                  <a:pt x="62287" y="22413"/>
                </a:lnTo>
                <a:lnTo>
                  <a:pt x="49829" y="22413"/>
                </a:lnTo>
                <a:cubicBezTo>
                  <a:pt x="48050" y="22413"/>
                  <a:pt x="46715" y="23748"/>
                  <a:pt x="46715" y="25527"/>
                </a:cubicBezTo>
                <a:cubicBezTo>
                  <a:pt x="46715" y="27307"/>
                  <a:pt x="48050" y="28642"/>
                  <a:pt x="49829" y="28642"/>
                </a:cubicBezTo>
                <a:lnTo>
                  <a:pt x="65846" y="28642"/>
                </a:lnTo>
                <a:lnTo>
                  <a:pt x="73854" y="42434"/>
                </a:lnTo>
                <a:lnTo>
                  <a:pt x="41376" y="42434"/>
                </a:lnTo>
                <a:cubicBezTo>
                  <a:pt x="39596" y="42434"/>
                  <a:pt x="38262" y="43768"/>
                  <a:pt x="38262" y="45103"/>
                </a:cubicBezTo>
                <a:cubicBezTo>
                  <a:pt x="38262" y="46883"/>
                  <a:pt x="39596" y="48217"/>
                  <a:pt x="41376" y="48217"/>
                </a:cubicBezTo>
                <a:lnTo>
                  <a:pt x="77413" y="48217"/>
                </a:lnTo>
                <a:lnTo>
                  <a:pt x="89871" y="70018"/>
                </a:lnTo>
                <a:lnTo>
                  <a:pt x="61397" y="66903"/>
                </a:lnTo>
                <a:lnTo>
                  <a:pt x="61397" y="66903"/>
                </a:lnTo>
                <a:lnTo>
                  <a:pt x="77858" y="89149"/>
                </a:lnTo>
                <a:lnTo>
                  <a:pt x="53388" y="89149"/>
                </a:lnTo>
                <a:lnTo>
                  <a:pt x="35592" y="58450"/>
                </a:lnTo>
                <a:cubicBezTo>
                  <a:pt x="34951" y="57488"/>
                  <a:pt x="33847" y="56757"/>
                  <a:pt x="32781" y="56757"/>
                </a:cubicBezTo>
                <a:cubicBezTo>
                  <a:pt x="32368" y="56757"/>
                  <a:pt x="31961" y="56867"/>
                  <a:pt x="31588" y="57116"/>
                </a:cubicBezTo>
                <a:cubicBezTo>
                  <a:pt x="30253" y="58005"/>
                  <a:pt x="29364" y="59785"/>
                  <a:pt x="30253" y="61120"/>
                </a:cubicBezTo>
                <a:lnTo>
                  <a:pt x="46715" y="89149"/>
                </a:lnTo>
                <a:lnTo>
                  <a:pt x="30698" y="89149"/>
                </a:lnTo>
                <a:lnTo>
                  <a:pt x="22690" y="75357"/>
                </a:lnTo>
                <a:cubicBezTo>
                  <a:pt x="22115" y="74495"/>
                  <a:pt x="21170" y="74004"/>
                  <a:pt x="20213" y="74004"/>
                </a:cubicBezTo>
                <a:cubicBezTo>
                  <a:pt x="19687" y="74004"/>
                  <a:pt x="19159" y="74152"/>
                  <a:pt x="18686" y="74467"/>
                </a:cubicBezTo>
                <a:cubicBezTo>
                  <a:pt x="17351" y="75357"/>
                  <a:pt x="16906" y="77136"/>
                  <a:pt x="17351" y="78471"/>
                </a:cubicBezTo>
                <a:lnTo>
                  <a:pt x="24025" y="89149"/>
                </a:lnTo>
                <a:lnTo>
                  <a:pt x="3114" y="89149"/>
                </a:lnTo>
                <a:cubicBezTo>
                  <a:pt x="1335" y="89149"/>
                  <a:pt x="0" y="90483"/>
                  <a:pt x="0" y="92263"/>
                </a:cubicBezTo>
                <a:cubicBezTo>
                  <a:pt x="0" y="94043"/>
                  <a:pt x="1335" y="95377"/>
                  <a:pt x="3114" y="95377"/>
                </a:cubicBezTo>
                <a:lnTo>
                  <a:pt x="24025" y="95377"/>
                </a:lnTo>
                <a:lnTo>
                  <a:pt x="17796" y="106055"/>
                </a:lnTo>
                <a:cubicBezTo>
                  <a:pt x="16906" y="107835"/>
                  <a:pt x="17351" y="109614"/>
                  <a:pt x="18686" y="110059"/>
                </a:cubicBezTo>
                <a:cubicBezTo>
                  <a:pt x="19131" y="110504"/>
                  <a:pt x="19576" y="110504"/>
                  <a:pt x="20021" y="110504"/>
                </a:cubicBezTo>
                <a:cubicBezTo>
                  <a:pt x="21355" y="110504"/>
                  <a:pt x="22245" y="110059"/>
                  <a:pt x="22690" y="109169"/>
                </a:cubicBezTo>
                <a:lnTo>
                  <a:pt x="30698" y="95377"/>
                </a:lnTo>
                <a:lnTo>
                  <a:pt x="46715" y="95377"/>
                </a:lnTo>
                <a:lnTo>
                  <a:pt x="30253" y="123406"/>
                </a:lnTo>
                <a:cubicBezTo>
                  <a:pt x="29809" y="124741"/>
                  <a:pt x="30253" y="126521"/>
                  <a:pt x="31588" y="127410"/>
                </a:cubicBezTo>
                <a:cubicBezTo>
                  <a:pt x="32033" y="127855"/>
                  <a:pt x="32478" y="127855"/>
                  <a:pt x="32923" y="127855"/>
                </a:cubicBezTo>
                <a:cubicBezTo>
                  <a:pt x="33813" y="127855"/>
                  <a:pt x="35147" y="127410"/>
                  <a:pt x="35592" y="126521"/>
                </a:cubicBezTo>
                <a:lnTo>
                  <a:pt x="53388" y="95377"/>
                </a:lnTo>
                <a:lnTo>
                  <a:pt x="78303" y="95377"/>
                </a:lnTo>
                <a:lnTo>
                  <a:pt x="61397" y="118512"/>
                </a:lnTo>
                <a:lnTo>
                  <a:pt x="89426" y="115398"/>
                </a:lnTo>
                <a:lnTo>
                  <a:pt x="77413" y="136309"/>
                </a:lnTo>
                <a:lnTo>
                  <a:pt x="41376" y="136309"/>
                </a:lnTo>
                <a:cubicBezTo>
                  <a:pt x="39596" y="136309"/>
                  <a:pt x="38262" y="137643"/>
                  <a:pt x="38262" y="139423"/>
                </a:cubicBezTo>
                <a:cubicBezTo>
                  <a:pt x="38262" y="141203"/>
                  <a:pt x="39596" y="142537"/>
                  <a:pt x="41376" y="142537"/>
                </a:cubicBezTo>
                <a:lnTo>
                  <a:pt x="73854" y="142537"/>
                </a:lnTo>
                <a:lnTo>
                  <a:pt x="65846" y="156329"/>
                </a:lnTo>
                <a:lnTo>
                  <a:pt x="49829" y="156329"/>
                </a:lnTo>
                <a:cubicBezTo>
                  <a:pt x="48050" y="156329"/>
                  <a:pt x="46715" y="157664"/>
                  <a:pt x="46715" y="158999"/>
                </a:cubicBezTo>
                <a:cubicBezTo>
                  <a:pt x="46715" y="160778"/>
                  <a:pt x="48050" y="162113"/>
                  <a:pt x="49829" y="162113"/>
                </a:cubicBezTo>
                <a:lnTo>
                  <a:pt x="62287" y="162113"/>
                </a:lnTo>
                <a:lnTo>
                  <a:pt x="52054" y="180354"/>
                </a:lnTo>
                <a:cubicBezTo>
                  <a:pt x="51164" y="181689"/>
                  <a:pt x="51609" y="183468"/>
                  <a:pt x="52944" y="184358"/>
                </a:cubicBezTo>
                <a:cubicBezTo>
                  <a:pt x="53388" y="184358"/>
                  <a:pt x="54278" y="184803"/>
                  <a:pt x="54723" y="184803"/>
                </a:cubicBezTo>
                <a:cubicBezTo>
                  <a:pt x="55613" y="184803"/>
                  <a:pt x="56503" y="183913"/>
                  <a:pt x="56948" y="183024"/>
                </a:cubicBezTo>
                <a:lnTo>
                  <a:pt x="67625" y="165227"/>
                </a:lnTo>
                <a:lnTo>
                  <a:pt x="73854" y="175905"/>
                </a:lnTo>
                <a:cubicBezTo>
                  <a:pt x="74299" y="176795"/>
                  <a:pt x="75634" y="177240"/>
                  <a:pt x="76523" y="177240"/>
                </a:cubicBezTo>
                <a:lnTo>
                  <a:pt x="77858" y="177240"/>
                </a:lnTo>
                <a:cubicBezTo>
                  <a:pt x="79193" y="176350"/>
                  <a:pt x="79638" y="174570"/>
                  <a:pt x="79193" y="173236"/>
                </a:cubicBezTo>
                <a:lnTo>
                  <a:pt x="71185" y="158999"/>
                </a:lnTo>
                <a:lnTo>
                  <a:pt x="78748" y="145207"/>
                </a:lnTo>
                <a:lnTo>
                  <a:pt x="95209" y="173236"/>
                </a:lnTo>
                <a:cubicBezTo>
                  <a:pt x="95654" y="174570"/>
                  <a:pt x="96544" y="175015"/>
                  <a:pt x="97879" y="175015"/>
                </a:cubicBezTo>
                <a:cubicBezTo>
                  <a:pt x="98324" y="175015"/>
                  <a:pt x="98769" y="174570"/>
                  <a:pt x="99214" y="174570"/>
                </a:cubicBezTo>
                <a:cubicBezTo>
                  <a:pt x="100548" y="173681"/>
                  <a:pt x="100993" y="171901"/>
                  <a:pt x="100103" y="170566"/>
                </a:cubicBezTo>
                <a:lnTo>
                  <a:pt x="82307" y="139423"/>
                </a:lnTo>
                <a:lnTo>
                  <a:pt x="94764" y="118067"/>
                </a:lnTo>
                <a:lnTo>
                  <a:pt x="106332" y="143872"/>
                </a:lnTo>
                <a:lnTo>
                  <a:pt x="117455" y="118067"/>
                </a:lnTo>
                <a:lnTo>
                  <a:pt x="129912" y="139423"/>
                </a:lnTo>
                <a:lnTo>
                  <a:pt x="112116" y="170566"/>
                </a:lnTo>
                <a:cubicBezTo>
                  <a:pt x="111226" y="171901"/>
                  <a:pt x="111671" y="173681"/>
                  <a:pt x="113006" y="174570"/>
                </a:cubicBezTo>
                <a:cubicBezTo>
                  <a:pt x="113450" y="174570"/>
                  <a:pt x="114340" y="175015"/>
                  <a:pt x="114785" y="175015"/>
                </a:cubicBezTo>
                <a:cubicBezTo>
                  <a:pt x="115675" y="175015"/>
                  <a:pt x="116565" y="174570"/>
                  <a:pt x="117010" y="173236"/>
                </a:cubicBezTo>
                <a:lnTo>
                  <a:pt x="133471" y="145207"/>
                </a:lnTo>
                <a:lnTo>
                  <a:pt x="141479" y="158999"/>
                </a:lnTo>
                <a:lnTo>
                  <a:pt x="133471" y="172791"/>
                </a:lnTo>
                <a:cubicBezTo>
                  <a:pt x="132581" y="174570"/>
                  <a:pt x="133026" y="176350"/>
                  <a:pt x="134361" y="177240"/>
                </a:cubicBezTo>
                <a:lnTo>
                  <a:pt x="135696" y="177240"/>
                </a:lnTo>
                <a:cubicBezTo>
                  <a:pt x="137030" y="177240"/>
                  <a:pt x="137920" y="176795"/>
                  <a:pt x="138365" y="175905"/>
                </a:cubicBezTo>
                <a:lnTo>
                  <a:pt x="144594" y="165227"/>
                </a:lnTo>
                <a:lnTo>
                  <a:pt x="155271" y="183024"/>
                </a:lnTo>
                <a:cubicBezTo>
                  <a:pt x="155716" y="183913"/>
                  <a:pt x="156606" y="184803"/>
                  <a:pt x="157941" y="184803"/>
                </a:cubicBezTo>
                <a:cubicBezTo>
                  <a:pt x="158386" y="184803"/>
                  <a:pt x="158831" y="184358"/>
                  <a:pt x="159276" y="184358"/>
                </a:cubicBezTo>
                <a:cubicBezTo>
                  <a:pt x="160610" y="183468"/>
                  <a:pt x="161055" y="181689"/>
                  <a:pt x="160165" y="180354"/>
                </a:cubicBezTo>
                <a:lnTo>
                  <a:pt x="149933" y="162113"/>
                </a:lnTo>
                <a:lnTo>
                  <a:pt x="162390" y="162113"/>
                </a:lnTo>
                <a:cubicBezTo>
                  <a:pt x="164169" y="162113"/>
                  <a:pt x="165504" y="160778"/>
                  <a:pt x="165504" y="158999"/>
                </a:cubicBezTo>
                <a:cubicBezTo>
                  <a:pt x="165504" y="157664"/>
                  <a:pt x="164169" y="156329"/>
                  <a:pt x="162390" y="156329"/>
                </a:cubicBezTo>
                <a:lnTo>
                  <a:pt x="146373" y="156329"/>
                </a:lnTo>
                <a:lnTo>
                  <a:pt x="138365" y="142537"/>
                </a:lnTo>
                <a:lnTo>
                  <a:pt x="170843" y="142537"/>
                </a:lnTo>
                <a:cubicBezTo>
                  <a:pt x="172623" y="142537"/>
                  <a:pt x="173957" y="141203"/>
                  <a:pt x="173957" y="139423"/>
                </a:cubicBezTo>
                <a:cubicBezTo>
                  <a:pt x="173957" y="137643"/>
                  <a:pt x="172623" y="136309"/>
                  <a:pt x="170843" y="136309"/>
                </a:cubicBezTo>
                <a:lnTo>
                  <a:pt x="135251" y="136309"/>
                </a:lnTo>
                <a:lnTo>
                  <a:pt x="122793" y="115398"/>
                </a:lnTo>
                <a:lnTo>
                  <a:pt x="122793" y="115398"/>
                </a:lnTo>
                <a:lnTo>
                  <a:pt x="150822" y="118512"/>
                </a:lnTo>
                <a:lnTo>
                  <a:pt x="133916" y="95377"/>
                </a:lnTo>
                <a:lnTo>
                  <a:pt x="158831" y="95377"/>
                </a:lnTo>
                <a:lnTo>
                  <a:pt x="176627" y="126521"/>
                </a:lnTo>
                <a:cubicBezTo>
                  <a:pt x="177517" y="127410"/>
                  <a:pt x="178406" y="127855"/>
                  <a:pt x="179296" y="127855"/>
                </a:cubicBezTo>
                <a:cubicBezTo>
                  <a:pt x="179741" y="127855"/>
                  <a:pt x="180186" y="127855"/>
                  <a:pt x="181076" y="127410"/>
                </a:cubicBezTo>
                <a:cubicBezTo>
                  <a:pt x="182411" y="126521"/>
                  <a:pt x="182855" y="124741"/>
                  <a:pt x="181966" y="123406"/>
                </a:cubicBezTo>
                <a:lnTo>
                  <a:pt x="165504" y="95377"/>
                </a:lnTo>
                <a:lnTo>
                  <a:pt x="181521" y="95377"/>
                </a:lnTo>
                <a:lnTo>
                  <a:pt x="189529" y="109169"/>
                </a:lnTo>
                <a:cubicBezTo>
                  <a:pt x="190419" y="110059"/>
                  <a:pt x="191309" y="110504"/>
                  <a:pt x="192198" y="110504"/>
                </a:cubicBezTo>
                <a:cubicBezTo>
                  <a:pt x="192643" y="110504"/>
                  <a:pt x="193088" y="110504"/>
                  <a:pt x="193533" y="110059"/>
                </a:cubicBezTo>
                <a:cubicBezTo>
                  <a:pt x="195313" y="109614"/>
                  <a:pt x="195758" y="107835"/>
                  <a:pt x="194868" y="106055"/>
                </a:cubicBezTo>
                <a:lnTo>
                  <a:pt x="188639" y="95377"/>
                </a:lnTo>
                <a:lnTo>
                  <a:pt x="209550" y="95377"/>
                </a:lnTo>
                <a:cubicBezTo>
                  <a:pt x="210884" y="95377"/>
                  <a:pt x="212219" y="94043"/>
                  <a:pt x="212219" y="92263"/>
                </a:cubicBezTo>
                <a:cubicBezTo>
                  <a:pt x="212219" y="90483"/>
                  <a:pt x="210884" y="89149"/>
                  <a:pt x="209105" y="89149"/>
                </a:cubicBezTo>
                <a:lnTo>
                  <a:pt x="188639" y="89149"/>
                </a:lnTo>
                <a:lnTo>
                  <a:pt x="194868" y="78471"/>
                </a:lnTo>
                <a:cubicBezTo>
                  <a:pt x="195758" y="77136"/>
                  <a:pt x="194868" y="75357"/>
                  <a:pt x="193533" y="74467"/>
                </a:cubicBezTo>
                <a:cubicBezTo>
                  <a:pt x="193060" y="74152"/>
                  <a:pt x="192532" y="74004"/>
                  <a:pt x="192006" y="74004"/>
                </a:cubicBezTo>
                <a:cubicBezTo>
                  <a:pt x="191049" y="74004"/>
                  <a:pt x="190104" y="74495"/>
                  <a:pt x="189529" y="75357"/>
                </a:cubicBezTo>
                <a:lnTo>
                  <a:pt x="181521" y="89149"/>
                </a:lnTo>
                <a:lnTo>
                  <a:pt x="165504" y="89149"/>
                </a:lnTo>
                <a:lnTo>
                  <a:pt x="181966" y="61120"/>
                </a:lnTo>
                <a:cubicBezTo>
                  <a:pt x="182855" y="59785"/>
                  <a:pt x="181966" y="58005"/>
                  <a:pt x="180631" y="57116"/>
                </a:cubicBezTo>
                <a:cubicBezTo>
                  <a:pt x="180258" y="56867"/>
                  <a:pt x="179851" y="56757"/>
                  <a:pt x="179438" y="56757"/>
                </a:cubicBezTo>
                <a:cubicBezTo>
                  <a:pt x="178372" y="56757"/>
                  <a:pt x="177268" y="57488"/>
                  <a:pt x="176627" y="58450"/>
                </a:cubicBezTo>
                <a:lnTo>
                  <a:pt x="158831" y="89149"/>
                </a:lnTo>
                <a:lnTo>
                  <a:pt x="134361" y="89149"/>
                </a:lnTo>
                <a:lnTo>
                  <a:pt x="150822" y="66903"/>
                </a:lnTo>
                <a:lnTo>
                  <a:pt x="122349" y="70018"/>
                </a:lnTo>
                <a:lnTo>
                  <a:pt x="135251" y="48217"/>
                </a:lnTo>
                <a:lnTo>
                  <a:pt x="170843" y="48217"/>
                </a:lnTo>
                <a:cubicBezTo>
                  <a:pt x="172623" y="48217"/>
                  <a:pt x="173957" y="46883"/>
                  <a:pt x="173957" y="45103"/>
                </a:cubicBezTo>
                <a:cubicBezTo>
                  <a:pt x="173957" y="43768"/>
                  <a:pt x="172623" y="42434"/>
                  <a:pt x="170843" y="42434"/>
                </a:cubicBezTo>
                <a:lnTo>
                  <a:pt x="138365" y="42434"/>
                </a:lnTo>
                <a:lnTo>
                  <a:pt x="146373" y="28642"/>
                </a:lnTo>
                <a:lnTo>
                  <a:pt x="162390" y="28642"/>
                </a:lnTo>
                <a:cubicBezTo>
                  <a:pt x="164169" y="28642"/>
                  <a:pt x="165504" y="27307"/>
                  <a:pt x="165504" y="25527"/>
                </a:cubicBezTo>
                <a:cubicBezTo>
                  <a:pt x="165504" y="23748"/>
                  <a:pt x="164169" y="22413"/>
                  <a:pt x="162390" y="22413"/>
                </a:cubicBezTo>
                <a:lnTo>
                  <a:pt x="149933" y="22413"/>
                </a:lnTo>
                <a:lnTo>
                  <a:pt x="160165" y="4617"/>
                </a:lnTo>
                <a:cubicBezTo>
                  <a:pt x="161055" y="2837"/>
                  <a:pt x="160610" y="1058"/>
                  <a:pt x="159276" y="168"/>
                </a:cubicBezTo>
                <a:cubicBezTo>
                  <a:pt x="158942" y="57"/>
                  <a:pt x="158580" y="1"/>
                  <a:pt x="158212" y="1"/>
                </a:cubicBezTo>
                <a:cubicBezTo>
                  <a:pt x="157107" y="1"/>
                  <a:pt x="155939" y="501"/>
                  <a:pt x="155271" y="1503"/>
                </a:cubicBezTo>
                <a:lnTo>
                  <a:pt x="144594" y="19744"/>
                </a:lnTo>
                <a:lnTo>
                  <a:pt x="138365" y="8621"/>
                </a:lnTo>
                <a:cubicBezTo>
                  <a:pt x="137790" y="7759"/>
                  <a:pt x="136845" y="7268"/>
                  <a:pt x="135888" y="7268"/>
                </a:cubicBezTo>
                <a:cubicBezTo>
                  <a:pt x="135362" y="7268"/>
                  <a:pt x="134834" y="7416"/>
                  <a:pt x="134361" y="7731"/>
                </a:cubicBezTo>
                <a:cubicBezTo>
                  <a:pt x="133026" y="8621"/>
                  <a:pt x="132581" y="10401"/>
                  <a:pt x="133471" y="11735"/>
                </a:cubicBezTo>
                <a:lnTo>
                  <a:pt x="141479" y="25527"/>
                </a:lnTo>
                <a:lnTo>
                  <a:pt x="133471" y="39319"/>
                </a:lnTo>
                <a:lnTo>
                  <a:pt x="117010" y="11290"/>
                </a:lnTo>
                <a:cubicBezTo>
                  <a:pt x="116342" y="10289"/>
                  <a:pt x="115174" y="9789"/>
                  <a:pt x="114069" y="9789"/>
                </a:cubicBezTo>
                <a:cubicBezTo>
                  <a:pt x="113701" y="9789"/>
                  <a:pt x="113339" y="9844"/>
                  <a:pt x="113006" y="9956"/>
                </a:cubicBezTo>
                <a:cubicBezTo>
                  <a:pt x="111671" y="10846"/>
                  <a:pt x="111226" y="12625"/>
                  <a:pt x="112116" y="13960"/>
                </a:cubicBezTo>
                <a:lnTo>
                  <a:pt x="129912" y="45103"/>
                </a:lnTo>
                <a:lnTo>
                  <a:pt x="117455" y="66903"/>
                </a:lnTo>
                <a:lnTo>
                  <a:pt x="106332" y="41099"/>
                </a:lnTo>
                <a:lnTo>
                  <a:pt x="94764" y="66903"/>
                </a:lnTo>
                <a:lnTo>
                  <a:pt x="82307" y="45103"/>
                </a:lnTo>
                <a:lnTo>
                  <a:pt x="100103" y="13960"/>
                </a:lnTo>
                <a:cubicBezTo>
                  <a:pt x="100993" y="12625"/>
                  <a:pt x="100548" y="10846"/>
                  <a:pt x="99214" y="9956"/>
                </a:cubicBezTo>
                <a:cubicBezTo>
                  <a:pt x="98841" y="9707"/>
                  <a:pt x="98433" y="9598"/>
                  <a:pt x="98020" y="9598"/>
                </a:cubicBezTo>
                <a:cubicBezTo>
                  <a:pt x="96954" y="9598"/>
                  <a:pt x="95851" y="10328"/>
                  <a:pt x="95209" y="11290"/>
                </a:cubicBezTo>
                <a:lnTo>
                  <a:pt x="78748" y="39319"/>
                </a:lnTo>
                <a:lnTo>
                  <a:pt x="70740" y="25527"/>
                </a:lnTo>
                <a:lnTo>
                  <a:pt x="79193" y="11735"/>
                </a:lnTo>
                <a:cubicBezTo>
                  <a:pt x="79638" y="10401"/>
                  <a:pt x="79193" y="8621"/>
                  <a:pt x="77858" y="7731"/>
                </a:cubicBezTo>
                <a:cubicBezTo>
                  <a:pt x="77385" y="7416"/>
                  <a:pt x="76857" y="7268"/>
                  <a:pt x="76332" y="7268"/>
                </a:cubicBezTo>
                <a:cubicBezTo>
                  <a:pt x="75374" y="7268"/>
                  <a:pt x="74429" y="7759"/>
                  <a:pt x="73854" y="8621"/>
                </a:cubicBezTo>
                <a:lnTo>
                  <a:pt x="67625" y="19744"/>
                </a:lnTo>
                <a:lnTo>
                  <a:pt x="56948" y="1503"/>
                </a:lnTo>
                <a:cubicBezTo>
                  <a:pt x="56280" y="501"/>
                  <a:pt x="55112" y="1"/>
                  <a:pt x="54007" y="1"/>
                </a:cubicBezTo>
                <a:close/>
              </a:path>
            </a:pathLst>
          </a:custGeom>
          <a:solidFill>
            <a:srgbClr val="A3816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186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4" name="Google Shape;311;p49"/>
          <p:cNvSpPr/>
          <p:nvPr/>
        </p:nvSpPr>
        <p:spPr>
          <a:xfrm>
            <a:off x="7180899" y="1212423"/>
            <a:ext cx="583605" cy="508211"/>
          </a:xfrm>
          <a:custGeom>
            <a:avLst/>
            <a:gdLst/>
            <a:ahLst/>
            <a:cxnLst/>
            <a:rect l="l" t="t" r="r" b="b"/>
            <a:pathLst>
              <a:path w="212220" h="184804" extrusionOk="0">
                <a:moveTo>
                  <a:pt x="106332" y="55781"/>
                </a:moveTo>
                <a:lnTo>
                  <a:pt x="113895" y="73132"/>
                </a:lnTo>
                <a:lnTo>
                  <a:pt x="115230" y="76691"/>
                </a:lnTo>
                <a:lnTo>
                  <a:pt x="118789" y="76246"/>
                </a:lnTo>
                <a:lnTo>
                  <a:pt x="137920" y="74022"/>
                </a:lnTo>
                <a:lnTo>
                  <a:pt x="126798" y="89149"/>
                </a:lnTo>
                <a:lnTo>
                  <a:pt x="124573" y="92708"/>
                </a:lnTo>
                <a:lnTo>
                  <a:pt x="126353" y="95377"/>
                </a:lnTo>
                <a:lnTo>
                  <a:pt x="137920" y="110949"/>
                </a:lnTo>
                <a:lnTo>
                  <a:pt x="137920" y="110949"/>
                </a:lnTo>
                <a:lnTo>
                  <a:pt x="119234" y="108725"/>
                </a:lnTo>
                <a:lnTo>
                  <a:pt x="115230" y="108280"/>
                </a:lnTo>
                <a:lnTo>
                  <a:pt x="113895" y="111839"/>
                </a:lnTo>
                <a:lnTo>
                  <a:pt x="106332" y="129190"/>
                </a:lnTo>
                <a:lnTo>
                  <a:pt x="98324" y="111839"/>
                </a:lnTo>
                <a:lnTo>
                  <a:pt x="96989" y="108280"/>
                </a:lnTo>
                <a:lnTo>
                  <a:pt x="92985" y="108725"/>
                </a:lnTo>
                <a:lnTo>
                  <a:pt x="74299" y="110949"/>
                </a:lnTo>
                <a:lnTo>
                  <a:pt x="74299" y="110949"/>
                </a:lnTo>
                <a:lnTo>
                  <a:pt x="85866" y="95377"/>
                </a:lnTo>
                <a:lnTo>
                  <a:pt x="87646" y="92708"/>
                </a:lnTo>
                <a:lnTo>
                  <a:pt x="85422" y="89149"/>
                </a:lnTo>
                <a:lnTo>
                  <a:pt x="74299" y="74022"/>
                </a:lnTo>
                <a:lnTo>
                  <a:pt x="93430" y="76246"/>
                </a:lnTo>
                <a:lnTo>
                  <a:pt x="96989" y="76691"/>
                </a:lnTo>
                <a:lnTo>
                  <a:pt x="98324" y="73132"/>
                </a:lnTo>
                <a:lnTo>
                  <a:pt x="106332" y="55781"/>
                </a:lnTo>
                <a:close/>
                <a:moveTo>
                  <a:pt x="54007" y="1"/>
                </a:moveTo>
                <a:cubicBezTo>
                  <a:pt x="53639" y="1"/>
                  <a:pt x="53277" y="57"/>
                  <a:pt x="52944" y="168"/>
                </a:cubicBezTo>
                <a:cubicBezTo>
                  <a:pt x="51609" y="1058"/>
                  <a:pt x="51164" y="2837"/>
                  <a:pt x="52054" y="4617"/>
                </a:cubicBezTo>
                <a:lnTo>
                  <a:pt x="62287" y="22413"/>
                </a:lnTo>
                <a:lnTo>
                  <a:pt x="49829" y="22413"/>
                </a:lnTo>
                <a:cubicBezTo>
                  <a:pt x="48050" y="22413"/>
                  <a:pt x="46715" y="23748"/>
                  <a:pt x="46715" y="25527"/>
                </a:cubicBezTo>
                <a:cubicBezTo>
                  <a:pt x="46715" y="27307"/>
                  <a:pt x="48050" y="28642"/>
                  <a:pt x="49829" y="28642"/>
                </a:cubicBezTo>
                <a:lnTo>
                  <a:pt x="65846" y="28642"/>
                </a:lnTo>
                <a:lnTo>
                  <a:pt x="73854" y="42434"/>
                </a:lnTo>
                <a:lnTo>
                  <a:pt x="41376" y="42434"/>
                </a:lnTo>
                <a:cubicBezTo>
                  <a:pt x="39596" y="42434"/>
                  <a:pt x="38262" y="43768"/>
                  <a:pt x="38262" y="45103"/>
                </a:cubicBezTo>
                <a:cubicBezTo>
                  <a:pt x="38262" y="46883"/>
                  <a:pt x="39596" y="48217"/>
                  <a:pt x="41376" y="48217"/>
                </a:cubicBezTo>
                <a:lnTo>
                  <a:pt x="77413" y="48217"/>
                </a:lnTo>
                <a:lnTo>
                  <a:pt x="89871" y="70018"/>
                </a:lnTo>
                <a:lnTo>
                  <a:pt x="61397" y="66903"/>
                </a:lnTo>
                <a:lnTo>
                  <a:pt x="61397" y="66903"/>
                </a:lnTo>
                <a:lnTo>
                  <a:pt x="77858" y="89149"/>
                </a:lnTo>
                <a:lnTo>
                  <a:pt x="53388" y="89149"/>
                </a:lnTo>
                <a:lnTo>
                  <a:pt x="35592" y="58450"/>
                </a:lnTo>
                <a:cubicBezTo>
                  <a:pt x="34951" y="57488"/>
                  <a:pt x="33847" y="56757"/>
                  <a:pt x="32781" y="56757"/>
                </a:cubicBezTo>
                <a:cubicBezTo>
                  <a:pt x="32368" y="56757"/>
                  <a:pt x="31961" y="56867"/>
                  <a:pt x="31588" y="57116"/>
                </a:cubicBezTo>
                <a:cubicBezTo>
                  <a:pt x="30253" y="58005"/>
                  <a:pt x="29364" y="59785"/>
                  <a:pt x="30253" y="61120"/>
                </a:cubicBezTo>
                <a:lnTo>
                  <a:pt x="46715" y="89149"/>
                </a:lnTo>
                <a:lnTo>
                  <a:pt x="30698" y="89149"/>
                </a:lnTo>
                <a:lnTo>
                  <a:pt x="22690" y="75357"/>
                </a:lnTo>
                <a:cubicBezTo>
                  <a:pt x="22115" y="74495"/>
                  <a:pt x="21170" y="74004"/>
                  <a:pt x="20213" y="74004"/>
                </a:cubicBezTo>
                <a:cubicBezTo>
                  <a:pt x="19687" y="74004"/>
                  <a:pt x="19159" y="74152"/>
                  <a:pt x="18686" y="74467"/>
                </a:cubicBezTo>
                <a:cubicBezTo>
                  <a:pt x="17351" y="75357"/>
                  <a:pt x="16906" y="77136"/>
                  <a:pt x="17351" y="78471"/>
                </a:cubicBezTo>
                <a:lnTo>
                  <a:pt x="24025" y="89149"/>
                </a:lnTo>
                <a:lnTo>
                  <a:pt x="3114" y="89149"/>
                </a:lnTo>
                <a:cubicBezTo>
                  <a:pt x="1335" y="89149"/>
                  <a:pt x="0" y="90483"/>
                  <a:pt x="0" y="92263"/>
                </a:cubicBezTo>
                <a:cubicBezTo>
                  <a:pt x="0" y="94043"/>
                  <a:pt x="1335" y="95377"/>
                  <a:pt x="3114" y="95377"/>
                </a:cubicBezTo>
                <a:lnTo>
                  <a:pt x="24025" y="95377"/>
                </a:lnTo>
                <a:lnTo>
                  <a:pt x="17796" y="106055"/>
                </a:lnTo>
                <a:cubicBezTo>
                  <a:pt x="16906" y="107835"/>
                  <a:pt x="17351" y="109614"/>
                  <a:pt x="18686" y="110059"/>
                </a:cubicBezTo>
                <a:cubicBezTo>
                  <a:pt x="19131" y="110504"/>
                  <a:pt x="19576" y="110504"/>
                  <a:pt x="20021" y="110504"/>
                </a:cubicBezTo>
                <a:cubicBezTo>
                  <a:pt x="21355" y="110504"/>
                  <a:pt x="22245" y="110059"/>
                  <a:pt x="22690" y="109169"/>
                </a:cubicBezTo>
                <a:lnTo>
                  <a:pt x="30698" y="95377"/>
                </a:lnTo>
                <a:lnTo>
                  <a:pt x="46715" y="95377"/>
                </a:lnTo>
                <a:lnTo>
                  <a:pt x="30253" y="123406"/>
                </a:lnTo>
                <a:cubicBezTo>
                  <a:pt x="29809" y="124741"/>
                  <a:pt x="30253" y="126521"/>
                  <a:pt x="31588" y="127410"/>
                </a:cubicBezTo>
                <a:cubicBezTo>
                  <a:pt x="32033" y="127855"/>
                  <a:pt x="32478" y="127855"/>
                  <a:pt x="32923" y="127855"/>
                </a:cubicBezTo>
                <a:cubicBezTo>
                  <a:pt x="33813" y="127855"/>
                  <a:pt x="35147" y="127410"/>
                  <a:pt x="35592" y="126521"/>
                </a:cubicBezTo>
                <a:lnTo>
                  <a:pt x="53388" y="95377"/>
                </a:lnTo>
                <a:lnTo>
                  <a:pt x="78303" y="95377"/>
                </a:lnTo>
                <a:lnTo>
                  <a:pt x="61397" y="118512"/>
                </a:lnTo>
                <a:lnTo>
                  <a:pt x="89426" y="115398"/>
                </a:lnTo>
                <a:lnTo>
                  <a:pt x="77413" y="136309"/>
                </a:lnTo>
                <a:lnTo>
                  <a:pt x="41376" y="136309"/>
                </a:lnTo>
                <a:cubicBezTo>
                  <a:pt x="39596" y="136309"/>
                  <a:pt x="38262" y="137643"/>
                  <a:pt x="38262" y="139423"/>
                </a:cubicBezTo>
                <a:cubicBezTo>
                  <a:pt x="38262" y="141203"/>
                  <a:pt x="39596" y="142537"/>
                  <a:pt x="41376" y="142537"/>
                </a:cubicBezTo>
                <a:lnTo>
                  <a:pt x="73854" y="142537"/>
                </a:lnTo>
                <a:lnTo>
                  <a:pt x="65846" y="156329"/>
                </a:lnTo>
                <a:lnTo>
                  <a:pt x="49829" y="156329"/>
                </a:lnTo>
                <a:cubicBezTo>
                  <a:pt x="48050" y="156329"/>
                  <a:pt x="46715" y="157664"/>
                  <a:pt x="46715" y="158999"/>
                </a:cubicBezTo>
                <a:cubicBezTo>
                  <a:pt x="46715" y="160778"/>
                  <a:pt x="48050" y="162113"/>
                  <a:pt x="49829" y="162113"/>
                </a:cubicBezTo>
                <a:lnTo>
                  <a:pt x="62287" y="162113"/>
                </a:lnTo>
                <a:lnTo>
                  <a:pt x="52054" y="180354"/>
                </a:lnTo>
                <a:cubicBezTo>
                  <a:pt x="51164" y="181689"/>
                  <a:pt x="51609" y="183468"/>
                  <a:pt x="52944" y="184358"/>
                </a:cubicBezTo>
                <a:cubicBezTo>
                  <a:pt x="53388" y="184358"/>
                  <a:pt x="54278" y="184803"/>
                  <a:pt x="54723" y="184803"/>
                </a:cubicBezTo>
                <a:cubicBezTo>
                  <a:pt x="55613" y="184803"/>
                  <a:pt x="56503" y="183913"/>
                  <a:pt x="56948" y="183024"/>
                </a:cubicBezTo>
                <a:lnTo>
                  <a:pt x="67625" y="165227"/>
                </a:lnTo>
                <a:lnTo>
                  <a:pt x="73854" y="175905"/>
                </a:lnTo>
                <a:cubicBezTo>
                  <a:pt x="74299" y="176795"/>
                  <a:pt x="75634" y="177240"/>
                  <a:pt x="76523" y="177240"/>
                </a:cubicBezTo>
                <a:lnTo>
                  <a:pt x="77858" y="177240"/>
                </a:lnTo>
                <a:cubicBezTo>
                  <a:pt x="79193" y="176350"/>
                  <a:pt x="79638" y="174570"/>
                  <a:pt x="79193" y="173236"/>
                </a:cubicBezTo>
                <a:lnTo>
                  <a:pt x="71185" y="158999"/>
                </a:lnTo>
                <a:lnTo>
                  <a:pt x="78748" y="145207"/>
                </a:lnTo>
                <a:lnTo>
                  <a:pt x="95209" y="173236"/>
                </a:lnTo>
                <a:cubicBezTo>
                  <a:pt x="95654" y="174570"/>
                  <a:pt x="96544" y="175015"/>
                  <a:pt x="97879" y="175015"/>
                </a:cubicBezTo>
                <a:cubicBezTo>
                  <a:pt x="98324" y="175015"/>
                  <a:pt x="98769" y="174570"/>
                  <a:pt x="99214" y="174570"/>
                </a:cubicBezTo>
                <a:cubicBezTo>
                  <a:pt x="100548" y="173681"/>
                  <a:pt x="100993" y="171901"/>
                  <a:pt x="100103" y="170566"/>
                </a:cubicBezTo>
                <a:lnTo>
                  <a:pt x="82307" y="139423"/>
                </a:lnTo>
                <a:lnTo>
                  <a:pt x="94764" y="118067"/>
                </a:lnTo>
                <a:lnTo>
                  <a:pt x="106332" y="143872"/>
                </a:lnTo>
                <a:lnTo>
                  <a:pt x="117455" y="118067"/>
                </a:lnTo>
                <a:lnTo>
                  <a:pt x="129912" y="139423"/>
                </a:lnTo>
                <a:lnTo>
                  <a:pt x="112116" y="170566"/>
                </a:lnTo>
                <a:cubicBezTo>
                  <a:pt x="111226" y="171901"/>
                  <a:pt x="111671" y="173681"/>
                  <a:pt x="113006" y="174570"/>
                </a:cubicBezTo>
                <a:cubicBezTo>
                  <a:pt x="113450" y="174570"/>
                  <a:pt x="114340" y="175015"/>
                  <a:pt x="114785" y="175015"/>
                </a:cubicBezTo>
                <a:cubicBezTo>
                  <a:pt x="115675" y="175015"/>
                  <a:pt x="116565" y="174570"/>
                  <a:pt x="117010" y="173236"/>
                </a:cubicBezTo>
                <a:lnTo>
                  <a:pt x="133471" y="145207"/>
                </a:lnTo>
                <a:lnTo>
                  <a:pt x="141479" y="158999"/>
                </a:lnTo>
                <a:lnTo>
                  <a:pt x="133471" y="172791"/>
                </a:lnTo>
                <a:cubicBezTo>
                  <a:pt x="132581" y="174570"/>
                  <a:pt x="133026" y="176350"/>
                  <a:pt x="134361" y="177240"/>
                </a:cubicBezTo>
                <a:lnTo>
                  <a:pt x="135696" y="177240"/>
                </a:lnTo>
                <a:cubicBezTo>
                  <a:pt x="137030" y="177240"/>
                  <a:pt x="137920" y="176795"/>
                  <a:pt x="138365" y="175905"/>
                </a:cubicBezTo>
                <a:lnTo>
                  <a:pt x="144594" y="165227"/>
                </a:lnTo>
                <a:lnTo>
                  <a:pt x="155271" y="183024"/>
                </a:lnTo>
                <a:cubicBezTo>
                  <a:pt x="155716" y="183913"/>
                  <a:pt x="156606" y="184803"/>
                  <a:pt x="157941" y="184803"/>
                </a:cubicBezTo>
                <a:cubicBezTo>
                  <a:pt x="158386" y="184803"/>
                  <a:pt x="158831" y="184358"/>
                  <a:pt x="159276" y="184358"/>
                </a:cubicBezTo>
                <a:cubicBezTo>
                  <a:pt x="160610" y="183468"/>
                  <a:pt x="161055" y="181689"/>
                  <a:pt x="160165" y="180354"/>
                </a:cubicBezTo>
                <a:lnTo>
                  <a:pt x="149933" y="162113"/>
                </a:lnTo>
                <a:lnTo>
                  <a:pt x="162390" y="162113"/>
                </a:lnTo>
                <a:cubicBezTo>
                  <a:pt x="164169" y="162113"/>
                  <a:pt x="165504" y="160778"/>
                  <a:pt x="165504" y="158999"/>
                </a:cubicBezTo>
                <a:cubicBezTo>
                  <a:pt x="165504" y="157664"/>
                  <a:pt x="164169" y="156329"/>
                  <a:pt x="162390" y="156329"/>
                </a:cubicBezTo>
                <a:lnTo>
                  <a:pt x="146373" y="156329"/>
                </a:lnTo>
                <a:lnTo>
                  <a:pt x="138365" y="142537"/>
                </a:lnTo>
                <a:lnTo>
                  <a:pt x="170843" y="142537"/>
                </a:lnTo>
                <a:cubicBezTo>
                  <a:pt x="172623" y="142537"/>
                  <a:pt x="173957" y="141203"/>
                  <a:pt x="173957" y="139423"/>
                </a:cubicBezTo>
                <a:cubicBezTo>
                  <a:pt x="173957" y="137643"/>
                  <a:pt x="172623" y="136309"/>
                  <a:pt x="170843" y="136309"/>
                </a:cubicBezTo>
                <a:lnTo>
                  <a:pt x="135251" y="136309"/>
                </a:lnTo>
                <a:lnTo>
                  <a:pt x="122793" y="115398"/>
                </a:lnTo>
                <a:lnTo>
                  <a:pt x="122793" y="115398"/>
                </a:lnTo>
                <a:lnTo>
                  <a:pt x="150822" y="118512"/>
                </a:lnTo>
                <a:lnTo>
                  <a:pt x="133916" y="95377"/>
                </a:lnTo>
                <a:lnTo>
                  <a:pt x="158831" y="95377"/>
                </a:lnTo>
                <a:lnTo>
                  <a:pt x="176627" y="126521"/>
                </a:lnTo>
                <a:cubicBezTo>
                  <a:pt x="177517" y="127410"/>
                  <a:pt x="178406" y="127855"/>
                  <a:pt x="179296" y="127855"/>
                </a:cubicBezTo>
                <a:cubicBezTo>
                  <a:pt x="179741" y="127855"/>
                  <a:pt x="180186" y="127855"/>
                  <a:pt x="181076" y="127410"/>
                </a:cubicBezTo>
                <a:cubicBezTo>
                  <a:pt x="182411" y="126521"/>
                  <a:pt x="182855" y="124741"/>
                  <a:pt x="181966" y="123406"/>
                </a:cubicBezTo>
                <a:lnTo>
                  <a:pt x="165504" y="95377"/>
                </a:lnTo>
                <a:lnTo>
                  <a:pt x="181521" y="95377"/>
                </a:lnTo>
                <a:lnTo>
                  <a:pt x="189529" y="109169"/>
                </a:lnTo>
                <a:cubicBezTo>
                  <a:pt x="190419" y="110059"/>
                  <a:pt x="191309" y="110504"/>
                  <a:pt x="192198" y="110504"/>
                </a:cubicBezTo>
                <a:cubicBezTo>
                  <a:pt x="192643" y="110504"/>
                  <a:pt x="193088" y="110504"/>
                  <a:pt x="193533" y="110059"/>
                </a:cubicBezTo>
                <a:cubicBezTo>
                  <a:pt x="195313" y="109614"/>
                  <a:pt x="195758" y="107835"/>
                  <a:pt x="194868" y="106055"/>
                </a:cubicBezTo>
                <a:lnTo>
                  <a:pt x="188639" y="95377"/>
                </a:lnTo>
                <a:lnTo>
                  <a:pt x="209550" y="95377"/>
                </a:lnTo>
                <a:cubicBezTo>
                  <a:pt x="210884" y="95377"/>
                  <a:pt x="212219" y="94043"/>
                  <a:pt x="212219" y="92263"/>
                </a:cubicBezTo>
                <a:cubicBezTo>
                  <a:pt x="212219" y="90483"/>
                  <a:pt x="210884" y="89149"/>
                  <a:pt x="209105" y="89149"/>
                </a:cubicBezTo>
                <a:lnTo>
                  <a:pt x="188639" y="89149"/>
                </a:lnTo>
                <a:lnTo>
                  <a:pt x="194868" y="78471"/>
                </a:lnTo>
                <a:cubicBezTo>
                  <a:pt x="195758" y="77136"/>
                  <a:pt x="194868" y="75357"/>
                  <a:pt x="193533" y="74467"/>
                </a:cubicBezTo>
                <a:cubicBezTo>
                  <a:pt x="193060" y="74152"/>
                  <a:pt x="192532" y="74004"/>
                  <a:pt x="192006" y="74004"/>
                </a:cubicBezTo>
                <a:cubicBezTo>
                  <a:pt x="191049" y="74004"/>
                  <a:pt x="190104" y="74495"/>
                  <a:pt x="189529" y="75357"/>
                </a:cubicBezTo>
                <a:lnTo>
                  <a:pt x="181521" y="89149"/>
                </a:lnTo>
                <a:lnTo>
                  <a:pt x="165504" y="89149"/>
                </a:lnTo>
                <a:lnTo>
                  <a:pt x="181966" y="61120"/>
                </a:lnTo>
                <a:cubicBezTo>
                  <a:pt x="182855" y="59785"/>
                  <a:pt x="181966" y="58005"/>
                  <a:pt x="180631" y="57116"/>
                </a:cubicBezTo>
                <a:cubicBezTo>
                  <a:pt x="180258" y="56867"/>
                  <a:pt x="179851" y="56757"/>
                  <a:pt x="179438" y="56757"/>
                </a:cubicBezTo>
                <a:cubicBezTo>
                  <a:pt x="178372" y="56757"/>
                  <a:pt x="177268" y="57488"/>
                  <a:pt x="176627" y="58450"/>
                </a:cubicBezTo>
                <a:lnTo>
                  <a:pt x="158831" y="89149"/>
                </a:lnTo>
                <a:lnTo>
                  <a:pt x="134361" y="89149"/>
                </a:lnTo>
                <a:lnTo>
                  <a:pt x="150822" y="66903"/>
                </a:lnTo>
                <a:lnTo>
                  <a:pt x="122349" y="70018"/>
                </a:lnTo>
                <a:lnTo>
                  <a:pt x="135251" y="48217"/>
                </a:lnTo>
                <a:lnTo>
                  <a:pt x="170843" y="48217"/>
                </a:lnTo>
                <a:cubicBezTo>
                  <a:pt x="172623" y="48217"/>
                  <a:pt x="173957" y="46883"/>
                  <a:pt x="173957" y="45103"/>
                </a:cubicBezTo>
                <a:cubicBezTo>
                  <a:pt x="173957" y="43768"/>
                  <a:pt x="172623" y="42434"/>
                  <a:pt x="170843" y="42434"/>
                </a:cubicBezTo>
                <a:lnTo>
                  <a:pt x="138365" y="42434"/>
                </a:lnTo>
                <a:lnTo>
                  <a:pt x="146373" y="28642"/>
                </a:lnTo>
                <a:lnTo>
                  <a:pt x="162390" y="28642"/>
                </a:lnTo>
                <a:cubicBezTo>
                  <a:pt x="164169" y="28642"/>
                  <a:pt x="165504" y="27307"/>
                  <a:pt x="165504" y="25527"/>
                </a:cubicBezTo>
                <a:cubicBezTo>
                  <a:pt x="165504" y="23748"/>
                  <a:pt x="164169" y="22413"/>
                  <a:pt x="162390" y="22413"/>
                </a:cubicBezTo>
                <a:lnTo>
                  <a:pt x="149933" y="22413"/>
                </a:lnTo>
                <a:lnTo>
                  <a:pt x="160165" y="4617"/>
                </a:lnTo>
                <a:cubicBezTo>
                  <a:pt x="161055" y="2837"/>
                  <a:pt x="160610" y="1058"/>
                  <a:pt x="159276" y="168"/>
                </a:cubicBezTo>
                <a:cubicBezTo>
                  <a:pt x="158942" y="57"/>
                  <a:pt x="158580" y="1"/>
                  <a:pt x="158212" y="1"/>
                </a:cubicBezTo>
                <a:cubicBezTo>
                  <a:pt x="157107" y="1"/>
                  <a:pt x="155939" y="501"/>
                  <a:pt x="155271" y="1503"/>
                </a:cubicBezTo>
                <a:lnTo>
                  <a:pt x="144594" y="19744"/>
                </a:lnTo>
                <a:lnTo>
                  <a:pt x="138365" y="8621"/>
                </a:lnTo>
                <a:cubicBezTo>
                  <a:pt x="137790" y="7759"/>
                  <a:pt x="136845" y="7268"/>
                  <a:pt x="135888" y="7268"/>
                </a:cubicBezTo>
                <a:cubicBezTo>
                  <a:pt x="135362" y="7268"/>
                  <a:pt x="134834" y="7416"/>
                  <a:pt x="134361" y="7731"/>
                </a:cubicBezTo>
                <a:cubicBezTo>
                  <a:pt x="133026" y="8621"/>
                  <a:pt x="132581" y="10401"/>
                  <a:pt x="133471" y="11735"/>
                </a:cubicBezTo>
                <a:lnTo>
                  <a:pt x="141479" y="25527"/>
                </a:lnTo>
                <a:lnTo>
                  <a:pt x="133471" y="39319"/>
                </a:lnTo>
                <a:lnTo>
                  <a:pt x="117010" y="11290"/>
                </a:lnTo>
                <a:cubicBezTo>
                  <a:pt x="116342" y="10289"/>
                  <a:pt x="115174" y="9789"/>
                  <a:pt x="114069" y="9789"/>
                </a:cubicBezTo>
                <a:cubicBezTo>
                  <a:pt x="113701" y="9789"/>
                  <a:pt x="113339" y="9844"/>
                  <a:pt x="113006" y="9956"/>
                </a:cubicBezTo>
                <a:cubicBezTo>
                  <a:pt x="111671" y="10846"/>
                  <a:pt x="111226" y="12625"/>
                  <a:pt x="112116" y="13960"/>
                </a:cubicBezTo>
                <a:lnTo>
                  <a:pt x="129912" y="45103"/>
                </a:lnTo>
                <a:lnTo>
                  <a:pt x="117455" y="66903"/>
                </a:lnTo>
                <a:lnTo>
                  <a:pt x="106332" y="41099"/>
                </a:lnTo>
                <a:lnTo>
                  <a:pt x="94764" y="66903"/>
                </a:lnTo>
                <a:lnTo>
                  <a:pt x="82307" y="45103"/>
                </a:lnTo>
                <a:lnTo>
                  <a:pt x="100103" y="13960"/>
                </a:lnTo>
                <a:cubicBezTo>
                  <a:pt x="100993" y="12625"/>
                  <a:pt x="100548" y="10846"/>
                  <a:pt x="99214" y="9956"/>
                </a:cubicBezTo>
                <a:cubicBezTo>
                  <a:pt x="98841" y="9707"/>
                  <a:pt x="98433" y="9598"/>
                  <a:pt x="98020" y="9598"/>
                </a:cubicBezTo>
                <a:cubicBezTo>
                  <a:pt x="96954" y="9598"/>
                  <a:pt x="95851" y="10328"/>
                  <a:pt x="95209" y="11290"/>
                </a:cubicBezTo>
                <a:lnTo>
                  <a:pt x="78748" y="39319"/>
                </a:lnTo>
                <a:lnTo>
                  <a:pt x="70740" y="25527"/>
                </a:lnTo>
                <a:lnTo>
                  <a:pt x="79193" y="11735"/>
                </a:lnTo>
                <a:cubicBezTo>
                  <a:pt x="79638" y="10401"/>
                  <a:pt x="79193" y="8621"/>
                  <a:pt x="77858" y="7731"/>
                </a:cubicBezTo>
                <a:cubicBezTo>
                  <a:pt x="77385" y="7416"/>
                  <a:pt x="76857" y="7268"/>
                  <a:pt x="76332" y="7268"/>
                </a:cubicBezTo>
                <a:cubicBezTo>
                  <a:pt x="75374" y="7268"/>
                  <a:pt x="74429" y="7759"/>
                  <a:pt x="73854" y="8621"/>
                </a:cubicBezTo>
                <a:lnTo>
                  <a:pt x="67625" y="19744"/>
                </a:lnTo>
                <a:lnTo>
                  <a:pt x="56948" y="1503"/>
                </a:lnTo>
                <a:cubicBezTo>
                  <a:pt x="56280" y="501"/>
                  <a:pt x="55112" y="1"/>
                  <a:pt x="54007" y="1"/>
                </a:cubicBezTo>
                <a:close/>
              </a:path>
            </a:pathLst>
          </a:custGeom>
          <a:solidFill>
            <a:srgbClr val="A3816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186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6" name="Google Shape;312;p49"/>
          <p:cNvSpPr/>
          <p:nvPr/>
        </p:nvSpPr>
        <p:spPr>
          <a:xfrm>
            <a:off x="9895325" y="3551238"/>
            <a:ext cx="469675" cy="516307"/>
          </a:xfrm>
          <a:custGeom>
            <a:avLst/>
            <a:gdLst/>
            <a:ahLst/>
            <a:cxnLst/>
            <a:rect l="l" t="t" r="r" b="b"/>
            <a:pathLst>
              <a:path w="170791" h="187748" extrusionOk="0">
                <a:moveTo>
                  <a:pt x="85597" y="5249"/>
                </a:moveTo>
                <a:cubicBezTo>
                  <a:pt x="86405" y="5249"/>
                  <a:pt x="87213" y="5249"/>
                  <a:pt x="88020" y="5653"/>
                </a:cubicBezTo>
                <a:cubicBezTo>
                  <a:pt x="91250" y="6864"/>
                  <a:pt x="93269" y="9691"/>
                  <a:pt x="93269" y="12921"/>
                </a:cubicBezTo>
                <a:cubicBezTo>
                  <a:pt x="93269" y="16555"/>
                  <a:pt x="91250" y="19381"/>
                  <a:pt x="88020" y="20592"/>
                </a:cubicBezTo>
                <a:cubicBezTo>
                  <a:pt x="87213" y="20996"/>
                  <a:pt x="86405" y="20996"/>
                  <a:pt x="85597" y="20996"/>
                </a:cubicBezTo>
                <a:cubicBezTo>
                  <a:pt x="84386" y="20996"/>
                  <a:pt x="83579" y="20996"/>
                  <a:pt x="82771" y="20592"/>
                </a:cubicBezTo>
                <a:cubicBezTo>
                  <a:pt x="79541" y="19381"/>
                  <a:pt x="77522" y="16555"/>
                  <a:pt x="77522" y="12921"/>
                </a:cubicBezTo>
                <a:cubicBezTo>
                  <a:pt x="77522" y="9691"/>
                  <a:pt x="79541" y="6864"/>
                  <a:pt x="82771" y="5653"/>
                </a:cubicBezTo>
                <a:cubicBezTo>
                  <a:pt x="83579" y="5249"/>
                  <a:pt x="84386" y="5249"/>
                  <a:pt x="85597" y="5249"/>
                </a:cubicBezTo>
                <a:close/>
                <a:moveTo>
                  <a:pt x="14940" y="46433"/>
                </a:moveTo>
                <a:cubicBezTo>
                  <a:pt x="16151" y="46433"/>
                  <a:pt x="17766" y="46836"/>
                  <a:pt x="18574" y="47644"/>
                </a:cubicBezTo>
                <a:cubicBezTo>
                  <a:pt x="21400" y="49259"/>
                  <a:pt x="22611" y="51681"/>
                  <a:pt x="22611" y="54508"/>
                </a:cubicBezTo>
                <a:cubicBezTo>
                  <a:pt x="22611" y="55719"/>
                  <a:pt x="22611" y="57334"/>
                  <a:pt x="21804" y="58545"/>
                </a:cubicBezTo>
                <a:cubicBezTo>
                  <a:pt x="21400" y="58949"/>
                  <a:pt x="21400" y="59353"/>
                  <a:pt x="20996" y="59757"/>
                </a:cubicBezTo>
                <a:cubicBezTo>
                  <a:pt x="19424" y="61329"/>
                  <a:pt x="17002" y="62391"/>
                  <a:pt x="14612" y="62391"/>
                </a:cubicBezTo>
                <a:cubicBezTo>
                  <a:pt x="13319" y="62391"/>
                  <a:pt x="12036" y="62080"/>
                  <a:pt x="10902" y="61372"/>
                </a:cubicBezTo>
                <a:cubicBezTo>
                  <a:pt x="7672" y="59353"/>
                  <a:pt x="6057" y="55315"/>
                  <a:pt x="7269" y="52085"/>
                </a:cubicBezTo>
                <a:cubicBezTo>
                  <a:pt x="7672" y="51681"/>
                  <a:pt x="7672" y="50874"/>
                  <a:pt x="8076" y="50874"/>
                </a:cubicBezTo>
                <a:cubicBezTo>
                  <a:pt x="8884" y="49259"/>
                  <a:pt x="9691" y="48451"/>
                  <a:pt x="10902" y="47644"/>
                </a:cubicBezTo>
                <a:cubicBezTo>
                  <a:pt x="12114" y="46836"/>
                  <a:pt x="13325" y="46433"/>
                  <a:pt x="14940" y="46433"/>
                </a:cubicBezTo>
                <a:close/>
                <a:moveTo>
                  <a:pt x="155851" y="46433"/>
                </a:moveTo>
                <a:cubicBezTo>
                  <a:pt x="157466" y="46433"/>
                  <a:pt x="158678" y="46836"/>
                  <a:pt x="159889" y="47644"/>
                </a:cubicBezTo>
                <a:cubicBezTo>
                  <a:pt x="161100" y="48451"/>
                  <a:pt x="162311" y="49259"/>
                  <a:pt x="162715" y="50874"/>
                </a:cubicBezTo>
                <a:cubicBezTo>
                  <a:pt x="163119" y="50874"/>
                  <a:pt x="163119" y="51681"/>
                  <a:pt x="163523" y="52085"/>
                </a:cubicBezTo>
                <a:cubicBezTo>
                  <a:pt x="164734" y="55315"/>
                  <a:pt x="163119" y="59353"/>
                  <a:pt x="159889" y="61372"/>
                </a:cubicBezTo>
                <a:cubicBezTo>
                  <a:pt x="158678" y="62179"/>
                  <a:pt x="157466" y="62583"/>
                  <a:pt x="155851" y="62583"/>
                </a:cubicBezTo>
                <a:cubicBezTo>
                  <a:pt x="153429" y="62583"/>
                  <a:pt x="151410" y="61372"/>
                  <a:pt x="150199" y="59757"/>
                </a:cubicBezTo>
                <a:cubicBezTo>
                  <a:pt x="149795" y="59353"/>
                  <a:pt x="149391" y="58949"/>
                  <a:pt x="148987" y="58545"/>
                </a:cubicBezTo>
                <a:cubicBezTo>
                  <a:pt x="148180" y="57334"/>
                  <a:pt x="148180" y="55719"/>
                  <a:pt x="148180" y="54508"/>
                </a:cubicBezTo>
                <a:cubicBezTo>
                  <a:pt x="148180" y="51681"/>
                  <a:pt x="149391" y="49259"/>
                  <a:pt x="152217" y="47644"/>
                </a:cubicBezTo>
                <a:cubicBezTo>
                  <a:pt x="153429" y="46836"/>
                  <a:pt x="154640" y="46433"/>
                  <a:pt x="155851" y="46433"/>
                </a:cubicBezTo>
                <a:close/>
                <a:moveTo>
                  <a:pt x="14940" y="125165"/>
                </a:moveTo>
                <a:cubicBezTo>
                  <a:pt x="17363" y="125165"/>
                  <a:pt x="19381" y="126377"/>
                  <a:pt x="20996" y="127992"/>
                </a:cubicBezTo>
                <a:cubicBezTo>
                  <a:pt x="20996" y="128395"/>
                  <a:pt x="21400" y="128799"/>
                  <a:pt x="21804" y="129203"/>
                </a:cubicBezTo>
                <a:cubicBezTo>
                  <a:pt x="22611" y="130414"/>
                  <a:pt x="22611" y="131625"/>
                  <a:pt x="22611" y="133240"/>
                </a:cubicBezTo>
                <a:cubicBezTo>
                  <a:pt x="22611" y="134048"/>
                  <a:pt x="22611" y="134452"/>
                  <a:pt x="22611" y="135259"/>
                </a:cubicBezTo>
                <a:cubicBezTo>
                  <a:pt x="21804" y="137278"/>
                  <a:pt x="20593" y="138893"/>
                  <a:pt x="18574" y="140104"/>
                </a:cubicBezTo>
                <a:cubicBezTo>
                  <a:pt x="17766" y="140912"/>
                  <a:pt x="16151" y="140912"/>
                  <a:pt x="14940" y="140912"/>
                </a:cubicBezTo>
                <a:cubicBezTo>
                  <a:pt x="13325" y="140912"/>
                  <a:pt x="12114" y="140508"/>
                  <a:pt x="10902" y="140104"/>
                </a:cubicBezTo>
                <a:cubicBezTo>
                  <a:pt x="9691" y="139297"/>
                  <a:pt x="8884" y="138085"/>
                  <a:pt x="8076" y="136874"/>
                </a:cubicBezTo>
                <a:cubicBezTo>
                  <a:pt x="7672" y="136470"/>
                  <a:pt x="7672" y="136067"/>
                  <a:pt x="7269" y="135663"/>
                </a:cubicBezTo>
                <a:cubicBezTo>
                  <a:pt x="6865" y="134048"/>
                  <a:pt x="6865" y="132433"/>
                  <a:pt x="7269" y="131222"/>
                </a:cubicBezTo>
                <a:cubicBezTo>
                  <a:pt x="7672" y="128799"/>
                  <a:pt x="9287" y="127184"/>
                  <a:pt x="10902" y="126377"/>
                </a:cubicBezTo>
                <a:cubicBezTo>
                  <a:pt x="12114" y="125569"/>
                  <a:pt x="13729" y="125165"/>
                  <a:pt x="14940" y="125165"/>
                </a:cubicBezTo>
                <a:close/>
                <a:moveTo>
                  <a:pt x="155851" y="125165"/>
                </a:moveTo>
                <a:cubicBezTo>
                  <a:pt x="157466" y="125165"/>
                  <a:pt x="158678" y="125569"/>
                  <a:pt x="159889" y="126377"/>
                </a:cubicBezTo>
                <a:cubicBezTo>
                  <a:pt x="161504" y="127184"/>
                  <a:pt x="163119" y="128799"/>
                  <a:pt x="163523" y="130818"/>
                </a:cubicBezTo>
                <a:cubicBezTo>
                  <a:pt x="163926" y="132433"/>
                  <a:pt x="163926" y="134048"/>
                  <a:pt x="163523" y="135663"/>
                </a:cubicBezTo>
                <a:cubicBezTo>
                  <a:pt x="163119" y="136067"/>
                  <a:pt x="163119" y="136470"/>
                  <a:pt x="162715" y="136874"/>
                </a:cubicBezTo>
                <a:cubicBezTo>
                  <a:pt x="162311" y="138085"/>
                  <a:pt x="161100" y="139297"/>
                  <a:pt x="159889" y="140104"/>
                </a:cubicBezTo>
                <a:cubicBezTo>
                  <a:pt x="158678" y="140710"/>
                  <a:pt x="157365" y="141013"/>
                  <a:pt x="156053" y="141013"/>
                </a:cubicBezTo>
                <a:cubicBezTo>
                  <a:pt x="154741" y="141013"/>
                  <a:pt x="153429" y="140710"/>
                  <a:pt x="152217" y="140104"/>
                </a:cubicBezTo>
                <a:cubicBezTo>
                  <a:pt x="150199" y="138893"/>
                  <a:pt x="148987" y="137278"/>
                  <a:pt x="148180" y="135259"/>
                </a:cubicBezTo>
                <a:cubicBezTo>
                  <a:pt x="148180" y="134452"/>
                  <a:pt x="148180" y="133644"/>
                  <a:pt x="148180" y="133240"/>
                </a:cubicBezTo>
                <a:cubicBezTo>
                  <a:pt x="148180" y="131625"/>
                  <a:pt x="148180" y="130414"/>
                  <a:pt x="148987" y="129203"/>
                </a:cubicBezTo>
                <a:cubicBezTo>
                  <a:pt x="149391" y="128799"/>
                  <a:pt x="149795" y="128395"/>
                  <a:pt x="150199" y="127992"/>
                </a:cubicBezTo>
                <a:cubicBezTo>
                  <a:pt x="151410" y="126377"/>
                  <a:pt x="153429" y="125165"/>
                  <a:pt x="155851" y="125165"/>
                </a:cubicBezTo>
                <a:close/>
                <a:moveTo>
                  <a:pt x="85597" y="166752"/>
                </a:moveTo>
                <a:cubicBezTo>
                  <a:pt x="86405" y="166752"/>
                  <a:pt x="87213" y="166752"/>
                  <a:pt x="88020" y="167156"/>
                </a:cubicBezTo>
                <a:cubicBezTo>
                  <a:pt x="91250" y="168367"/>
                  <a:pt x="93269" y="171194"/>
                  <a:pt x="93269" y="174424"/>
                </a:cubicBezTo>
                <a:cubicBezTo>
                  <a:pt x="93269" y="178057"/>
                  <a:pt x="91250" y="180884"/>
                  <a:pt x="88020" y="182095"/>
                </a:cubicBezTo>
                <a:lnTo>
                  <a:pt x="82771" y="182095"/>
                </a:lnTo>
                <a:cubicBezTo>
                  <a:pt x="79541" y="180884"/>
                  <a:pt x="77522" y="178057"/>
                  <a:pt x="77522" y="174424"/>
                </a:cubicBezTo>
                <a:cubicBezTo>
                  <a:pt x="77522" y="171194"/>
                  <a:pt x="79541" y="168367"/>
                  <a:pt x="82771" y="167156"/>
                </a:cubicBezTo>
                <a:cubicBezTo>
                  <a:pt x="83579" y="166752"/>
                  <a:pt x="84386" y="166752"/>
                  <a:pt x="85597" y="166752"/>
                </a:cubicBezTo>
                <a:close/>
                <a:moveTo>
                  <a:pt x="82771" y="1"/>
                </a:moveTo>
                <a:cubicBezTo>
                  <a:pt x="76715" y="1212"/>
                  <a:pt x="72273" y="6864"/>
                  <a:pt x="72273" y="12921"/>
                </a:cubicBezTo>
                <a:cubicBezTo>
                  <a:pt x="72273" y="19381"/>
                  <a:pt x="76715" y="25033"/>
                  <a:pt x="82771" y="26245"/>
                </a:cubicBezTo>
                <a:lnTo>
                  <a:pt x="82771" y="58545"/>
                </a:lnTo>
                <a:lnTo>
                  <a:pt x="67025" y="42799"/>
                </a:lnTo>
                <a:cubicBezTo>
                  <a:pt x="66419" y="42193"/>
                  <a:pt x="65712" y="41890"/>
                  <a:pt x="65006" y="41890"/>
                </a:cubicBezTo>
                <a:cubicBezTo>
                  <a:pt x="64299" y="41890"/>
                  <a:pt x="63593" y="42193"/>
                  <a:pt x="62987" y="42799"/>
                </a:cubicBezTo>
                <a:cubicBezTo>
                  <a:pt x="62180" y="43606"/>
                  <a:pt x="62180" y="45221"/>
                  <a:pt x="62987" y="46433"/>
                </a:cubicBezTo>
                <a:lnTo>
                  <a:pt x="82771" y="66217"/>
                </a:lnTo>
                <a:lnTo>
                  <a:pt x="82771" y="89231"/>
                </a:lnTo>
                <a:lnTo>
                  <a:pt x="62583" y="77522"/>
                </a:lnTo>
                <a:lnTo>
                  <a:pt x="55719" y="50874"/>
                </a:lnTo>
                <a:cubicBezTo>
                  <a:pt x="55385" y="49536"/>
                  <a:pt x="54219" y="48752"/>
                  <a:pt x="52911" y="48752"/>
                </a:cubicBezTo>
                <a:cubicBezTo>
                  <a:pt x="52640" y="48752"/>
                  <a:pt x="52363" y="48786"/>
                  <a:pt x="52086" y="48855"/>
                </a:cubicBezTo>
                <a:cubicBezTo>
                  <a:pt x="50874" y="49259"/>
                  <a:pt x="50067" y="50874"/>
                  <a:pt x="50471" y="52085"/>
                </a:cubicBezTo>
                <a:lnTo>
                  <a:pt x="56123" y="73888"/>
                </a:lnTo>
                <a:lnTo>
                  <a:pt x="27860" y="57334"/>
                </a:lnTo>
                <a:cubicBezTo>
                  <a:pt x="29071" y="51681"/>
                  <a:pt x="26649" y="46029"/>
                  <a:pt x="21400" y="42799"/>
                </a:cubicBezTo>
                <a:cubicBezTo>
                  <a:pt x="19565" y="41729"/>
                  <a:pt x="17499" y="41237"/>
                  <a:pt x="15420" y="41237"/>
                </a:cubicBezTo>
                <a:cubicBezTo>
                  <a:pt x="12010" y="41237"/>
                  <a:pt x="8566" y="42560"/>
                  <a:pt x="6057" y="44818"/>
                </a:cubicBezTo>
                <a:cubicBezTo>
                  <a:pt x="4846" y="45625"/>
                  <a:pt x="4039" y="46836"/>
                  <a:pt x="3231" y="48048"/>
                </a:cubicBezTo>
                <a:cubicBezTo>
                  <a:pt x="3231" y="48451"/>
                  <a:pt x="2827" y="48855"/>
                  <a:pt x="2827" y="49259"/>
                </a:cubicBezTo>
                <a:cubicBezTo>
                  <a:pt x="1" y="55315"/>
                  <a:pt x="2424" y="62583"/>
                  <a:pt x="8480" y="66217"/>
                </a:cubicBezTo>
                <a:cubicBezTo>
                  <a:pt x="10499" y="67024"/>
                  <a:pt x="12517" y="67832"/>
                  <a:pt x="14940" y="67832"/>
                </a:cubicBezTo>
                <a:cubicBezTo>
                  <a:pt x="18978" y="67832"/>
                  <a:pt x="23015" y="65813"/>
                  <a:pt x="25438" y="62179"/>
                </a:cubicBezTo>
                <a:lnTo>
                  <a:pt x="53297" y="78329"/>
                </a:lnTo>
                <a:lnTo>
                  <a:pt x="31898" y="84386"/>
                </a:lnTo>
                <a:cubicBezTo>
                  <a:pt x="30283" y="84790"/>
                  <a:pt x="29475" y="86001"/>
                  <a:pt x="29879" y="87616"/>
                </a:cubicBezTo>
                <a:cubicBezTo>
                  <a:pt x="30283" y="88827"/>
                  <a:pt x="31494" y="89635"/>
                  <a:pt x="32705" y="89635"/>
                </a:cubicBezTo>
                <a:lnTo>
                  <a:pt x="33109" y="89635"/>
                </a:lnTo>
                <a:lnTo>
                  <a:pt x="60161" y="82367"/>
                </a:lnTo>
                <a:lnTo>
                  <a:pt x="79945" y="93672"/>
                </a:lnTo>
                <a:lnTo>
                  <a:pt x="60161" y="105381"/>
                </a:lnTo>
                <a:lnTo>
                  <a:pt x="33109" y="98114"/>
                </a:lnTo>
                <a:cubicBezTo>
                  <a:pt x="32901" y="98044"/>
                  <a:pt x="32682" y="98011"/>
                  <a:pt x="32458" y="98011"/>
                </a:cubicBezTo>
                <a:cubicBezTo>
                  <a:pt x="31379" y="98011"/>
                  <a:pt x="30213" y="98794"/>
                  <a:pt x="29879" y="100132"/>
                </a:cubicBezTo>
                <a:cubicBezTo>
                  <a:pt x="29475" y="101344"/>
                  <a:pt x="30283" y="102959"/>
                  <a:pt x="31898" y="103362"/>
                </a:cubicBezTo>
                <a:lnTo>
                  <a:pt x="53297" y="109015"/>
                </a:lnTo>
                <a:lnTo>
                  <a:pt x="25438" y="125165"/>
                </a:lnTo>
                <a:cubicBezTo>
                  <a:pt x="23015" y="121935"/>
                  <a:pt x="18798" y="119961"/>
                  <a:pt x="14581" y="119961"/>
                </a:cubicBezTo>
                <a:cubicBezTo>
                  <a:pt x="12473" y="119961"/>
                  <a:pt x="10364" y="120455"/>
                  <a:pt x="8480" y="121531"/>
                </a:cubicBezTo>
                <a:cubicBezTo>
                  <a:pt x="5250" y="123146"/>
                  <a:pt x="3231" y="125973"/>
                  <a:pt x="2020" y="129607"/>
                </a:cubicBezTo>
                <a:cubicBezTo>
                  <a:pt x="1212" y="132433"/>
                  <a:pt x="1616" y="135663"/>
                  <a:pt x="2827" y="138489"/>
                </a:cubicBezTo>
                <a:cubicBezTo>
                  <a:pt x="2827" y="138893"/>
                  <a:pt x="3231" y="139297"/>
                  <a:pt x="3231" y="139701"/>
                </a:cubicBezTo>
                <a:cubicBezTo>
                  <a:pt x="4039" y="140912"/>
                  <a:pt x="4846" y="141719"/>
                  <a:pt x="6057" y="142931"/>
                </a:cubicBezTo>
                <a:cubicBezTo>
                  <a:pt x="8480" y="144949"/>
                  <a:pt x="11306" y="146564"/>
                  <a:pt x="14940" y="146564"/>
                </a:cubicBezTo>
                <a:cubicBezTo>
                  <a:pt x="16959" y="146564"/>
                  <a:pt x="19381" y="145757"/>
                  <a:pt x="21400" y="144949"/>
                </a:cubicBezTo>
                <a:cubicBezTo>
                  <a:pt x="24630" y="142931"/>
                  <a:pt x="26649" y="140104"/>
                  <a:pt x="27860" y="136874"/>
                </a:cubicBezTo>
                <a:cubicBezTo>
                  <a:pt x="28264" y="134452"/>
                  <a:pt x="28264" y="132433"/>
                  <a:pt x="27860" y="130010"/>
                </a:cubicBezTo>
                <a:lnTo>
                  <a:pt x="56123" y="113860"/>
                </a:lnTo>
                <a:lnTo>
                  <a:pt x="50471" y="135663"/>
                </a:lnTo>
                <a:cubicBezTo>
                  <a:pt x="50067" y="136874"/>
                  <a:pt x="50874" y="138489"/>
                  <a:pt x="52086" y="138893"/>
                </a:cubicBezTo>
                <a:lnTo>
                  <a:pt x="52893" y="138893"/>
                </a:lnTo>
                <a:cubicBezTo>
                  <a:pt x="54104" y="138893"/>
                  <a:pt x="55316" y="138085"/>
                  <a:pt x="55719" y="136874"/>
                </a:cubicBezTo>
                <a:lnTo>
                  <a:pt x="62583" y="109822"/>
                </a:lnTo>
                <a:lnTo>
                  <a:pt x="82771" y="98517"/>
                </a:lnTo>
                <a:lnTo>
                  <a:pt x="82771" y="121531"/>
                </a:lnTo>
                <a:lnTo>
                  <a:pt x="62987" y="141316"/>
                </a:lnTo>
                <a:cubicBezTo>
                  <a:pt x="62180" y="142123"/>
                  <a:pt x="62180" y="144142"/>
                  <a:pt x="62987" y="144949"/>
                </a:cubicBezTo>
                <a:cubicBezTo>
                  <a:pt x="63593" y="145555"/>
                  <a:pt x="64299" y="145858"/>
                  <a:pt x="65006" y="145858"/>
                </a:cubicBezTo>
                <a:cubicBezTo>
                  <a:pt x="65712" y="145858"/>
                  <a:pt x="66419" y="145555"/>
                  <a:pt x="67025" y="144949"/>
                </a:cubicBezTo>
                <a:lnTo>
                  <a:pt x="82771" y="129203"/>
                </a:lnTo>
                <a:lnTo>
                  <a:pt x="82771" y="161503"/>
                </a:lnTo>
                <a:cubicBezTo>
                  <a:pt x="76715" y="162715"/>
                  <a:pt x="72273" y="168367"/>
                  <a:pt x="72273" y="174424"/>
                </a:cubicBezTo>
                <a:cubicBezTo>
                  <a:pt x="72273" y="180884"/>
                  <a:pt x="76715" y="186536"/>
                  <a:pt x="82771" y="187748"/>
                </a:cubicBezTo>
                <a:cubicBezTo>
                  <a:pt x="82771" y="187748"/>
                  <a:pt x="88020" y="187344"/>
                  <a:pt x="88020" y="187344"/>
                </a:cubicBezTo>
                <a:cubicBezTo>
                  <a:pt x="88020" y="187344"/>
                  <a:pt x="98518" y="184114"/>
                  <a:pt x="98518" y="174424"/>
                </a:cubicBezTo>
                <a:cubicBezTo>
                  <a:pt x="98518" y="168367"/>
                  <a:pt x="94076" y="162715"/>
                  <a:pt x="88020" y="161503"/>
                </a:cubicBezTo>
                <a:lnTo>
                  <a:pt x="88020" y="129203"/>
                </a:lnTo>
                <a:lnTo>
                  <a:pt x="103767" y="144949"/>
                </a:lnTo>
                <a:cubicBezTo>
                  <a:pt x="104574" y="145353"/>
                  <a:pt x="105382" y="145757"/>
                  <a:pt x="105785" y="145757"/>
                </a:cubicBezTo>
                <a:cubicBezTo>
                  <a:pt x="106593" y="145757"/>
                  <a:pt x="107400" y="145353"/>
                  <a:pt x="107804" y="144949"/>
                </a:cubicBezTo>
                <a:cubicBezTo>
                  <a:pt x="109015" y="144142"/>
                  <a:pt x="109015" y="142123"/>
                  <a:pt x="107804" y="141316"/>
                </a:cubicBezTo>
                <a:lnTo>
                  <a:pt x="88020" y="121531"/>
                </a:lnTo>
                <a:lnTo>
                  <a:pt x="88020" y="98517"/>
                </a:lnTo>
                <a:lnTo>
                  <a:pt x="108208" y="109822"/>
                </a:lnTo>
                <a:lnTo>
                  <a:pt x="115476" y="136874"/>
                </a:lnTo>
                <a:cubicBezTo>
                  <a:pt x="115476" y="138085"/>
                  <a:pt x="116687" y="138893"/>
                  <a:pt x="117898" y="138893"/>
                </a:cubicBezTo>
                <a:lnTo>
                  <a:pt x="118706" y="138893"/>
                </a:lnTo>
                <a:cubicBezTo>
                  <a:pt x="119917" y="138489"/>
                  <a:pt x="120724" y="136874"/>
                  <a:pt x="120321" y="135663"/>
                </a:cubicBezTo>
                <a:lnTo>
                  <a:pt x="114668" y="113860"/>
                </a:lnTo>
                <a:lnTo>
                  <a:pt x="114668" y="113860"/>
                </a:lnTo>
                <a:lnTo>
                  <a:pt x="142931" y="130010"/>
                </a:lnTo>
                <a:cubicBezTo>
                  <a:pt x="142527" y="132433"/>
                  <a:pt x="142527" y="134452"/>
                  <a:pt x="143335" y="136874"/>
                </a:cubicBezTo>
                <a:cubicBezTo>
                  <a:pt x="144142" y="140104"/>
                  <a:pt x="146565" y="142931"/>
                  <a:pt x="149391" y="144949"/>
                </a:cubicBezTo>
                <a:cubicBezTo>
                  <a:pt x="151410" y="145757"/>
                  <a:pt x="153832" y="146564"/>
                  <a:pt x="155851" y="146564"/>
                </a:cubicBezTo>
                <a:cubicBezTo>
                  <a:pt x="159485" y="146564"/>
                  <a:pt x="162715" y="144949"/>
                  <a:pt x="164734" y="142931"/>
                </a:cubicBezTo>
                <a:cubicBezTo>
                  <a:pt x="165945" y="141719"/>
                  <a:pt x="166753" y="140912"/>
                  <a:pt x="167560" y="139701"/>
                </a:cubicBezTo>
                <a:cubicBezTo>
                  <a:pt x="167560" y="139297"/>
                  <a:pt x="167964" y="138893"/>
                  <a:pt x="167964" y="138489"/>
                </a:cubicBezTo>
                <a:cubicBezTo>
                  <a:pt x="169175" y="135663"/>
                  <a:pt x="169579" y="132433"/>
                  <a:pt x="168771" y="129607"/>
                </a:cubicBezTo>
                <a:cubicBezTo>
                  <a:pt x="167964" y="125973"/>
                  <a:pt x="165541" y="123146"/>
                  <a:pt x="162311" y="121531"/>
                </a:cubicBezTo>
                <a:cubicBezTo>
                  <a:pt x="160427" y="120455"/>
                  <a:pt x="158363" y="119961"/>
                  <a:pt x="156300" y="119961"/>
                </a:cubicBezTo>
                <a:cubicBezTo>
                  <a:pt x="152173" y="119961"/>
                  <a:pt x="148045" y="121935"/>
                  <a:pt x="145354" y="125165"/>
                </a:cubicBezTo>
                <a:lnTo>
                  <a:pt x="117494" y="109015"/>
                </a:lnTo>
                <a:lnTo>
                  <a:pt x="138893" y="103362"/>
                </a:lnTo>
                <a:cubicBezTo>
                  <a:pt x="140508" y="102959"/>
                  <a:pt x="141316" y="101344"/>
                  <a:pt x="140912" y="100132"/>
                </a:cubicBezTo>
                <a:cubicBezTo>
                  <a:pt x="140578" y="98794"/>
                  <a:pt x="139412" y="98011"/>
                  <a:pt x="138333" y="98011"/>
                </a:cubicBezTo>
                <a:cubicBezTo>
                  <a:pt x="138110" y="98011"/>
                  <a:pt x="137890" y="98044"/>
                  <a:pt x="137682" y="98114"/>
                </a:cubicBezTo>
                <a:lnTo>
                  <a:pt x="110630" y="105381"/>
                </a:lnTo>
                <a:lnTo>
                  <a:pt x="90846" y="93672"/>
                </a:lnTo>
                <a:lnTo>
                  <a:pt x="110630" y="82367"/>
                </a:lnTo>
                <a:lnTo>
                  <a:pt x="137682" y="89635"/>
                </a:lnTo>
                <a:lnTo>
                  <a:pt x="138490" y="89635"/>
                </a:lnTo>
                <a:cubicBezTo>
                  <a:pt x="139701" y="89635"/>
                  <a:pt x="140508" y="88827"/>
                  <a:pt x="140912" y="87616"/>
                </a:cubicBezTo>
                <a:cubicBezTo>
                  <a:pt x="141316" y="86001"/>
                  <a:pt x="140508" y="84790"/>
                  <a:pt x="138893" y="84386"/>
                </a:cubicBezTo>
                <a:lnTo>
                  <a:pt x="117494" y="78329"/>
                </a:lnTo>
                <a:lnTo>
                  <a:pt x="145354" y="62179"/>
                </a:lnTo>
                <a:cubicBezTo>
                  <a:pt x="147776" y="65813"/>
                  <a:pt x="151814" y="67832"/>
                  <a:pt x="155851" y="67832"/>
                </a:cubicBezTo>
                <a:cubicBezTo>
                  <a:pt x="158274" y="67832"/>
                  <a:pt x="160293" y="67024"/>
                  <a:pt x="162311" y="66217"/>
                </a:cubicBezTo>
                <a:cubicBezTo>
                  <a:pt x="168368" y="62583"/>
                  <a:pt x="170790" y="55315"/>
                  <a:pt x="167964" y="49259"/>
                </a:cubicBezTo>
                <a:cubicBezTo>
                  <a:pt x="167964" y="48855"/>
                  <a:pt x="167964" y="48451"/>
                  <a:pt x="167560" y="48048"/>
                </a:cubicBezTo>
                <a:cubicBezTo>
                  <a:pt x="166753" y="46836"/>
                  <a:pt x="165945" y="45625"/>
                  <a:pt x="164734" y="44818"/>
                </a:cubicBezTo>
                <a:cubicBezTo>
                  <a:pt x="162225" y="42560"/>
                  <a:pt x="158937" y="41237"/>
                  <a:pt x="155548" y="41237"/>
                </a:cubicBezTo>
                <a:cubicBezTo>
                  <a:pt x="153482" y="41237"/>
                  <a:pt x="151379" y="41729"/>
                  <a:pt x="149391" y="42799"/>
                </a:cubicBezTo>
                <a:cubicBezTo>
                  <a:pt x="144142" y="46029"/>
                  <a:pt x="141720" y="51681"/>
                  <a:pt x="142931" y="57334"/>
                </a:cubicBezTo>
                <a:lnTo>
                  <a:pt x="114668" y="73888"/>
                </a:lnTo>
                <a:lnTo>
                  <a:pt x="120321" y="52085"/>
                </a:lnTo>
                <a:cubicBezTo>
                  <a:pt x="120724" y="50874"/>
                  <a:pt x="119917" y="49259"/>
                  <a:pt x="118706" y="48855"/>
                </a:cubicBezTo>
                <a:cubicBezTo>
                  <a:pt x="118428" y="48786"/>
                  <a:pt x="118151" y="48752"/>
                  <a:pt x="117882" y="48752"/>
                </a:cubicBezTo>
                <a:cubicBezTo>
                  <a:pt x="116584" y="48752"/>
                  <a:pt x="115476" y="49536"/>
                  <a:pt x="115476" y="50874"/>
                </a:cubicBezTo>
                <a:lnTo>
                  <a:pt x="108208" y="77522"/>
                </a:lnTo>
                <a:lnTo>
                  <a:pt x="88020" y="89231"/>
                </a:lnTo>
                <a:lnTo>
                  <a:pt x="88020" y="66217"/>
                </a:lnTo>
                <a:lnTo>
                  <a:pt x="107804" y="46433"/>
                </a:lnTo>
                <a:cubicBezTo>
                  <a:pt x="109015" y="45221"/>
                  <a:pt x="109015" y="43606"/>
                  <a:pt x="107804" y="42799"/>
                </a:cubicBezTo>
                <a:cubicBezTo>
                  <a:pt x="107198" y="42193"/>
                  <a:pt x="106492" y="41890"/>
                  <a:pt x="105836" y="41890"/>
                </a:cubicBezTo>
                <a:cubicBezTo>
                  <a:pt x="105180" y="41890"/>
                  <a:pt x="104574" y="42193"/>
                  <a:pt x="104170" y="42799"/>
                </a:cubicBezTo>
                <a:lnTo>
                  <a:pt x="88020" y="58545"/>
                </a:lnTo>
                <a:lnTo>
                  <a:pt x="88020" y="26245"/>
                </a:lnTo>
                <a:cubicBezTo>
                  <a:pt x="94076" y="25033"/>
                  <a:pt x="98921" y="19381"/>
                  <a:pt x="98921" y="12921"/>
                </a:cubicBezTo>
                <a:cubicBezTo>
                  <a:pt x="98921" y="6864"/>
                  <a:pt x="94076" y="1212"/>
                  <a:pt x="88020" y="1"/>
                </a:cubicBezTo>
                <a:lnTo>
                  <a:pt x="88020" y="404"/>
                </a:lnTo>
                <a:cubicBezTo>
                  <a:pt x="87213" y="1"/>
                  <a:pt x="86405" y="1"/>
                  <a:pt x="85597" y="1"/>
                </a:cubicBezTo>
                <a:cubicBezTo>
                  <a:pt x="84386" y="1"/>
                  <a:pt x="83579" y="1"/>
                  <a:pt x="82771" y="404"/>
                </a:cubicBezTo>
                <a:lnTo>
                  <a:pt x="82771" y="1"/>
                </a:lnTo>
                <a:close/>
              </a:path>
            </a:pathLst>
          </a:custGeom>
          <a:solidFill>
            <a:srgbClr val="A3816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186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8" name="Google Shape;311;p49"/>
          <p:cNvSpPr/>
          <p:nvPr/>
        </p:nvSpPr>
        <p:spPr>
          <a:xfrm>
            <a:off x="2412527" y="4379931"/>
            <a:ext cx="583605" cy="508211"/>
          </a:xfrm>
          <a:custGeom>
            <a:avLst/>
            <a:gdLst/>
            <a:ahLst/>
            <a:cxnLst/>
            <a:rect l="l" t="t" r="r" b="b"/>
            <a:pathLst>
              <a:path w="212220" h="184804" extrusionOk="0">
                <a:moveTo>
                  <a:pt x="106332" y="55781"/>
                </a:moveTo>
                <a:lnTo>
                  <a:pt x="113895" y="73132"/>
                </a:lnTo>
                <a:lnTo>
                  <a:pt x="115230" y="76691"/>
                </a:lnTo>
                <a:lnTo>
                  <a:pt x="118789" y="76246"/>
                </a:lnTo>
                <a:lnTo>
                  <a:pt x="137920" y="74022"/>
                </a:lnTo>
                <a:lnTo>
                  <a:pt x="126798" y="89149"/>
                </a:lnTo>
                <a:lnTo>
                  <a:pt x="124573" y="92708"/>
                </a:lnTo>
                <a:lnTo>
                  <a:pt x="126353" y="95377"/>
                </a:lnTo>
                <a:lnTo>
                  <a:pt x="137920" y="110949"/>
                </a:lnTo>
                <a:lnTo>
                  <a:pt x="137920" y="110949"/>
                </a:lnTo>
                <a:lnTo>
                  <a:pt x="119234" y="108725"/>
                </a:lnTo>
                <a:lnTo>
                  <a:pt x="115230" y="108280"/>
                </a:lnTo>
                <a:lnTo>
                  <a:pt x="113895" y="111839"/>
                </a:lnTo>
                <a:lnTo>
                  <a:pt x="106332" y="129190"/>
                </a:lnTo>
                <a:lnTo>
                  <a:pt x="98324" y="111839"/>
                </a:lnTo>
                <a:lnTo>
                  <a:pt x="96989" y="108280"/>
                </a:lnTo>
                <a:lnTo>
                  <a:pt x="92985" y="108725"/>
                </a:lnTo>
                <a:lnTo>
                  <a:pt x="74299" y="110949"/>
                </a:lnTo>
                <a:lnTo>
                  <a:pt x="74299" y="110949"/>
                </a:lnTo>
                <a:lnTo>
                  <a:pt x="85866" y="95377"/>
                </a:lnTo>
                <a:lnTo>
                  <a:pt x="87646" y="92708"/>
                </a:lnTo>
                <a:lnTo>
                  <a:pt x="85422" y="89149"/>
                </a:lnTo>
                <a:lnTo>
                  <a:pt x="74299" y="74022"/>
                </a:lnTo>
                <a:lnTo>
                  <a:pt x="93430" y="76246"/>
                </a:lnTo>
                <a:lnTo>
                  <a:pt x="96989" y="76691"/>
                </a:lnTo>
                <a:lnTo>
                  <a:pt x="98324" y="73132"/>
                </a:lnTo>
                <a:lnTo>
                  <a:pt x="106332" y="55781"/>
                </a:lnTo>
                <a:close/>
                <a:moveTo>
                  <a:pt x="54007" y="1"/>
                </a:moveTo>
                <a:cubicBezTo>
                  <a:pt x="53639" y="1"/>
                  <a:pt x="53277" y="57"/>
                  <a:pt x="52944" y="168"/>
                </a:cubicBezTo>
                <a:cubicBezTo>
                  <a:pt x="51609" y="1058"/>
                  <a:pt x="51164" y="2837"/>
                  <a:pt x="52054" y="4617"/>
                </a:cubicBezTo>
                <a:lnTo>
                  <a:pt x="62287" y="22413"/>
                </a:lnTo>
                <a:lnTo>
                  <a:pt x="49829" y="22413"/>
                </a:lnTo>
                <a:cubicBezTo>
                  <a:pt x="48050" y="22413"/>
                  <a:pt x="46715" y="23748"/>
                  <a:pt x="46715" y="25527"/>
                </a:cubicBezTo>
                <a:cubicBezTo>
                  <a:pt x="46715" y="27307"/>
                  <a:pt x="48050" y="28642"/>
                  <a:pt x="49829" y="28642"/>
                </a:cubicBezTo>
                <a:lnTo>
                  <a:pt x="65846" y="28642"/>
                </a:lnTo>
                <a:lnTo>
                  <a:pt x="73854" y="42434"/>
                </a:lnTo>
                <a:lnTo>
                  <a:pt x="41376" y="42434"/>
                </a:lnTo>
                <a:cubicBezTo>
                  <a:pt x="39596" y="42434"/>
                  <a:pt x="38262" y="43768"/>
                  <a:pt x="38262" y="45103"/>
                </a:cubicBezTo>
                <a:cubicBezTo>
                  <a:pt x="38262" y="46883"/>
                  <a:pt x="39596" y="48217"/>
                  <a:pt x="41376" y="48217"/>
                </a:cubicBezTo>
                <a:lnTo>
                  <a:pt x="77413" y="48217"/>
                </a:lnTo>
                <a:lnTo>
                  <a:pt x="89871" y="70018"/>
                </a:lnTo>
                <a:lnTo>
                  <a:pt x="61397" y="66903"/>
                </a:lnTo>
                <a:lnTo>
                  <a:pt x="61397" y="66903"/>
                </a:lnTo>
                <a:lnTo>
                  <a:pt x="77858" y="89149"/>
                </a:lnTo>
                <a:lnTo>
                  <a:pt x="53388" y="89149"/>
                </a:lnTo>
                <a:lnTo>
                  <a:pt x="35592" y="58450"/>
                </a:lnTo>
                <a:cubicBezTo>
                  <a:pt x="34951" y="57488"/>
                  <a:pt x="33847" y="56757"/>
                  <a:pt x="32781" y="56757"/>
                </a:cubicBezTo>
                <a:cubicBezTo>
                  <a:pt x="32368" y="56757"/>
                  <a:pt x="31961" y="56867"/>
                  <a:pt x="31588" y="57116"/>
                </a:cubicBezTo>
                <a:cubicBezTo>
                  <a:pt x="30253" y="58005"/>
                  <a:pt x="29364" y="59785"/>
                  <a:pt x="30253" y="61120"/>
                </a:cubicBezTo>
                <a:lnTo>
                  <a:pt x="46715" y="89149"/>
                </a:lnTo>
                <a:lnTo>
                  <a:pt x="30698" y="89149"/>
                </a:lnTo>
                <a:lnTo>
                  <a:pt x="22690" y="75357"/>
                </a:lnTo>
                <a:cubicBezTo>
                  <a:pt x="22115" y="74495"/>
                  <a:pt x="21170" y="74004"/>
                  <a:pt x="20213" y="74004"/>
                </a:cubicBezTo>
                <a:cubicBezTo>
                  <a:pt x="19687" y="74004"/>
                  <a:pt x="19159" y="74152"/>
                  <a:pt x="18686" y="74467"/>
                </a:cubicBezTo>
                <a:cubicBezTo>
                  <a:pt x="17351" y="75357"/>
                  <a:pt x="16906" y="77136"/>
                  <a:pt x="17351" y="78471"/>
                </a:cubicBezTo>
                <a:lnTo>
                  <a:pt x="24025" y="89149"/>
                </a:lnTo>
                <a:lnTo>
                  <a:pt x="3114" y="89149"/>
                </a:lnTo>
                <a:cubicBezTo>
                  <a:pt x="1335" y="89149"/>
                  <a:pt x="0" y="90483"/>
                  <a:pt x="0" y="92263"/>
                </a:cubicBezTo>
                <a:cubicBezTo>
                  <a:pt x="0" y="94043"/>
                  <a:pt x="1335" y="95377"/>
                  <a:pt x="3114" y="95377"/>
                </a:cubicBezTo>
                <a:lnTo>
                  <a:pt x="24025" y="95377"/>
                </a:lnTo>
                <a:lnTo>
                  <a:pt x="17796" y="106055"/>
                </a:lnTo>
                <a:cubicBezTo>
                  <a:pt x="16906" y="107835"/>
                  <a:pt x="17351" y="109614"/>
                  <a:pt x="18686" y="110059"/>
                </a:cubicBezTo>
                <a:cubicBezTo>
                  <a:pt x="19131" y="110504"/>
                  <a:pt x="19576" y="110504"/>
                  <a:pt x="20021" y="110504"/>
                </a:cubicBezTo>
                <a:cubicBezTo>
                  <a:pt x="21355" y="110504"/>
                  <a:pt x="22245" y="110059"/>
                  <a:pt x="22690" y="109169"/>
                </a:cubicBezTo>
                <a:lnTo>
                  <a:pt x="30698" y="95377"/>
                </a:lnTo>
                <a:lnTo>
                  <a:pt x="46715" y="95377"/>
                </a:lnTo>
                <a:lnTo>
                  <a:pt x="30253" y="123406"/>
                </a:lnTo>
                <a:cubicBezTo>
                  <a:pt x="29809" y="124741"/>
                  <a:pt x="30253" y="126521"/>
                  <a:pt x="31588" y="127410"/>
                </a:cubicBezTo>
                <a:cubicBezTo>
                  <a:pt x="32033" y="127855"/>
                  <a:pt x="32478" y="127855"/>
                  <a:pt x="32923" y="127855"/>
                </a:cubicBezTo>
                <a:cubicBezTo>
                  <a:pt x="33813" y="127855"/>
                  <a:pt x="35147" y="127410"/>
                  <a:pt x="35592" y="126521"/>
                </a:cubicBezTo>
                <a:lnTo>
                  <a:pt x="53388" y="95377"/>
                </a:lnTo>
                <a:lnTo>
                  <a:pt x="78303" y="95377"/>
                </a:lnTo>
                <a:lnTo>
                  <a:pt x="61397" y="118512"/>
                </a:lnTo>
                <a:lnTo>
                  <a:pt x="89426" y="115398"/>
                </a:lnTo>
                <a:lnTo>
                  <a:pt x="77413" y="136309"/>
                </a:lnTo>
                <a:lnTo>
                  <a:pt x="41376" y="136309"/>
                </a:lnTo>
                <a:cubicBezTo>
                  <a:pt x="39596" y="136309"/>
                  <a:pt x="38262" y="137643"/>
                  <a:pt x="38262" y="139423"/>
                </a:cubicBezTo>
                <a:cubicBezTo>
                  <a:pt x="38262" y="141203"/>
                  <a:pt x="39596" y="142537"/>
                  <a:pt x="41376" y="142537"/>
                </a:cubicBezTo>
                <a:lnTo>
                  <a:pt x="73854" y="142537"/>
                </a:lnTo>
                <a:lnTo>
                  <a:pt x="65846" y="156329"/>
                </a:lnTo>
                <a:lnTo>
                  <a:pt x="49829" y="156329"/>
                </a:lnTo>
                <a:cubicBezTo>
                  <a:pt x="48050" y="156329"/>
                  <a:pt x="46715" y="157664"/>
                  <a:pt x="46715" y="158999"/>
                </a:cubicBezTo>
                <a:cubicBezTo>
                  <a:pt x="46715" y="160778"/>
                  <a:pt x="48050" y="162113"/>
                  <a:pt x="49829" y="162113"/>
                </a:cubicBezTo>
                <a:lnTo>
                  <a:pt x="62287" y="162113"/>
                </a:lnTo>
                <a:lnTo>
                  <a:pt x="52054" y="180354"/>
                </a:lnTo>
                <a:cubicBezTo>
                  <a:pt x="51164" y="181689"/>
                  <a:pt x="51609" y="183468"/>
                  <a:pt x="52944" y="184358"/>
                </a:cubicBezTo>
                <a:cubicBezTo>
                  <a:pt x="53388" y="184358"/>
                  <a:pt x="54278" y="184803"/>
                  <a:pt x="54723" y="184803"/>
                </a:cubicBezTo>
                <a:cubicBezTo>
                  <a:pt x="55613" y="184803"/>
                  <a:pt x="56503" y="183913"/>
                  <a:pt x="56948" y="183024"/>
                </a:cubicBezTo>
                <a:lnTo>
                  <a:pt x="67625" y="165227"/>
                </a:lnTo>
                <a:lnTo>
                  <a:pt x="73854" y="175905"/>
                </a:lnTo>
                <a:cubicBezTo>
                  <a:pt x="74299" y="176795"/>
                  <a:pt x="75634" y="177240"/>
                  <a:pt x="76523" y="177240"/>
                </a:cubicBezTo>
                <a:lnTo>
                  <a:pt x="77858" y="177240"/>
                </a:lnTo>
                <a:cubicBezTo>
                  <a:pt x="79193" y="176350"/>
                  <a:pt x="79638" y="174570"/>
                  <a:pt x="79193" y="173236"/>
                </a:cubicBezTo>
                <a:lnTo>
                  <a:pt x="71185" y="158999"/>
                </a:lnTo>
                <a:lnTo>
                  <a:pt x="78748" y="145207"/>
                </a:lnTo>
                <a:lnTo>
                  <a:pt x="95209" y="173236"/>
                </a:lnTo>
                <a:cubicBezTo>
                  <a:pt x="95654" y="174570"/>
                  <a:pt x="96544" y="175015"/>
                  <a:pt x="97879" y="175015"/>
                </a:cubicBezTo>
                <a:cubicBezTo>
                  <a:pt x="98324" y="175015"/>
                  <a:pt x="98769" y="174570"/>
                  <a:pt x="99214" y="174570"/>
                </a:cubicBezTo>
                <a:cubicBezTo>
                  <a:pt x="100548" y="173681"/>
                  <a:pt x="100993" y="171901"/>
                  <a:pt x="100103" y="170566"/>
                </a:cubicBezTo>
                <a:lnTo>
                  <a:pt x="82307" y="139423"/>
                </a:lnTo>
                <a:lnTo>
                  <a:pt x="94764" y="118067"/>
                </a:lnTo>
                <a:lnTo>
                  <a:pt x="106332" y="143872"/>
                </a:lnTo>
                <a:lnTo>
                  <a:pt x="117455" y="118067"/>
                </a:lnTo>
                <a:lnTo>
                  <a:pt x="129912" y="139423"/>
                </a:lnTo>
                <a:lnTo>
                  <a:pt x="112116" y="170566"/>
                </a:lnTo>
                <a:cubicBezTo>
                  <a:pt x="111226" y="171901"/>
                  <a:pt x="111671" y="173681"/>
                  <a:pt x="113006" y="174570"/>
                </a:cubicBezTo>
                <a:cubicBezTo>
                  <a:pt x="113450" y="174570"/>
                  <a:pt x="114340" y="175015"/>
                  <a:pt x="114785" y="175015"/>
                </a:cubicBezTo>
                <a:cubicBezTo>
                  <a:pt x="115675" y="175015"/>
                  <a:pt x="116565" y="174570"/>
                  <a:pt x="117010" y="173236"/>
                </a:cubicBezTo>
                <a:lnTo>
                  <a:pt x="133471" y="145207"/>
                </a:lnTo>
                <a:lnTo>
                  <a:pt x="141479" y="158999"/>
                </a:lnTo>
                <a:lnTo>
                  <a:pt x="133471" y="172791"/>
                </a:lnTo>
                <a:cubicBezTo>
                  <a:pt x="132581" y="174570"/>
                  <a:pt x="133026" y="176350"/>
                  <a:pt x="134361" y="177240"/>
                </a:cubicBezTo>
                <a:lnTo>
                  <a:pt x="135696" y="177240"/>
                </a:lnTo>
                <a:cubicBezTo>
                  <a:pt x="137030" y="177240"/>
                  <a:pt x="137920" y="176795"/>
                  <a:pt x="138365" y="175905"/>
                </a:cubicBezTo>
                <a:lnTo>
                  <a:pt x="144594" y="165227"/>
                </a:lnTo>
                <a:lnTo>
                  <a:pt x="155271" y="183024"/>
                </a:lnTo>
                <a:cubicBezTo>
                  <a:pt x="155716" y="183913"/>
                  <a:pt x="156606" y="184803"/>
                  <a:pt x="157941" y="184803"/>
                </a:cubicBezTo>
                <a:cubicBezTo>
                  <a:pt x="158386" y="184803"/>
                  <a:pt x="158831" y="184358"/>
                  <a:pt x="159276" y="184358"/>
                </a:cubicBezTo>
                <a:cubicBezTo>
                  <a:pt x="160610" y="183468"/>
                  <a:pt x="161055" y="181689"/>
                  <a:pt x="160165" y="180354"/>
                </a:cubicBezTo>
                <a:lnTo>
                  <a:pt x="149933" y="162113"/>
                </a:lnTo>
                <a:lnTo>
                  <a:pt x="162390" y="162113"/>
                </a:lnTo>
                <a:cubicBezTo>
                  <a:pt x="164169" y="162113"/>
                  <a:pt x="165504" y="160778"/>
                  <a:pt x="165504" y="158999"/>
                </a:cubicBezTo>
                <a:cubicBezTo>
                  <a:pt x="165504" y="157664"/>
                  <a:pt x="164169" y="156329"/>
                  <a:pt x="162390" y="156329"/>
                </a:cubicBezTo>
                <a:lnTo>
                  <a:pt x="146373" y="156329"/>
                </a:lnTo>
                <a:lnTo>
                  <a:pt x="138365" y="142537"/>
                </a:lnTo>
                <a:lnTo>
                  <a:pt x="170843" y="142537"/>
                </a:lnTo>
                <a:cubicBezTo>
                  <a:pt x="172623" y="142537"/>
                  <a:pt x="173957" y="141203"/>
                  <a:pt x="173957" y="139423"/>
                </a:cubicBezTo>
                <a:cubicBezTo>
                  <a:pt x="173957" y="137643"/>
                  <a:pt x="172623" y="136309"/>
                  <a:pt x="170843" y="136309"/>
                </a:cubicBezTo>
                <a:lnTo>
                  <a:pt x="135251" y="136309"/>
                </a:lnTo>
                <a:lnTo>
                  <a:pt x="122793" y="115398"/>
                </a:lnTo>
                <a:lnTo>
                  <a:pt x="122793" y="115398"/>
                </a:lnTo>
                <a:lnTo>
                  <a:pt x="150822" y="118512"/>
                </a:lnTo>
                <a:lnTo>
                  <a:pt x="133916" y="95377"/>
                </a:lnTo>
                <a:lnTo>
                  <a:pt x="158831" y="95377"/>
                </a:lnTo>
                <a:lnTo>
                  <a:pt x="176627" y="126521"/>
                </a:lnTo>
                <a:cubicBezTo>
                  <a:pt x="177517" y="127410"/>
                  <a:pt x="178406" y="127855"/>
                  <a:pt x="179296" y="127855"/>
                </a:cubicBezTo>
                <a:cubicBezTo>
                  <a:pt x="179741" y="127855"/>
                  <a:pt x="180186" y="127855"/>
                  <a:pt x="181076" y="127410"/>
                </a:cubicBezTo>
                <a:cubicBezTo>
                  <a:pt x="182411" y="126521"/>
                  <a:pt x="182855" y="124741"/>
                  <a:pt x="181966" y="123406"/>
                </a:cubicBezTo>
                <a:lnTo>
                  <a:pt x="165504" y="95377"/>
                </a:lnTo>
                <a:lnTo>
                  <a:pt x="181521" y="95377"/>
                </a:lnTo>
                <a:lnTo>
                  <a:pt x="189529" y="109169"/>
                </a:lnTo>
                <a:cubicBezTo>
                  <a:pt x="190419" y="110059"/>
                  <a:pt x="191309" y="110504"/>
                  <a:pt x="192198" y="110504"/>
                </a:cubicBezTo>
                <a:cubicBezTo>
                  <a:pt x="192643" y="110504"/>
                  <a:pt x="193088" y="110504"/>
                  <a:pt x="193533" y="110059"/>
                </a:cubicBezTo>
                <a:cubicBezTo>
                  <a:pt x="195313" y="109614"/>
                  <a:pt x="195758" y="107835"/>
                  <a:pt x="194868" y="106055"/>
                </a:cubicBezTo>
                <a:lnTo>
                  <a:pt x="188639" y="95377"/>
                </a:lnTo>
                <a:lnTo>
                  <a:pt x="209550" y="95377"/>
                </a:lnTo>
                <a:cubicBezTo>
                  <a:pt x="210884" y="95377"/>
                  <a:pt x="212219" y="94043"/>
                  <a:pt x="212219" y="92263"/>
                </a:cubicBezTo>
                <a:cubicBezTo>
                  <a:pt x="212219" y="90483"/>
                  <a:pt x="210884" y="89149"/>
                  <a:pt x="209105" y="89149"/>
                </a:cubicBezTo>
                <a:lnTo>
                  <a:pt x="188639" y="89149"/>
                </a:lnTo>
                <a:lnTo>
                  <a:pt x="194868" y="78471"/>
                </a:lnTo>
                <a:cubicBezTo>
                  <a:pt x="195758" y="77136"/>
                  <a:pt x="194868" y="75357"/>
                  <a:pt x="193533" y="74467"/>
                </a:cubicBezTo>
                <a:cubicBezTo>
                  <a:pt x="193060" y="74152"/>
                  <a:pt x="192532" y="74004"/>
                  <a:pt x="192006" y="74004"/>
                </a:cubicBezTo>
                <a:cubicBezTo>
                  <a:pt x="191049" y="74004"/>
                  <a:pt x="190104" y="74495"/>
                  <a:pt x="189529" y="75357"/>
                </a:cubicBezTo>
                <a:lnTo>
                  <a:pt x="181521" y="89149"/>
                </a:lnTo>
                <a:lnTo>
                  <a:pt x="165504" y="89149"/>
                </a:lnTo>
                <a:lnTo>
                  <a:pt x="181966" y="61120"/>
                </a:lnTo>
                <a:cubicBezTo>
                  <a:pt x="182855" y="59785"/>
                  <a:pt x="181966" y="58005"/>
                  <a:pt x="180631" y="57116"/>
                </a:cubicBezTo>
                <a:cubicBezTo>
                  <a:pt x="180258" y="56867"/>
                  <a:pt x="179851" y="56757"/>
                  <a:pt x="179438" y="56757"/>
                </a:cubicBezTo>
                <a:cubicBezTo>
                  <a:pt x="178372" y="56757"/>
                  <a:pt x="177268" y="57488"/>
                  <a:pt x="176627" y="58450"/>
                </a:cubicBezTo>
                <a:lnTo>
                  <a:pt x="158831" y="89149"/>
                </a:lnTo>
                <a:lnTo>
                  <a:pt x="134361" y="89149"/>
                </a:lnTo>
                <a:lnTo>
                  <a:pt x="150822" y="66903"/>
                </a:lnTo>
                <a:lnTo>
                  <a:pt x="122349" y="70018"/>
                </a:lnTo>
                <a:lnTo>
                  <a:pt x="135251" y="48217"/>
                </a:lnTo>
                <a:lnTo>
                  <a:pt x="170843" y="48217"/>
                </a:lnTo>
                <a:cubicBezTo>
                  <a:pt x="172623" y="48217"/>
                  <a:pt x="173957" y="46883"/>
                  <a:pt x="173957" y="45103"/>
                </a:cubicBezTo>
                <a:cubicBezTo>
                  <a:pt x="173957" y="43768"/>
                  <a:pt x="172623" y="42434"/>
                  <a:pt x="170843" y="42434"/>
                </a:cubicBezTo>
                <a:lnTo>
                  <a:pt x="138365" y="42434"/>
                </a:lnTo>
                <a:lnTo>
                  <a:pt x="146373" y="28642"/>
                </a:lnTo>
                <a:lnTo>
                  <a:pt x="162390" y="28642"/>
                </a:lnTo>
                <a:cubicBezTo>
                  <a:pt x="164169" y="28642"/>
                  <a:pt x="165504" y="27307"/>
                  <a:pt x="165504" y="25527"/>
                </a:cubicBezTo>
                <a:cubicBezTo>
                  <a:pt x="165504" y="23748"/>
                  <a:pt x="164169" y="22413"/>
                  <a:pt x="162390" y="22413"/>
                </a:cubicBezTo>
                <a:lnTo>
                  <a:pt x="149933" y="22413"/>
                </a:lnTo>
                <a:lnTo>
                  <a:pt x="160165" y="4617"/>
                </a:lnTo>
                <a:cubicBezTo>
                  <a:pt x="161055" y="2837"/>
                  <a:pt x="160610" y="1058"/>
                  <a:pt x="159276" y="168"/>
                </a:cubicBezTo>
                <a:cubicBezTo>
                  <a:pt x="158942" y="57"/>
                  <a:pt x="158580" y="1"/>
                  <a:pt x="158212" y="1"/>
                </a:cubicBezTo>
                <a:cubicBezTo>
                  <a:pt x="157107" y="1"/>
                  <a:pt x="155939" y="501"/>
                  <a:pt x="155271" y="1503"/>
                </a:cubicBezTo>
                <a:lnTo>
                  <a:pt x="144594" y="19744"/>
                </a:lnTo>
                <a:lnTo>
                  <a:pt x="138365" y="8621"/>
                </a:lnTo>
                <a:cubicBezTo>
                  <a:pt x="137790" y="7759"/>
                  <a:pt x="136845" y="7268"/>
                  <a:pt x="135888" y="7268"/>
                </a:cubicBezTo>
                <a:cubicBezTo>
                  <a:pt x="135362" y="7268"/>
                  <a:pt x="134834" y="7416"/>
                  <a:pt x="134361" y="7731"/>
                </a:cubicBezTo>
                <a:cubicBezTo>
                  <a:pt x="133026" y="8621"/>
                  <a:pt x="132581" y="10401"/>
                  <a:pt x="133471" y="11735"/>
                </a:cubicBezTo>
                <a:lnTo>
                  <a:pt x="141479" y="25527"/>
                </a:lnTo>
                <a:lnTo>
                  <a:pt x="133471" y="39319"/>
                </a:lnTo>
                <a:lnTo>
                  <a:pt x="117010" y="11290"/>
                </a:lnTo>
                <a:cubicBezTo>
                  <a:pt x="116342" y="10289"/>
                  <a:pt x="115174" y="9789"/>
                  <a:pt x="114069" y="9789"/>
                </a:cubicBezTo>
                <a:cubicBezTo>
                  <a:pt x="113701" y="9789"/>
                  <a:pt x="113339" y="9844"/>
                  <a:pt x="113006" y="9956"/>
                </a:cubicBezTo>
                <a:cubicBezTo>
                  <a:pt x="111671" y="10846"/>
                  <a:pt x="111226" y="12625"/>
                  <a:pt x="112116" y="13960"/>
                </a:cubicBezTo>
                <a:lnTo>
                  <a:pt x="129912" y="45103"/>
                </a:lnTo>
                <a:lnTo>
                  <a:pt x="117455" y="66903"/>
                </a:lnTo>
                <a:lnTo>
                  <a:pt x="106332" y="41099"/>
                </a:lnTo>
                <a:lnTo>
                  <a:pt x="94764" y="66903"/>
                </a:lnTo>
                <a:lnTo>
                  <a:pt x="82307" y="45103"/>
                </a:lnTo>
                <a:lnTo>
                  <a:pt x="100103" y="13960"/>
                </a:lnTo>
                <a:cubicBezTo>
                  <a:pt x="100993" y="12625"/>
                  <a:pt x="100548" y="10846"/>
                  <a:pt x="99214" y="9956"/>
                </a:cubicBezTo>
                <a:cubicBezTo>
                  <a:pt x="98841" y="9707"/>
                  <a:pt x="98433" y="9598"/>
                  <a:pt x="98020" y="9598"/>
                </a:cubicBezTo>
                <a:cubicBezTo>
                  <a:pt x="96954" y="9598"/>
                  <a:pt x="95851" y="10328"/>
                  <a:pt x="95209" y="11290"/>
                </a:cubicBezTo>
                <a:lnTo>
                  <a:pt x="78748" y="39319"/>
                </a:lnTo>
                <a:lnTo>
                  <a:pt x="70740" y="25527"/>
                </a:lnTo>
                <a:lnTo>
                  <a:pt x="79193" y="11735"/>
                </a:lnTo>
                <a:cubicBezTo>
                  <a:pt x="79638" y="10401"/>
                  <a:pt x="79193" y="8621"/>
                  <a:pt x="77858" y="7731"/>
                </a:cubicBezTo>
                <a:cubicBezTo>
                  <a:pt x="77385" y="7416"/>
                  <a:pt x="76857" y="7268"/>
                  <a:pt x="76332" y="7268"/>
                </a:cubicBezTo>
                <a:cubicBezTo>
                  <a:pt x="75374" y="7268"/>
                  <a:pt x="74429" y="7759"/>
                  <a:pt x="73854" y="8621"/>
                </a:cubicBezTo>
                <a:lnTo>
                  <a:pt x="67625" y="19744"/>
                </a:lnTo>
                <a:lnTo>
                  <a:pt x="56948" y="1503"/>
                </a:lnTo>
                <a:cubicBezTo>
                  <a:pt x="56280" y="501"/>
                  <a:pt x="55112" y="1"/>
                  <a:pt x="54007" y="1"/>
                </a:cubicBezTo>
                <a:close/>
              </a:path>
            </a:pathLst>
          </a:custGeom>
          <a:solidFill>
            <a:srgbClr val="A3816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186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" name="Google Shape;314;p49"/>
          <p:cNvSpPr/>
          <p:nvPr/>
        </p:nvSpPr>
        <p:spPr>
          <a:xfrm>
            <a:off x="7981424" y="4873254"/>
            <a:ext cx="477444" cy="551837"/>
          </a:xfrm>
          <a:custGeom>
            <a:avLst/>
            <a:gdLst/>
            <a:ahLst/>
            <a:cxnLst/>
            <a:rect l="l" t="t" r="r" b="b"/>
            <a:pathLst>
              <a:path w="173616" h="200668" extrusionOk="0">
                <a:moveTo>
                  <a:pt x="86808" y="82367"/>
                </a:moveTo>
                <a:lnTo>
                  <a:pt x="88423" y="86808"/>
                </a:lnTo>
                <a:lnTo>
                  <a:pt x="90845" y="93672"/>
                </a:lnTo>
                <a:lnTo>
                  <a:pt x="95286" y="92864"/>
                </a:lnTo>
                <a:lnTo>
                  <a:pt x="102554" y="91249"/>
                </a:lnTo>
                <a:lnTo>
                  <a:pt x="96498" y="98113"/>
                </a:lnTo>
                <a:lnTo>
                  <a:pt x="94479" y="100536"/>
                </a:lnTo>
                <a:lnTo>
                  <a:pt x="99728" y="106592"/>
                </a:lnTo>
                <a:lnTo>
                  <a:pt x="102554" y="109418"/>
                </a:lnTo>
                <a:lnTo>
                  <a:pt x="90845" y="106996"/>
                </a:lnTo>
                <a:lnTo>
                  <a:pt x="90845" y="107400"/>
                </a:lnTo>
                <a:lnTo>
                  <a:pt x="88423" y="113860"/>
                </a:lnTo>
                <a:lnTo>
                  <a:pt x="86808" y="118301"/>
                </a:lnTo>
                <a:lnTo>
                  <a:pt x="83174" y="107400"/>
                </a:lnTo>
                <a:lnTo>
                  <a:pt x="83174" y="106188"/>
                </a:lnTo>
                <a:lnTo>
                  <a:pt x="79944" y="107803"/>
                </a:lnTo>
                <a:lnTo>
                  <a:pt x="71465" y="109418"/>
                </a:lnTo>
                <a:lnTo>
                  <a:pt x="75906" y="103766"/>
                </a:lnTo>
                <a:lnTo>
                  <a:pt x="78732" y="100536"/>
                </a:lnTo>
                <a:lnTo>
                  <a:pt x="79136" y="100536"/>
                </a:lnTo>
                <a:lnTo>
                  <a:pt x="71465" y="91249"/>
                </a:lnTo>
                <a:lnTo>
                  <a:pt x="75099" y="92057"/>
                </a:lnTo>
                <a:lnTo>
                  <a:pt x="82770" y="93672"/>
                </a:lnTo>
                <a:lnTo>
                  <a:pt x="83174" y="93268"/>
                </a:lnTo>
                <a:lnTo>
                  <a:pt x="86808" y="82367"/>
                </a:lnTo>
                <a:close/>
                <a:moveTo>
                  <a:pt x="84789" y="0"/>
                </a:moveTo>
                <a:lnTo>
                  <a:pt x="62986" y="23014"/>
                </a:lnTo>
                <a:cubicBezTo>
                  <a:pt x="61775" y="23822"/>
                  <a:pt x="61775" y="25841"/>
                  <a:pt x="62986" y="26648"/>
                </a:cubicBezTo>
                <a:cubicBezTo>
                  <a:pt x="63390" y="27052"/>
                  <a:pt x="64197" y="27456"/>
                  <a:pt x="65005" y="27456"/>
                </a:cubicBezTo>
                <a:cubicBezTo>
                  <a:pt x="65408" y="27456"/>
                  <a:pt x="66216" y="27052"/>
                  <a:pt x="66620" y="26648"/>
                </a:cubicBezTo>
                <a:lnTo>
                  <a:pt x="83174" y="9690"/>
                </a:lnTo>
                <a:lnTo>
                  <a:pt x="83174" y="66216"/>
                </a:lnTo>
                <a:lnTo>
                  <a:pt x="67023" y="50066"/>
                </a:lnTo>
                <a:cubicBezTo>
                  <a:pt x="66620" y="49662"/>
                  <a:pt x="66014" y="49461"/>
                  <a:pt x="65358" y="49461"/>
                </a:cubicBezTo>
                <a:cubicBezTo>
                  <a:pt x="64702" y="49461"/>
                  <a:pt x="63995" y="49662"/>
                  <a:pt x="63390" y="50066"/>
                </a:cubicBezTo>
                <a:cubicBezTo>
                  <a:pt x="62178" y="51277"/>
                  <a:pt x="62178" y="52892"/>
                  <a:pt x="63390" y="54104"/>
                </a:cubicBezTo>
                <a:lnTo>
                  <a:pt x="83174" y="73484"/>
                </a:lnTo>
                <a:lnTo>
                  <a:pt x="83174" y="77118"/>
                </a:lnTo>
                <a:lnTo>
                  <a:pt x="79540" y="87616"/>
                </a:lnTo>
                <a:lnTo>
                  <a:pt x="62986" y="84386"/>
                </a:lnTo>
                <a:lnTo>
                  <a:pt x="55718" y="58141"/>
                </a:lnTo>
                <a:cubicBezTo>
                  <a:pt x="55386" y="57145"/>
                  <a:pt x="54507" y="56421"/>
                  <a:pt x="53306" y="56421"/>
                </a:cubicBezTo>
                <a:cubicBezTo>
                  <a:pt x="53048" y="56421"/>
                  <a:pt x="52774" y="56455"/>
                  <a:pt x="52488" y="56526"/>
                </a:cubicBezTo>
                <a:cubicBezTo>
                  <a:pt x="51277" y="56930"/>
                  <a:pt x="50469" y="58141"/>
                  <a:pt x="50469" y="59756"/>
                </a:cubicBezTo>
                <a:lnTo>
                  <a:pt x="56526" y="81155"/>
                </a:lnTo>
                <a:lnTo>
                  <a:pt x="8075" y="53296"/>
                </a:lnTo>
                <a:lnTo>
                  <a:pt x="31897" y="47240"/>
                </a:lnTo>
                <a:cubicBezTo>
                  <a:pt x="33512" y="47240"/>
                  <a:pt x="34319" y="45625"/>
                  <a:pt x="33915" y="44010"/>
                </a:cubicBezTo>
                <a:cubicBezTo>
                  <a:pt x="33566" y="42961"/>
                  <a:pt x="32611" y="41912"/>
                  <a:pt x="31312" y="41912"/>
                </a:cubicBezTo>
                <a:cubicBezTo>
                  <a:pt x="31111" y="41912"/>
                  <a:pt x="30902" y="41937"/>
                  <a:pt x="30685" y="41991"/>
                </a:cubicBezTo>
                <a:lnTo>
                  <a:pt x="0" y="49662"/>
                </a:lnTo>
                <a:lnTo>
                  <a:pt x="7671" y="80348"/>
                </a:lnTo>
                <a:cubicBezTo>
                  <a:pt x="7671" y="81559"/>
                  <a:pt x="8883" y="82367"/>
                  <a:pt x="10094" y="82367"/>
                </a:cubicBezTo>
                <a:lnTo>
                  <a:pt x="10901" y="82367"/>
                </a:lnTo>
                <a:cubicBezTo>
                  <a:pt x="12113" y="81963"/>
                  <a:pt x="13324" y="80752"/>
                  <a:pt x="12920" y="79137"/>
                </a:cubicBezTo>
                <a:lnTo>
                  <a:pt x="8075" y="59756"/>
                </a:lnTo>
                <a:lnTo>
                  <a:pt x="53700" y="86001"/>
                </a:lnTo>
                <a:lnTo>
                  <a:pt x="31897" y="91653"/>
                </a:lnTo>
                <a:cubicBezTo>
                  <a:pt x="30685" y="92057"/>
                  <a:pt x="29878" y="93672"/>
                  <a:pt x="30282" y="95287"/>
                </a:cubicBezTo>
                <a:cubicBezTo>
                  <a:pt x="30685" y="96498"/>
                  <a:pt x="31493" y="96902"/>
                  <a:pt x="32704" y="96902"/>
                </a:cubicBezTo>
                <a:lnTo>
                  <a:pt x="33512" y="96902"/>
                </a:lnTo>
                <a:lnTo>
                  <a:pt x="60160" y="89634"/>
                </a:lnTo>
                <a:lnTo>
                  <a:pt x="65408" y="92864"/>
                </a:lnTo>
                <a:lnTo>
                  <a:pt x="71869" y="100536"/>
                </a:lnTo>
                <a:lnTo>
                  <a:pt x="62178" y="111841"/>
                </a:lnTo>
                <a:lnTo>
                  <a:pt x="60563" y="113052"/>
                </a:lnTo>
                <a:lnTo>
                  <a:pt x="33512" y="105785"/>
                </a:lnTo>
                <a:cubicBezTo>
                  <a:pt x="33226" y="105713"/>
                  <a:pt x="32952" y="105680"/>
                  <a:pt x="32694" y="105680"/>
                </a:cubicBezTo>
                <a:cubicBezTo>
                  <a:pt x="31493" y="105680"/>
                  <a:pt x="30614" y="106403"/>
                  <a:pt x="30282" y="107400"/>
                </a:cubicBezTo>
                <a:cubicBezTo>
                  <a:pt x="29878" y="109015"/>
                  <a:pt x="30685" y="110630"/>
                  <a:pt x="31897" y="111034"/>
                </a:cubicBezTo>
                <a:lnTo>
                  <a:pt x="53700" y="116686"/>
                </a:lnTo>
                <a:lnTo>
                  <a:pt x="7671" y="143334"/>
                </a:lnTo>
                <a:lnTo>
                  <a:pt x="13324" y="121531"/>
                </a:lnTo>
                <a:cubicBezTo>
                  <a:pt x="13728" y="119916"/>
                  <a:pt x="12920" y="118705"/>
                  <a:pt x="11305" y="118301"/>
                </a:cubicBezTo>
                <a:cubicBezTo>
                  <a:pt x="11091" y="118230"/>
                  <a:pt x="10863" y="118196"/>
                  <a:pt x="10633" y="118196"/>
                </a:cubicBezTo>
                <a:cubicBezTo>
                  <a:pt x="9560" y="118196"/>
                  <a:pt x="8407" y="118919"/>
                  <a:pt x="8075" y="119916"/>
                </a:cubicBezTo>
                <a:lnTo>
                  <a:pt x="0" y="150602"/>
                </a:lnTo>
                <a:lnTo>
                  <a:pt x="30685" y="158677"/>
                </a:lnTo>
                <a:cubicBezTo>
                  <a:pt x="30685" y="158677"/>
                  <a:pt x="31089" y="159081"/>
                  <a:pt x="31089" y="159081"/>
                </a:cubicBezTo>
                <a:cubicBezTo>
                  <a:pt x="32300" y="159081"/>
                  <a:pt x="33512" y="158273"/>
                  <a:pt x="33915" y="157062"/>
                </a:cubicBezTo>
                <a:cubicBezTo>
                  <a:pt x="34319" y="155447"/>
                  <a:pt x="33512" y="153832"/>
                  <a:pt x="31897" y="153428"/>
                </a:cubicBezTo>
                <a:lnTo>
                  <a:pt x="10498" y="147775"/>
                </a:lnTo>
                <a:lnTo>
                  <a:pt x="56526" y="121531"/>
                </a:lnTo>
                <a:lnTo>
                  <a:pt x="50469" y="142930"/>
                </a:lnTo>
                <a:cubicBezTo>
                  <a:pt x="50066" y="144545"/>
                  <a:pt x="51277" y="145757"/>
                  <a:pt x="52488" y="146160"/>
                </a:cubicBezTo>
                <a:cubicBezTo>
                  <a:pt x="52892" y="146564"/>
                  <a:pt x="52892" y="146564"/>
                  <a:pt x="53296" y="146564"/>
                </a:cubicBezTo>
                <a:cubicBezTo>
                  <a:pt x="54507" y="146564"/>
                  <a:pt x="55315" y="145757"/>
                  <a:pt x="55718" y="144545"/>
                </a:cubicBezTo>
                <a:lnTo>
                  <a:pt x="62986" y="117494"/>
                </a:lnTo>
                <a:lnTo>
                  <a:pt x="66216" y="115879"/>
                </a:lnTo>
                <a:lnTo>
                  <a:pt x="79540" y="113456"/>
                </a:lnTo>
                <a:lnTo>
                  <a:pt x="83174" y="123550"/>
                </a:lnTo>
                <a:lnTo>
                  <a:pt x="83174" y="129203"/>
                </a:lnTo>
                <a:lnTo>
                  <a:pt x="63390" y="148583"/>
                </a:lnTo>
                <a:cubicBezTo>
                  <a:pt x="62178" y="149794"/>
                  <a:pt x="62178" y="151409"/>
                  <a:pt x="63390" y="152621"/>
                </a:cubicBezTo>
                <a:cubicBezTo>
                  <a:pt x="63793" y="153024"/>
                  <a:pt x="64500" y="153226"/>
                  <a:pt x="65207" y="153226"/>
                </a:cubicBezTo>
                <a:cubicBezTo>
                  <a:pt x="65913" y="153226"/>
                  <a:pt x="66620" y="153024"/>
                  <a:pt x="67023" y="152621"/>
                </a:cubicBezTo>
                <a:lnTo>
                  <a:pt x="83174" y="136874"/>
                </a:lnTo>
                <a:lnTo>
                  <a:pt x="83174" y="190170"/>
                </a:lnTo>
                <a:lnTo>
                  <a:pt x="67023" y="174827"/>
                </a:lnTo>
                <a:cubicBezTo>
                  <a:pt x="66620" y="174423"/>
                  <a:pt x="65913" y="174222"/>
                  <a:pt x="65207" y="174222"/>
                </a:cubicBezTo>
                <a:cubicBezTo>
                  <a:pt x="64500" y="174222"/>
                  <a:pt x="63793" y="174423"/>
                  <a:pt x="63390" y="174827"/>
                </a:cubicBezTo>
                <a:cubicBezTo>
                  <a:pt x="62178" y="176038"/>
                  <a:pt x="62178" y="177653"/>
                  <a:pt x="63390" y="178865"/>
                </a:cubicBezTo>
                <a:lnTo>
                  <a:pt x="86000" y="200668"/>
                </a:lnTo>
                <a:lnTo>
                  <a:pt x="108207" y="178057"/>
                </a:lnTo>
                <a:cubicBezTo>
                  <a:pt x="109014" y="176846"/>
                  <a:pt x="109014" y="175231"/>
                  <a:pt x="108207" y="174020"/>
                </a:cubicBezTo>
                <a:cubicBezTo>
                  <a:pt x="107601" y="173616"/>
                  <a:pt x="106894" y="173414"/>
                  <a:pt x="106188" y="173414"/>
                </a:cubicBezTo>
                <a:cubicBezTo>
                  <a:pt x="105481" y="173414"/>
                  <a:pt x="104775" y="173616"/>
                  <a:pt x="104169" y="174020"/>
                </a:cubicBezTo>
                <a:lnTo>
                  <a:pt x="88423" y="190574"/>
                </a:lnTo>
                <a:lnTo>
                  <a:pt x="88423" y="136470"/>
                </a:lnTo>
                <a:lnTo>
                  <a:pt x="104169" y="152621"/>
                </a:lnTo>
                <a:cubicBezTo>
                  <a:pt x="104573" y="153024"/>
                  <a:pt x="105380" y="153428"/>
                  <a:pt x="106188" y="153428"/>
                </a:cubicBezTo>
                <a:cubicBezTo>
                  <a:pt x="106995" y="153428"/>
                  <a:pt x="107399" y="153024"/>
                  <a:pt x="108207" y="152621"/>
                </a:cubicBezTo>
                <a:cubicBezTo>
                  <a:pt x="109014" y="151409"/>
                  <a:pt x="109014" y="149794"/>
                  <a:pt x="108207" y="148583"/>
                </a:cubicBezTo>
                <a:lnTo>
                  <a:pt x="88826" y="129203"/>
                </a:lnTo>
                <a:lnTo>
                  <a:pt x="94479" y="113456"/>
                </a:lnTo>
                <a:lnTo>
                  <a:pt x="104169" y="115071"/>
                </a:lnTo>
                <a:lnTo>
                  <a:pt x="108207" y="117494"/>
                </a:lnTo>
                <a:lnTo>
                  <a:pt x="115474" y="144545"/>
                </a:lnTo>
                <a:cubicBezTo>
                  <a:pt x="115878" y="145757"/>
                  <a:pt x="117089" y="146564"/>
                  <a:pt x="118300" y="146564"/>
                </a:cubicBezTo>
                <a:cubicBezTo>
                  <a:pt x="118300" y="146564"/>
                  <a:pt x="118704" y="146160"/>
                  <a:pt x="118704" y="146160"/>
                </a:cubicBezTo>
                <a:cubicBezTo>
                  <a:pt x="120319" y="145757"/>
                  <a:pt x="121127" y="144545"/>
                  <a:pt x="120723" y="142930"/>
                </a:cubicBezTo>
                <a:lnTo>
                  <a:pt x="115070" y="121531"/>
                </a:lnTo>
                <a:lnTo>
                  <a:pt x="163117" y="148987"/>
                </a:lnTo>
                <a:lnTo>
                  <a:pt x="140911" y="154639"/>
                </a:lnTo>
                <a:cubicBezTo>
                  <a:pt x="139296" y="155043"/>
                  <a:pt x="138488" y="156254"/>
                  <a:pt x="138892" y="157869"/>
                </a:cubicBezTo>
                <a:cubicBezTo>
                  <a:pt x="138892" y="159081"/>
                  <a:pt x="140103" y="159888"/>
                  <a:pt x="141315" y="159888"/>
                </a:cubicBezTo>
                <a:lnTo>
                  <a:pt x="142122" y="159888"/>
                </a:lnTo>
                <a:lnTo>
                  <a:pt x="172808" y="152217"/>
                </a:lnTo>
                <a:lnTo>
                  <a:pt x="165136" y="121531"/>
                </a:lnTo>
                <a:cubicBezTo>
                  <a:pt x="164802" y="120193"/>
                  <a:pt x="163913" y="119410"/>
                  <a:pt x="162700" y="119410"/>
                </a:cubicBezTo>
                <a:cubicBezTo>
                  <a:pt x="162448" y="119410"/>
                  <a:pt x="162183" y="119443"/>
                  <a:pt x="161906" y="119512"/>
                </a:cubicBezTo>
                <a:cubicBezTo>
                  <a:pt x="160291" y="119916"/>
                  <a:pt x="159484" y="121531"/>
                  <a:pt x="159887" y="122742"/>
                </a:cubicBezTo>
                <a:lnTo>
                  <a:pt x="165136" y="144142"/>
                </a:lnTo>
                <a:lnTo>
                  <a:pt x="117493" y="116686"/>
                </a:lnTo>
                <a:lnTo>
                  <a:pt x="139296" y="111034"/>
                </a:lnTo>
                <a:cubicBezTo>
                  <a:pt x="140911" y="110630"/>
                  <a:pt x="141718" y="109015"/>
                  <a:pt x="141315" y="107400"/>
                </a:cubicBezTo>
                <a:cubicBezTo>
                  <a:pt x="140982" y="106403"/>
                  <a:pt x="139830" y="105680"/>
                  <a:pt x="138757" y="105680"/>
                </a:cubicBezTo>
                <a:cubicBezTo>
                  <a:pt x="138526" y="105680"/>
                  <a:pt x="138299" y="105713"/>
                  <a:pt x="138085" y="105785"/>
                </a:cubicBezTo>
                <a:lnTo>
                  <a:pt x="112244" y="112649"/>
                </a:lnTo>
                <a:lnTo>
                  <a:pt x="101746" y="100536"/>
                </a:lnTo>
                <a:lnTo>
                  <a:pt x="110629" y="90038"/>
                </a:lnTo>
                <a:lnTo>
                  <a:pt x="111033" y="89634"/>
                </a:lnTo>
                <a:lnTo>
                  <a:pt x="138085" y="96902"/>
                </a:lnTo>
                <a:lnTo>
                  <a:pt x="138488" y="96902"/>
                </a:lnTo>
                <a:cubicBezTo>
                  <a:pt x="139700" y="96902"/>
                  <a:pt x="140911" y="96498"/>
                  <a:pt x="141315" y="95287"/>
                </a:cubicBezTo>
                <a:cubicBezTo>
                  <a:pt x="141718" y="93672"/>
                  <a:pt x="140911" y="92057"/>
                  <a:pt x="139296" y="91653"/>
                </a:cubicBezTo>
                <a:lnTo>
                  <a:pt x="117493" y="86001"/>
                </a:lnTo>
                <a:lnTo>
                  <a:pt x="165944" y="58141"/>
                </a:lnTo>
                <a:lnTo>
                  <a:pt x="160291" y="79137"/>
                </a:lnTo>
                <a:cubicBezTo>
                  <a:pt x="159887" y="80752"/>
                  <a:pt x="160695" y="82367"/>
                  <a:pt x="162310" y="82771"/>
                </a:cubicBezTo>
                <a:lnTo>
                  <a:pt x="162714" y="82771"/>
                </a:lnTo>
                <a:cubicBezTo>
                  <a:pt x="163925" y="82771"/>
                  <a:pt x="165136" y="81963"/>
                  <a:pt x="165540" y="80752"/>
                </a:cubicBezTo>
                <a:lnTo>
                  <a:pt x="173615" y="50066"/>
                </a:lnTo>
                <a:lnTo>
                  <a:pt x="142930" y="41991"/>
                </a:lnTo>
                <a:cubicBezTo>
                  <a:pt x="142722" y="41922"/>
                  <a:pt x="142502" y="41888"/>
                  <a:pt x="142279" y="41888"/>
                </a:cubicBezTo>
                <a:cubicBezTo>
                  <a:pt x="141200" y="41888"/>
                  <a:pt x="140034" y="42672"/>
                  <a:pt x="139700" y="44010"/>
                </a:cubicBezTo>
                <a:cubicBezTo>
                  <a:pt x="139296" y="45221"/>
                  <a:pt x="140507" y="46836"/>
                  <a:pt x="141718" y="47240"/>
                </a:cubicBezTo>
                <a:lnTo>
                  <a:pt x="163925" y="52892"/>
                </a:lnTo>
                <a:lnTo>
                  <a:pt x="115070" y="81155"/>
                </a:lnTo>
                <a:lnTo>
                  <a:pt x="120723" y="59756"/>
                </a:lnTo>
                <a:cubicBezTo>
                  <a:pt x="121127" y="58141"/>
                  <a:pt x="120319" y="56930"/>
                  <a:pt x="118704" y="56526"/>
                </a:cubicBezTo>
                <a:cubicBezTo>
                  <a:pt x="118490" y="56455"/>
                  <a:pt x="118262" y="56421"/>
                  <a:pt x="118032" y="56421"/>
                </a:cubicBezTo>
                <a:cubicBezTo>
                  <a:pt x="116959" y="56421"/>
                  <a:pt x="115806" y="57145"/>
                  <a:pt x="115474" y="58141"/>
                </a:cubicBezTo>
                <a:lnTo>
                  <a:pt x="108610" y="84789"/>
                </a:lnTo>
                <a:lnTo>
                  <a:pt x="94479" y="87616"/>
                </a:lnTo>
                <a:lnTo>
                  <a:pt x="89230" y="72677"/>
                </a:lnTo>
                <a:lnTo>
                  <a:pt x="108207" y="54104"/>
                </a:lnTo>
                <a:cubicBezTo>
                  <a:pt x="109014" y="52892"/>
                  <a:pt x="109014" y="51277"/>
                  <a:pt x="108207" y="50066"/>
                </a:cubicBezTo>
                <a:cubicBezTo>
                  <a:pt x="107601" y="49662"/>
                  <a:pt x="106894" y="49461"/>
                  <a:pt x="106188" y="49461"/>
                </a:cubicBezTo>
                <a:cubicBezTo>
                  <a:pt x="105481" y="49461"/>
                  <a:pt x="104775" y="49662"/>
                  <a:pt x="104169" y="50066"/>
                </a:cubicBezTo>
                <a:lnTo>
                  <a:pt x="88423" y="66216"/>
                </a:lnTo>
                <a:lnTo>
                  <a:pt x="88423" y="10902"/>
                </a:lnTo>
                <a:lnTo>
                  <a:pt x="103765" y="25841"/>
                </a:lnTo>
                <a:cubicBezTo>
                  <a:pt x="104371" y="26446"/>
                  <a:pt x="105077" y="26749"/>
                  <a:pt x="105784" y="26749"/>
                </a:cubicBezTo>
                <a:cubicBezTo>
                  <a:pt x="106491" y="26749"/>
                  <a:pt x="107197" y="26446"/>
                  <a:pt x="107803" y="25841"/>
                </a:cubicBezTo>
                <a:cubicBezTo>
                  <a:pt x="108610" y="24629"/>
                  <a:pt x="108610" y="23014"/>
                  <a:pt x="107399" y="22207"/>
                </a:cubicBezTo>
                <a:lnTo>
                  <a:pt x="84789" y="0"/>
                </a:lnTo>
                <a:close/>
              </a:path>
            </a:pathLst>
          </a:custGeom>
          <a:solidFill>
            <a:srgbClr val="A3816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186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" name="Google Shape;315;p49"/>
          <p:cNvSpPr/>
          <p:nvPr/>
        </p:nvSpPr>
        <p:spPr>
          <a:xfrm>
            <a:off x="4712601" y="4920325"/>
            <a:ext cx="444925" cy="511868"/>
          </a:xfrm>
          <a:custGeom>
            <a:avLst/>
            <a:gdLst/>
            <a:ahLst/>
            <a:cxnLst/>
            <a:rect l="l" t="t" r="r" b="b"/>
            <a:pathLst>
              <a:path w="161791" h="186134" extrusionOk="0">
                <a:moveTo>
                  <a:pt x="81080" y="5091"/>
                </a:moveTo>
                <a:lnTo>
                  <a:pt x="83302" y="6572"/>
                </a:lnTo>
                <a:lnTo>
                  <a:pt x="88485" y="9534"/>
                </a:lnTo>
                <a:lnTo>
                  <a:pt x="88485" y="18420"/>
                </a:lnTo>
                <a:lnTo>
                  <a:pt x="83302" y="21382"/>
                </a:lnTo>
                <a:lnTo>
                  <a:pt x="81080" y="22862"/>
                </a:lnTo>
                <a:lnTo>
                  <a:pt x="78489" y="21382"/>
                </a:lnTo>
                <a:lnTo>
                  <a:pt x="73305" y="18420"/>
                </a:lnTo>
                <a:lnTo>
                  <a:pt x="73305" y="9534"/>
                </a:lnTo>
                <a:lnTo>
                  <a:pt x="78489" y="6572"/>
                </a:lnTo>
                <a:lnTo>
                  <a:pt x="81080" y="5091"/>
                </a:lnTo>
                <a:close/>
                <a:moveTo>
                  <a:pt x="12588" y="44706"/>
                </a:moveTo>
                <a:lnTo>
                  <a:pt x="19992" y="49149"/>
                </a:lnTo>
                <a:lnTo>
                  <a:pt x="19992" y="57664"/>
                </a:lnTo>
                <a:lnTo>
                  <a:pt x="17771" y="59145"/>
                </a:lnTo>
                <a:lnTo>
                  <a:pt x="12588" y="62107"/>
                </a:lnTo>
                <a:lnTo>
                  <a:pt x="4813" y="57664"/>
                </a:lnTo>
                <a:lnTo>
                  <a:pt x="4813" y="51740"/>
                </a:lnTo>
                <a:lnTo>
                  <a:pt x="4813" y="49149"/>
                </a:lnTo>
                <a:lnTo>
                  <a:pt x="7405" y="47668"/>
                </a:lnTo>
                <a:lnTo>
                  <a:pt x="12588" y="44706"/>
                </a:lnTo>
                <a:close/>
                <a:moveTo>
                  <a:pt x="149202" y="44706"/>
                </a:moveTo>
                <a:lnTo>
                  <a:pt x="154386" y="47668"/>
                </a:lnTo>
                <a:lnTo>
                  <a:pt x="156977" y="49149"/>
                </a:lnTo>
                <a:lnTo>
                  <a:pt x="156977" y="58034"/>
                </a:lnTo>
                <a:lnTo>
                  <a:pt x="149202" y="62107"/>
                </a:lnTo>
                <a:lnTo>
                  <a:pt x="144019" y="59145"/>
                </a:lnTo>
                <a:lnTo>
                  <a:pt x="141798" y="58034"/>
                </a:lnTo>
                <a:lnTo>
                  <a:pt x="141798" y="53221"/>
                </a:lnTo>
                <a:lnTo>
                  <a:pt x="141798" y="49149"/>
                </a:lnTo>
                <a:lnTo>
                  <a:pt x="149202" y="44706"/>
                </a:lnTo>
                <a:close/>
                <a:moveTo>
                  <a:pt x="81080" y="62477"/>
                </a:moveTo>
                <a:lnTo>
                  <a:pt x="83302" y="68030"/>
                </a:lnTo>
                <a:lnTo>
                  <a:pt x="88485" y="79878"/>
                </a:lnTo>
                <a:lnTo>
                  <a:pt x="101443" y="78397"/>
                </a:lnTo>
                <a:lnTo>
                  <a:pt x="107367" y="77656"/>
                </a:lnTo>
                <a:lnTo>
                  <a:pt x="107367" y="77656"/>
                </a:lnTo>
                <a:lnTo>
                  <a:pt x="103664" y="82469"/>
                </a:lnTo>
                <a:lnTo>
                  <a:pt x="96260" y="92836"/>
                </a:lnTo>
                <a:lnTo>
                  <a:pt x="103664" y="103202"/>
                </a:lnTo>
                <a:lnTo>
                  <a:pt x="107367" y="108386"/>
                </a:lnTo>
                <a:lnTo>
                  <a:pt x="101443" y="107645"/>
                </a:lnTo>
                <a:lnTo>
                  <a:pt x="88485" y="106164"/>
                </a:lnTo>
                <a:lnTo>
                  <a:pt x="83302" y="118011"/>
                </a:lnTo>
                <a:lnTo>
                  <a:pt x="81080" y="123565"/>
                </a:lnTo>
                <a:lnTo>
                  <a:pt x="78489" y="118011"/>
                </a:lnTo>
                <a:lnTo>
                  <a:pt x="73305" y="106164"/>
                </a:lnTo>
                <a:lnTo>
                  <a:pt x="60347" y="107645"/>
                </a:lnTo>
                <a:lnTo>
                  <a:pt x="54424" y="108386"/>
                </a:lnTo>
                <a:lnTo>
                  <a:pt x="58126" y="103202"/>
                </a:lnTo>
                <a:lnTo>
                  <a:pt x="65531" y="92836"/>
                </a:lnTo>
                <a:lnTo>
                  <a:pt x="58126" y="82469"/>
                </a:lnTo>
                <a:lnTo>
                  <a:pt x="54424" y="77656"/>
                </a:lnTo>
                <a:lnTo>
                  <a:pt x="54424" y="77656"/>
                </a:lnTo>
                <a:lnTo>
                  <a:pt x="60347" y="78397"/>
                </a:lnTo>
                <a:lnTo>
                  <a:pt x="73305" y="79878"/>
                </a:lnTo>
                <a:lnTo>
                  <a:pt x="78489" y="68030"/>
                </a:lnTo>
                <a:lnTo>
                  <a:pt x="81080" y="62477"/>
                </a:lnTo>
                <a:close/>
                <a:moveTo>
                  <a:pt x="12588" y="123565"/>
                </a:moveTo>
                <a:lnTo>
                  <a:pt x="17771" y="126527"/>
                </a:lnTo>
                <a:lnTo>
                  <a:pt x="19992" y="128008"/>
                </a:lnTo>
                <a:lnTo>
                  <a:pt x="19992" y="136893"/>
                </a:lnTo>
                <a:lnTo>
                  <a:pt x="12588" y="141336"/>
                </a:lnTo>
                <a:lnTo>
                  <a:pt x="7405" y="138004"/>
                </a:lnTo>
                <a:lnTo>
                  <a:pt x="4813" y="136893"/>
                </a:lnTo>
                <a:lnTo>
                  <a:pt x="4813" y="128008"/>
                </a:lnTo>
                <a:lnTo>
                  <a:pt x="12588" y="123565"/>
                </a:lnTo>
                <a:close/>
                <a:moveTo>
                  <a:pt x="149202" y="123565"/>
                </a:moveTo>
                <a:lnTo>
                  <a:pt x="156977" y="128008"/>
                </a:lnTo>
                <a:lnTo>
                  <a:pt x="156977" y="136893"/>
                </a:lnTo>
                <a:lnTo>
                  <a:pt x="154756" y="138004"/>
                </a:lnTo>
                <a:lnTo>
                  <a:pt x="149202" y="141336"/>
                </a:lnTo>
                <a:lnTo>
                  <a:pt x="141798" y="136893"/>
                </a:lnTo>
                <a:lnTo>
                  <a:pt x="141798" y="132080"/>
                </a:lnTo>
                <a:lnTo>
                  <a:pt x="141798" y="128008"/>
                </a:lnTo>
                <a:lnTo>
                  <a:pt x="144019" y="126527"/>
                </a:lnTo>
                <a:lnTo>
                  <a:pt x="149202" y="123565"/>
                </a:lnTo>
                <a:close/>
                <a:moveTo>
                  <a:pt x="81080" y="163180"/>
                </a:moveTo>
                <a:lnTo>
                  <a:pt x="83302" y="164660"/>
                </a:lnTo>
                <a:lnTo>
                  <a:pt x="88485" y="167622"/>
                </a:lnTo>
                <a:lnTo>
                  <a:pt x="88485" y="176138"/>
                </a:lnTo>
                <a:lnTo>
                  <a:pt x="83302" y="179470"/>
                </a:lnTo>
                <a:lnTo>
                  <a:pt x="81080" y="180580"/>
                </a:lnTo>
                <a:lnTo>
                  <a:pt x="78489" y="179470"/>
                </a:lnTo>
                <a:lnTo>
                  <a:pt x="73305" y="176138"/>
                </a:lnTo>
                <a:lnTo>
                  <a:pt x="73305" y="167622"/>
                </a:lnTo>
                <a:lnTo>
                  <a:pt x="78489" y="164660"/>
                </a:lnTo>
                <a:lnTo>
                  <a:pt x="81080" y="163180"/>
                </a:lnTo>
                <a:close/>
                <a:moveTo>
                  <a:pt x="80895" y="1"/>
                </a:moveTo>
                <a:cubicBezTo>
                  <a:pt x="80432" y="1"/>
                  <a:pt x="79970" y="93"/>
                  <a:pt x="79599" y="278"/>
                </a:cubicBezTo>
                <a:lnTo>
                  <a:pt x="69603" y="6202"/>
                </a:lnTo>
                <a:cubicBezTo>
                  <a:pt x="68863" y="6572"/>
                  <a:pt x="68492" y="7313"/>
                  <a:pt x="68492" y="8053"/>
                </a:cubicBezTo>
                <a:lnTo>
                  <a:pt x="68492" y="19901"/>
                </a:lnTo>
                <a:cubicBezTo>
                  <a:pt x="68492" y="20641"/>
                  <a:pt x="68863" y="21382"/>
                  <a:pt x="69603" y="21752"/>
                </a:cubicBezTo>
                <a:lnTo>
                  <a:pt x="78489" y="26935"/>
                </a:lnTo>
                <a:lnTo>
                  <a:pt x="78489" y="51740"/>
                </a:lnTo>
                <a:lnTo>
                  <a:pt x="57756" y="31008"/>
                </a:lnTo>
                <a:cubicBezTo>
                  <a:pt x="57200" y="30637"/>
                  <a:pt x="56553" y="30452"/>
                  <a:pt x="55951" y="30452"/>
                </a:cubicBezTo>
                <a:cubicBezTo>
                  <a:pt x="55349" y="30452"/>
                  <a:pt x="54794" y="30637"/>
                  <a:pt x="54424" y="31008"/>
                </a:cubicBezTo>
                <a:cubicBezTo>
                  <a:pt x="53313" y="32118"/>
                  <a:pt x="53313" y="33599"/>
                  <a:pt x="54424" y="34710"/>
                </a:cubicBezTo>
                <a:lnTo>
                  <a:pt x="77378" y="58034"/>
                </a:lnTo>
                <a:lnTo>
                  <a:pt x="70344" y="74324"/>
                </a:lnTo>
                <a:lnTo>
                  <a:pt x="52202" y="72473"/>
                </a:lnTo>
                <a:lnTo>
                  <a:pt x="43687" y="40633"/>
                </a:lnTo>
                <a:cubicBezTo>
                  <a:pt x="43317" y="39523"/>
                  <a:pt x="42206" y="38782"/>
                  <a:pt x="40725" y="38782"/>
                </a:cubicBezTo>
                <a:cubicBezTo>
                  <a:pt x="39615" y="39153"/>
                  <a:pt x="38504" y="40633"/>
                  <a:pt x="38874" y="42114"/>
                </a:cubicBezTo>
                <a:lnTo>
                  <a:pt x="46649" y="70252"/>
                </a:lnTo>
                <a:lnTo>
                  <a:pt x="25176" y="57664"/>
                </a:lnTo>
                <a:lnTo>
                  <a:pt x="25176" y="47668"/>
                </a:lnTo>
                <a:cubicBezTo>
                  <a:pt x="25176" y="46927"/>
                  <a:pt x="24805" y="45817"/>
                  <a:pt x="23695" y="45446"/>
                </a:cubicBezTo>
                <a:lnTo>
                  <a:pt x="13698" y="39523"/>
                </a:lnTo>
                <a:cubicBezTo>
                  <a:pt x="13328" y="39338"/>
                  <a:pt x="12958" y="39245"/>
                  <a:pt x="12588" y="39245"/>
                </a:cubicBezTo>
                <a:cubicBezTo>
                  <a:pt x="12218" y="39245"/>
                  <a:pt x="11847" y="39338"/>
                  <a:pt x="11477" y="39523"/>
                </a:cubicBezTo>
                <a:lnTo>
                  <a:pt x="1111" y="45446"/>
                </a:lnTo>
                <a:cubicBezTo>
                  <a:pt x="370" y="45817"/>
                  <a:pt x="0" y="46927"/>
                  <a:pt x="0" y="47668"/>
                </a:cubicBezTo>
                <a:lnTo>
                  <a:pt x="0" y="59145"/>
                </a:lnTo>
                <a:cubicBezTo>
                  <a:pt x="0" y="60256"/>
                  <a:pt x="370" y="60996"/>
                  <a:pt x="1111" y="61366"/>
                </a:cubicBezTo>
                <a:lnTo>
                  <a:pt x="11477" y="67290"/>
                </a:lnTo>
                <a:cubicBezTo>
                  <a:pt x="11847" y="67290"/>
                  <a:pt x="12218" y="67660"/>
                  <a:pt x="12588" y="67660"/>
                </a:cubicBezTo>
                <a:cubicBezTo>
                  <a:pt x="12958" y="67660"/>
                  <a:pt x="13328" y="67290"/>
                  <a:pt x="13698" y="67290"/>
                </a:cubicBezTo>
                <a:lnTo>
                  <a:pt x="22584" y="62107"/>
                </a:lnTo>
                <a:lnTo>
                  <a:pt x="44057" y="74695"/>
                </a:lnTo>
                <a:lnTo>
                  <a:pt x="15920" y="82099"/>
                </a:lnTo>
                <a:cubicBezTo>
                  <a:pt x="14439" y="82469"/>
                  <a:pt x="13698" y="83950"/>
                  <a:pt x="14069" y="85061"/>
                </a:cubicBezTo>
                <a:cubicBezTo>
                  <a:pt x="14439" y="86172"/>
                  <a:pt x="15550" y="86912"/>
                  <a:pt x="16660" y="86912"/>
                </a:cubicBezTo>
                <a:lnTo>
                  <a:pt x="17031" y="86912"/>
                </a:lnTo>
                <a:lnTo>
                  <a:pt x="48870" y="78397"/>
                </a:lnTo>
                <a:lnTo>
                  <a:pt x="59607" y="92836"/>
                </a:lnTo>
                <a:lnTo>
                  <a:pt x="48870" y="107645"/>
                </a:lnTo>
                <a:lnTo>
                  <a:pt x="17031" y="99130"/>
                </a:lnTo>
                <a:cubicBezTo>
                  <a:pt x="16834" y="99064"/>
                  <a:pt x="16625" y="99033"/>
                  <a:pt x="16414" y="99033"/>
                </a:cubicBezTo>
                <a:cubicBezTo>
                  <a:pt x="15430" y="99033"/>
                  <a:pt x="14373" y="99697"/>
                  <a:pt x="14069" y="100611"/>
                </a:cubicBezTo>
                <a:cubicBezTo>
                  <a:pt x="13698" y="102092"/>
                  <a:pt x="14439" y="103573"/>
                  <a:pt x="15920" y="103573"/>
                </a:cubicBezTo>
                <a:lnTo>
                  <a:pt x="44057" y="111347"/>
                </a:lnTo>
                <a:lnTo>
                  <a:pt x="22584" y="123935"/>
                </a:lnTo>
                <a:lnTo>
                  <a:pt x="13698" y="118752"/>
                </a:lnTo>
                <a:cubicBezTo>
                  <a:pt x="13328" y="118567"/>
                  <a:pt x="12958" y="118474"/>
                  <a:pt x="12588" y="118474"/>
                </a:cubicBezTo>
                <a:cubicBezTo>
                  <a:pt x="12218" y="118474"/>
                  <a:pt x="11847" y="118567"/>
                  <a:pt x="11477" y="118752"/>
                </a:cubicBezTo>
                <a:lnTo>
                  <a:pt x="1111" y="124305"/>
                </a:lnTo>
                <a:cubicBezTo>
                  <a:pt x="370" y="125046"/>
                  <a:pt x="0" y="125786"/>
                  <a:pt x="0" y="126527"/>
                </a:cubicBezTo>
                <a:lnTo>
                  <a:pt x="0" y="138374"/>
                </a:lnTo>
                <a:cubicBezTo>
                  <a:pt x="0" y="139115"/>
                  <a:pt x="370" y="139855"/>
                  <a:pt x="1111" y="140225"/>
                </a:cubicBezTo>
                <a:lnTo>
                  <a:pt x="11477" y="146149"/>
                </a:lnTo>
                <a:cubicBezTo>
                  <a:pt x="11847" y="146519"/>
                  <a:pt x="12218" y="146519"/>
                  <a:pt x="12588" y="146519"/>
                </a:cubicBezTo>
                <a:cubicBezTo>
                  <a:pt x="12958" y="146519"/>
                  <a:pt x="13328" y="146519"/>
                  <a:pt x="13698" y="146149"/>
                </a:cubicBezTo>
                <a:lnTo>
                  <a:pt x="23695" y="140225"/>
                </a:lnTo>
                <a:cubicBezTo>
                  <a:pt x="24805" y="139855"/>
                  <a:pt x="25176" y="139115"/>
                  <a:pt x="25176" y="138374"/>
                </a:cubicBezTo>
                <a:lnTo>
                  <a:pt x="25176" y="128008"/>
                </a:lnTo>
                <a:lnTo>
                  <a:pt x="46649" y="115420"/>
                </a:lnTo>
                <a:lnTo>
                  <a:pt x="38874" y="143928"/>
                </a:lnTo>
                <a:cubicBezTo>
                  <a:pt x="38504" y="145038"/>
                  <a:pt x="39615" y="146519"/>
                  <a:pt x="40725" y="146889"/>
                </a:cubicBezTo>
                <a:lnTo>
                  <a:pt x="41466" y="146889"/>
                </a:lnTo>
                <a:cubicBezTo>
                  <a:pt x="42576" y="146889"/>
                  <a:pt x="43687" y="146149"/>
                  <a:pt x="43687" y="145038"/>
                </a:cubicBezTo>
                <a:lnTo>
                  <a:pt x="52202" y="113569"/>
                </a:lnTo>
                <a:lnTo>
                  <a:pt x="70344" y="111347"/>
                </a:lnTo>
                <a:lnTo>
                  <a:pt x="77378" y="128008"/>
                </a:lnTo>
                <a:lnTo>
                  <a:pt x="54424" y="151332"/>
                </a:lnTo>
                <a:cubicBezTo>
                  <a:pt x="53313" y="152073"/>
                  <a:pt x="53313" y="153554"/>
                  <a:pt x="54424" y="154664"/>
                </a:cubicBezTo>
                <a:cubicBezTo>
                  <a:pt x="54794" y="155220"/>
                  <a:pt x="55349" y="155497"/>
                  <a:pt x="55951" y="155497"/>
                </a:cubicBezTo>
                <a:cubicBezTo>
                  <a:pt x="56553" y="155497"/>
                  <a:pt x="57200" y="155220"/>
                  <a:pt x="57756" y="154664"/>
                </a:cubicBezTo>
                <a:lnTo>
                  <a:pt x="78489" y="133931"/>
                </a:lnTo>
                <a:lnTo>
                  <a:pt x="78489" y="158737"/>
                </a:lnTo>
                <a:lnTo>
                  <a:pt x="69603" y="163920"/>
                </a:lnTo>
                <a:cubicBezTo>
                  <a:pt x="68863" y="164290"/>
                  <a:pt x="68492" y="165031"/>
                  <a:pt x="68492" y="166141"/>
                </a:cubicBezTo>
                <a:lnTo>
                  <a:pt x="68492" y="177618"/>
                </a:lnTo>
                <a:cubicBezTo>
                  <a:pt x="68492" y="178729"/>
                  <a:pt x="68863" y="179470"/>
                  <a:pt x="69603" y="179840"/>
                </a:cubicBezTo>
                <a:lnTo>
                  <a:pt x="79599" y="185764"/>
                </a:lnTo>
                <a:cubicBezTo>
                  <a:pt x="79970" y="185764"/>
                  <a:pt x="80340" y="186134"/>
                  <a:pt x="81080" y="186134"/>
                </a:cubicBezTo>
                <a:cubicBezTo>
                  <a:pt x="81450" y="186134"/>
                  <a:pt x="81821" y="185764"/>
                  <a:pt x="82191" y="185764"/>
                </a:cubicBezTo>
                <a:lnTo>
                  <a:pt x="92187" y="179840"/>
                </a:lnTo>
                <a:cubicBezTo>
                  <a:pt x="92928" y="179470"/>
                  <a:pt x="93298" y="178729"/>
                  <a:pt x="93298" y="177618"/>
                </a:cubicBezTo>
                <a:lnTo>
                  <a:pt x="93298" y="166141"/>
                </a:lnTo>
                <a:cubicBezTo>
                  <a:pt x="93298" y="165031"/>
                  <a:pt x="92928" y="164290"/>
                  <a:pt x="92187" y="163920"/>
                </a:cubicBezTo>
                <a:lnTo>
                  <a:pt x="83302" y="158737"/>
                </a:lnTo>
                <a:lnTo>
                  <a:pt x="83302" y="133931"/>
                </a:lnTo>
                <a:lnTo>
                  <a:pt x="104034" y="154664"/>
                </a:lnTo>
                <a:cubicBezTo>
                  <a:pt x="104405" y="155034"/>
                  <a:pt x="105145" y="155405"/>
                  <a:pt x="105886" y="155405"/>
                </a:cubicBezTo>
                <a:cubicBezTo>
                  <a:pt x="106626" y="155405"/>
                  <a:pt x="106996" y="155034"/>
                  <a:pt x="107737" y="154664"/>
                </a:cubicBezTo>
                <a:cubicBezTo>
                  <a:pt x="108477" y="153554"/>
                  <a:pt x="108477" y="152073"/>
                  <a:pt x="107737" y="151332"/>
                </a:cubicBezTo>
                <a:lnTo>
                  <a:pt x="84412" y="128008"/>
                </a:lnTo>
                <a:lnTo>
                  <a:pt x="91817" y="111347"/>
                </a:lnTo>
                <a:lnTo>
                  <a:pt x="109588" y="113569"/>
                </a:lnTo>
                <a:lnTo>
                  <a:pt x="118103" y="145038"/>
                </a:lnTo>
                <a:cubicBezTo>
                  <a:pt x="118473" y="146149"/>
                  <a:pt x="119214" y="146889"/>
                  <a:pt x="120325" y="146889"/>
                </a:cubicBezTo>
                <a:lnTo>
                  <a:pt x="121065" y="146889"/>
                </a:lnTo>
                <a:cubicBezTo>
                  <a:pt x="122546" y="146519"/>
                  <a:pt x="123286" y="145038"/>
                  <a:pt x="122916" y="143928"/>
                </a:cubicBezTo>
                <a:lnTo>
                  <a:pt x="115141" y="115420"/>
                </a:lnTo>
                <a:lnTo>
                  <a:pt x="115141" y="115420"/>
                </a:lnTo>
                <a:lnTo>
                  <a:pt x="136615" y="128008"/>
                </a:lnTo>
                <a:lnTo>
                  <a:pt x="136615" y="138374"/>
                </a:lnTo>
                <a:cubicBezTo>
                  <a:pt x="136615" y="139115"/>
                  <a:pt x="137355" y="139855"/>
                  <a:pt x="138096" y="140225"/>
                </a:cubicBezTo>
                <a:lnTo>
                  <a:pt x="148092" y="146149"/>
                </a:lnTo>
                <a:cubicBezTo>
                  <a:pt x="148462" y="146519"/>
                  <a:pt x="148832" y="146519"/>
                  <a:pt x="149202" y="146519"/>
                </a:cubicBezTo>
                <a:cubicBezTo>
                  <a:pt x="149573" y="146519"/>
                  <a:pt x="150313" y="146519"/>
                  <a:pt x="150683" y="146149"/>
                </a:cubicBezTo>
                <a:lnTo>
                  <a:pt x="160680" y="140225"/>
                </a:lnTo>
                <a:cubicBezTo>
                  <a:pt x="161420" y="139855"/>
                  <a:pt x="161790" y="139115"/>
                  <a:pt x="161790" y="138374"/>
                </a:cubicBezTo>
                <a:lnTo>
                  <a:pt x="161790" y="132080"/>
                </a:lnTo>
                <a:lnTo>
                  <a:pt x="161790" y="126527"/>
                </a:lnTo>
                <a:cubicBezTo>
                  <a:pt x="161790" y="125786"/>
                  <a:pt x="161420" y="125046"/>
                  <a:pt x="160680" y="124305"/>
                </a:cubicBezTo>
                <a:lnTo>
                  <a:pt x="150683" y="118752"/>
                </a:lnTo>
                <a:cubicBezTo>
                  <a:pt x="150313" y="118567"/>
                  <a:pt x="149850" y="118474"/>
                  <a:pt x="149388" y="118474"/>
                </a:cubicBezTo>
                <a:cubicBezTo>
                  <a:pt x="148925" y="118474"/>
                  <a:pt x="148462" y="118567"/>
                  <a:pt x="148092" y="118752"/>
                </a:cubicBezTo>
                <a:lnTo>
                  <a:pt x="139206" y="123565"/>
                </a:lnTo>
                <a:lnTo>
                  <a:pt x="117733" y="111347"/>
                </a:lnTo>
                <a:lnTo>
                  <a:pt x="145870" y="103573"/>
                </a:lnTo>
                <a:cubicBezTo>
                  <a:pt x="147351" y="103202"/>
                  <a:pt x="148092" y="102092"/>
                  <a:pt x="147721" y="100611"/>
                </a:cubicBezTo>
                <a:cubicBezTo>
                  <a:pt x="147417" y="99697"/>
                  <a:pt x="146360" y="99033"/>
                  <a:pt x="145376" y="99033"/>
                </a:cubicBezTo>
                <a:cubicBezTo>
                  <a:pt x="145165" y="99033"/>
                  <a:pt x="144956" y="99064"/>
                  <a:pt x="144760" y="99130"/>
                </a:cubicBezTo>
                <a:lnTo>
                  <a:pt x="112920" y="107645"/>
                </a:lnTo>
                <a:lnTo>
                  <a:pt x="102183" y="92836"/>
                </a:lnTo>
                <a:lnTo>
                  <a:pt x="112920" y="78397"/>
                </a:lnTo>
                <a:lnTo>
                  <a:pt x="144760" y="86912"/>
                </a:lnTo>
                <a:lnTo>
                  <a:pt x="145500" y="86912"/>
                </a:lnTo>
                <a:cubicBezTo>
                  <a:pt x="146611" y="86912"/>
                  <a:pt x="147351" y="86172"/>
                  <a:pt x="147721" y="85061"/>
                </a:cubicBezTo>
                <a:cubicBezTo>
                  <a:pt x="148092" y="83950"/>
                  <a:pt x="147351" y="82469"/>
                  <a:pt x="145870" y="82099"/>
                </a:cubicBezTo>
                <a:lnTo>
                  <a:pt x="117733" y="74695"/>
                </a:lnTo>
                <a:lnTo>
                  <a:pt x="139206" y="62107"/>
                </a:lnTo>
                <a:lnTo>
                  <a:pt x="148092" y="67290"/>
                </a:lnTo>
                <a:cubicBezTo>
                  <a:pt x="148462" y="67290"/>
                  <a:pt x="148832" y="67660"/>
                  <a:pt x="149202" y="67660"/>
                </a:cubicBezTo>
                <a:cubicBezTo>
                  <a:pt x="149573" y="67660"/>
                  <a:pt x="150313" y="67290"/>
                  <a:pt x="150683" y="67290"/>
                </a:cubicBezTo>
                <a:lnTo>
                  <a:pt x="160680" y="61366"/>
                </a:lnTo>
                <a:cubicBezTo>
                  <a:pt x="161420" y="60996"/>
                  <a:pt x="161790" y="60256"/>
                  <a:pt x="161790" y="59145"/>
                </a:cubicBezTo>
                <a:lnTo>
                  <a:pt x="161790" y="47668"/>
                </a:lnTo>
                <a:cubicBezTo>
                  <a:pt x="161790" y="46927"/>
                  <a:pt x="161420" y="45817"/>
                  <a:pt x="160680" y="45446"/>
                </a:cubicBezTo>
                <a:lnTo>
                  <a:pt x="150683" y="39523"/>
                </a:lnTo>
                <a:cubicBezTo>
                  <a:pt x="150313" y="39338"/>
                  <a:pt x="149850" y="39245"/>
                  <a:pt x="149388" y="39245"/>
                </a:cubicBezTo>
                <a:cubicBezTo>
                  <a:pt x="148925" y="39245"/>
                  <a:pt x="148462" y="39338"/>
                  <a:pt x="148092" y="39523"/>
                </a:cubicBezTo>
                <a:lnTo>
                  <a:pt x="138096" y="45446"/>
                </a:lnTo>
                <a:cubicBezTo>
                  <a:pt x="137355" y="45817"/>
                  <a:pt x="136615" y="46557"/>
                  <a:pt x="136615" y="47668"/>
                </a:cubicBezTo>
                <a:lnTo>
                  <a:pt x="136615" y="57664"/>
                </a:lnTo>
                <a:lnTo>
                  <a:pt x="115141" y="70252"/>
                </a:lnTo>
                <a:lnTo>
                  <a:pt x="122916" y="42114"/>
                </a:lnTo>
                <a:cubicBezTo>
                  <a:pt x="123286" y="40633"/>
                  <a:pt x="122546" y="39153"/>
                  <a:pt x="121065" y="38782"/>
                </a:cubicBezTo>
                <a:cubicBezTo>
                  <a:pt x="119954" y="38782"/>
                  <a:pt x="118473" y="39523"/>
                  <a:pt x="118103" y="40633"/>
                </a:cubicBezTo>
                <a:lnTo>
                  <a:pt x="109588" y="72473"/>
                </a:lnTo>
                <a:lnTo>
                  <a:pt x="91817" y="74324"/>
                </a:lnTo>
                <a:lnTo>
                  <a:pt x="84412" y="58034"/>
                </a:lnTo>
                <a:lnTo>
                  <a:pt x="107737" y="34710"/>
                </a:lnTo>
                <a:cubicBezTo>
                  <a:pt x="108477" y="33599"/>
                  <a:pt x="108477" y="32118"/>
                  <a:pt x="107737" y="31008"/>
                </a:cubicBezTo>
                <a:cubicBezTo>
                  <a:pt x="107181" y="30637"/>
                  <a:pt x="106533" y="30452"/>
                  <a:pt x="105886" y="30452"/>
                </a:cubicBezTo>
                <a:cubicBezTo>
                  <a:pt x="105238" y="30452"/>
                  <a:pt x="104590" y="30637"/>
                  <a:pt x="104034" y="31008"/>
                </a:cubicBezTo>
                <a:lnTo>
                  <a:pt x="83302" y="51740"/>
                </a:lnTo>
                <a:lnTo>
                  <a:pt x="83302" y="26935"/>
                </a:lnTo>
                <a:lnTo>
                  <a:pt x="92187" y="21752"/>
                </a:lnTo>
                <a:cubicBezTo>
                  <a:pt x="92928" y="21382"/>
                  <a:pt x="93298" y="20641"/>
                  <a:pt x="93298" y="19901"/>
                </a:cubicBezTo>
                <a:lnTo>
                  <a:pt x="93298" y="8053"/>
                </a:lnTo>
                <a:cubicBezTo>
                  <a:pt x="93298" y="7313"/>
                  <a:pt x="92928" y="6572"/>
                  <a:pt x="92187" y="6202"/>
                </a:cubicBezTo>
                <a:lnTo>
                  <a:pt x="82191" y="278"/>
                </a:lnTo>
                <a:cubicBezTo>
                  <a:pt x="81821" y="93"/>
                  <a:pt x="81358" y="1"/>
                  <a:pt x="80895" y="1"/>
                </a:cubicBezTo>
                <a:close/>
              </a:path>
            </a:pathLst>
          </a:custGeom>
          <a:solidFill>
            <a:srgbClr val="A3816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186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" name="Google Shape;311;p49"/>
          <p:cNvSpPr/>
          <p:nvPr/>
        </p:nvSpPr>
        <p:spPr>
          <a:xfrm>
            <a:off x="1927298" y="3050891"/>
            <a:ext cx="583605" cy="508211"/>
          </a:xfrm>
          <a:custGeom>
            <a:avLst/>
            <a:gdLst/>
            <a:ahLst/>
            <a:cxnLst/>
            <a:rect l="l" t="t" r="r" b="b"/>
            <a:pathLst>
              <a:path w="212220" h="184804" extrusionOk="0">
                <a:moveTo>
                  <a:pt x="106332" y="55781"/>
                </a:moveTo>
                <a:lnTo>
                  <a:pt x="113895" y="73132"/>
                </a:lnTo>
                <a:lnTo>
                  <a:pt x="115230" y="76691"/>
                </a:lnTo>
                <a:lnTo>
                  <a:pt x="118789" y="76246"/>
                </a:lnTo>
                <a:lnTo>
                  <a:pt x="137920" y="74022"/>
                </a:lnTo>
                <a:lnTo>
                  <a:pt x="126798" y="89149"/>
                </a:lnTo>
                <a:lnTo>
                  <a:pt x="124573" y="92708"/>
                </a:lnTo>
                <a:lnTo>
                  <a:pt x="126353" y="95377"/>
                </a:lnTo>
                <a:lnTo>
                  <a:pt x="137920" y="110949"/>
                </a:lnTo>
                <a:lnTo>
                  <a:pt x="137920" y="110949"/>
                </a:lnTo>
                <a:lnTo>
                  <a:pt x="119234" y="108725"/>
                </a:lnTo>
                <a:lnTo>
                  <a:pt x="115230" y="108280"/>
                </a:lnTo>
                <a:lnTo>
                  <a:pt x="113895" y="111839"/>
                </a:lnTo>
                <a:lnTo>
                  <a:pt x="106332" y="129190"/>
                </a:lnTo>
                <a:lnTo>
                  <a:pt x="98324" y="111839"/>
                </a:lnTo>
                <a:lnTo>
                  <a:pt x="96989" y="108280"/>
                </a:lnTo>
                <a:lnTo>
                  <a:pt x="92985" y="108725"/>
                </a:lnTo>
                <a:lnTo>
                  <a:pt x="74299" y="110949"/>
                </a:lnTo>
                <a:lnTo>
                  <a:pt x="74299" y="110949"/>
                </a:lnTo>
                <a:lnTo>
                  <a:pt x="85866" y="95377"/>
                </a:lnTo>
                <a:lnTo>
                  <a:pt x="87646" y="92708"/>
                </a:lnTo>
                <a:lnTo>
                  <a:pt x="85422" y="89149"/>
                </a:lnTo>
                <a:lnTo>
                  <a:pt x="74299" y="74022"/>
                </a:lnTo>
                <a:lnTo>
                  <a:pt x="93430" y="76246"/>
                </a:lnTo>
                <a:lnTo>
                  <a:pt x="96989" y="76691"/>
                </a:lnTo>
                <a:lnTo>
                  <a:pt x="98324" y="73132"/>
                </a:lnTo>
                <a:lnTo>
                  <a:pt x="106332" y="55781"/>
                </a:lnTo>
                <a:close/>
                <a:moveTo>
                  <a:pt x="54007" y="1"/>
                </a:moveTo>
                <a:cubicBezTo>
                  <a:pt x="53639" y="1"/>
                  <a:pt x="53277" y="57"/>
                  <a:pt x="52944" y="168"/>
                </a:cubicBezTo>
                <a:cubicBezTo>
                  <a:pt x="51609" y="1058"/>
                  <a:pt x="51164" y="2837"/>
                  <a:pt x="52054" y="4617"/>
                </a:cubicBezTo>
                <a:lnTo>
                  <a:pt x="62287" y="22413"/>
                </a:lnTo>
                <a:lnTo>
                  <a:pt x="49829" y="22413"/>
                </a:lnTo>
                <a:cubicBezTo>
                  <a:pt x="48050" y="22413"/>
                  <a:pt x="46715" y="23748"/>
                  <a:pt x="46715" y="25527"/>
                </a:cubicBezTo>
                <a:cubicBezTo>
                  <a:pt x="46715" y="27307"/>
                  <a:pt x="48050" y="28642"/>
                  <a:pt x="49829" y="28642"/>
                </a:cubicBezTo>
                <a:lnTo>
                  <a:pt x="65846" y="28642"/>
                </a:lnTo>
                <a:lnTo>
                  <a:pt x="73854" y="42434"/>
                </a:lnTo>
                <a:lnTo>
                  <a:pt x="41376" y="42434"/>
                </a:lnTo>
                <a:cubicBezTo>
                  <a:pt x="39596" y="42434"/>
                  <a:pt x="38262" y="43768"/>
                  <a:pt x="38262" y="45103"/>
                </a:cubicBezTo>
                <a:cubicBezTo>
                  <a:pt x="38262" y="46883"/>
                  <a:pt x="39596" y="48217"/>
                  <a:pt x="41376" y="48217"/>
                </a:cubicBezTo>
                <a:lnTo>
                  <a:pt x="77413" y="48217"/>
                </a:lnTo>
                <a:lnTo>
                  <a:pt x="89871" y="70018"/>
                </a:lnTo>
                <a:lnTo>
                  <a:pt x="61397" y="66903"/>
                </a:lnTo>
                <a:lnTo>
                  <a:pt x="61397" y="66903"/>
                </a:lnTo>
                <a:lnTo>
                  <a:pt x="77858" y="89149"/>
                </a:lnTo>
                <a:lnTo>
                  <a:pt x="53388" y="89149"/>
                </a:lnTo>
                <a:lnTo>
                  <a:pt x="35592" y="58450"/>
                </a:lnTo>
                <a:cubicBezTo>
                  <a:pt x="34951" y="57488"/>
                  <a:pt x="33847" y="56757"/>
                  <a:pt x="32781" y="56757"/>
                </a:cubicBezTo>
                <a:cubicBezTo>
                  <a:pt x="32368" y="56757"/>
                  <a:pt x="31961" y="56867"/>
                  <a:pt x="31588" y="57116"/>
                </a:cubicBezTo>
                <a:cubicBezTo>
                  <a:pt x="30253" y="58005"/>
                  <a:pt x="29364" y="59785"/>
                  <a:pt x="30253" y="61120"/>
                </a:cubicBezTo>
                <a:lnTo>
                  <a:pt x="46715" y="89149"/>
                </a:lnTo>
                <a:lnTo>
                  <a:pt x="30698" y="89149"/>
                </a:lnTo>
                <a:lnTo>
                  <a:pt x="22690" y="75357"/>
                </a:lnTo>
                <a:cubicBezTo>
                  <a:pt x="22115" y="74495"/>
                  <a:pt x="21170" y="74004"/>
                  <a:pt x="20213" y="74004"/>
                </a:cubicBezTo>
                <a:cubicBezTo>
                  <a:pt x="19687" y="74004"/>
                  <a:pt x="19159" y="74152"/>
                  <a:pt x="18686" y="74467"/>
                </a:cubicBezTo>
                <a:cubicBezTo>
                  <a:pt x="17351" y="75357"/>
                  <a:pt x="16906" y="77136"/>
                  <a:pt x="17351" y="78471"/>
                </a:cubicBezTo>
                <a:lnTo>
                  <a:pt x="24025" y="89149"/>
                </a:lnTo>
                <a:lnTo>
                  <a:pt x="3114" y="89149"/>
                </a:lnTo>
                <a:cubicBezTo>
                  <a:pt x="1335" y="89149"/>
                  <a:pt x="0" y="90483"/>
                  <a:pt x="0" y="92263"/>
                </a:cubicBezTo>
                <a:cubicBezTo>
                  <a:pt x="0" y="94043"/>
                  <a:pt x="1335" y="95377"/>
                  <a:pt x="3114" y="95377"/>
                </a:cubicBezTo>
                <a:lnTo>
                  <a:pt x="24025" y="95377"/>
                </a:lnTo>
                <a:lnTo>
                  <a:pt x="17796" y="106055"/>
                </a:lnTo>
                <a:cubicBezTo>
                  <a:pt x="16906" y="107835"/>
                  <a:pt x="17351" y="109614"/>
                  <a:pt x="18686" y="110059"/>
                </a:cubicBezTo>
                <a:cubicBezTo>
                  <a:pt x="19131" y="110504"/>
                  <a:pt x="19576" y="110504"/>
                  <a:pt x="20021" y="110504"/>
                </a:cubicBezTo>
                <a:cubicBezTo>
                  <a:pt x="21355" y="110504"/>
                  <a:pt x="22245" y="110059"/>
                  <a:pt x="22690" y="109169"/>
                </a:cubicBezTo>
                <a:lnTo>
                  <a:pt x="30698" y="95377"/>
                </a:lnTo>
                <a:lnTo>
                  <a:pt x="46715" y="95377"/>
                </a:lnTo>
                <a:lnTo>
                  <a:pt x="30253" y="123406"/>
                </a:lnTo>
                <a:cubicBezTo>
                  <a:pt x="29809" y="124741"/>
                  <a:pt x="30253" y="126521"/>
                  <a:pt x="31588" y="127410"/>
                </a:cubicBezTo>
                <a:cubicBezTo>
                  <a:pt x="32033" y="127855"/>
                  <a:pt x="32478" y="127855"/>
                  <a:pt x="32923" y="127855"/>
                </a:cubicBezTo>
                <a:cubicBezTo>
                  <a:pt x="33813" y="127855"/>
                  <a:pt x="35147" y="127410"/>
                  <a:pt x="35592" y="126521"/>
                </a:cubicBezTo>
                <a:lnTo>
                  <a:pt x="53388" y="95377"/>
                </a:lnTo>
                <a:lnTo>
                  <a:pt x="78303" y="95377"/>
                </a:lnTo>
                <a:lnTo>
                  <a:pt x="61397" y="118512"/>
                </a:lnTo>
                <a:lnTo>
                  <a:pt x="89426" y="115398"/>
                </a:lnTo>
                <a:lnTo>
                  <a:pt x="77413" y="136309"/>
                </a:lnTo>
                <a:lnTo>
                  <a:pt x="41376" y="136309"/>
                </a:lnTo>
                <a:cubicBezTo>
                  <a:pt x="39596" y="136309"/>
                  <a:pt x="38262" y="137643"/>
                  <a:pt x="38262" y="139423"/>
                </a:cubicBezTo>
                <a:cubicBezTo>
                  <a:pt x="38262" y="141203"/>
                  <a:pt x="39596" y="142537"/>
                  <a:pt x="41376" y="142537"/>
                </a:cubicBezTo>
                <a:lnTo>
                  <a:pt x="73854" y="142537"/>
                </a:lnTo>
                <a:lnTo>
                  <a:pt x="65846" y="156329"/>
                </a:lnTo>
                <a:lnTo>
                  <a:pt x="49829" y="156329"/>
                </a:lnTo>
                <a:cubicBezTo>
                  <a:pt x="48050" y="156329"/>
                  <a:pt x="46715" y="157664"/>
                  <a:pt x="46715" y="158999"/>
                </a:cubicBezTo>
                <a:cubicBezTo>
                  <a:pt x="46715" y="160778"/>
                  <a:pt x="48050" y="162113"/>
                  <a:pt x="49829" y="162113"/>
                </a:cubicBezTo>
                <a:lnTo>
                  <a:pt x="62287" y="162113"/>
                </a:lnTo>
                <a:lnTo>
                  <a:pt x="52054" y="180354"/>
                </a:lnTo>
                <a:cubicBezTo>
                  <a:pt x="51164" y="181689"/>
                  <a:pt x="51609" y="183468"/>
                  <a:pt x="52944" y="184358"/>
                </a:cubicBezTo>
                <a:cubicBezTo>
                  <a:pt x="53388" y="184358"/>
                  <a:pt x="54278" y="184803"/>
                  <a:pt x="54723" y="184803"/>
                </a:cubicBezTo>
                <a:cubicBezTo>
                  <a:pt x="55613" y="184803"/>
                  <a:pt x="56503" y="183913"/>
                  <a:pt x="56948" y="183024"/>
                </a:cubicBezTo>
                <a:lnTo>
                  <a:pt x="67625" y="165227"/>
                </a:lnTo>
                <a:lnTo>
                  <a:pt x="73854" y="175905"/>
                </a:lnTo>
                <a:cubicBezTo>
                  <a:pt x="74299" y="176795"/>
                  <a:pt x="75634" y="177240"/>
                  <a:pt x="76523" y="177240"/>
                </a:cubicBezTo>
                <a:lnTo>
                  <a:pt x="77858" y="177240"/>
                </a:lnTo>
                <a:cubicBezTo>
                  <a:pt x="79193" y="176350"/>
                  <a:pt x="79638" y="174570"/>
                  <a:pt x="79193" y="173236"/>
                </a:cubicBezTo>
                <a:lnTo>
                  <a:pt x="71185" y="158999"/>
                </a:lnTo>
                <a:lnTo>
                  <a:pt x="78748" y="145207"/>
                </a:lnTo>
                <a:lnTo>
                  <a:pt x="95209" y="173236"/>
                </a:lnTo>
                <a:cubicBezTo>
                  <a:pt x="95654" y="174570"/>
                  <a:pt x="96544" y="175015"/>
                  <a:pt x="97879" y="175015"/>
                </a:cubicBezTo>
                <a:cubicBezTo>
                  <a:pt x="98324" y="175015"/>
                  <a:pt x="98769" y="174570"/>
                  <a:pt x="99214" y="174570"/>
                </a:cubicBezTo>
                <a:cubicBezTo>
                  <a:pt x="100548" y="173681"/>
                  <a:pt x="100993" y="171901"/>
                  <a:pt x="100103" y="170566"/>
                </a:cubicBezTo>
                <a:lnTo>
                  <a:pt x="82307" y="139423"/>
                </a:lnTo>
                <a:lnTo>
                  <a:pt x="94764" y="118067"/>
                </a:lnTo>
                <a:lnTo>
                  <a:pt x="106332" y="143872"/>
                </a:lnTo>
                <a:lnTo>
                  <a:pt x="117455" y="118067"/>
                </a:lnTo>
                <a:lnTo>
                  <a:pt x="129912" y="139423"/>
                </a:lnTo>
                <a:lnTo>
                  <a:pt x="112116" y="170566"/>
                </a:lnTo>
                <a:cubicBezTo>
                  <a:pt x="111226" y="171901"/>
                  <a:pt x="111671" y="173681"/>
                  <a:pt x="113006" y="174570"/>
                </a:cubicBezTo>
                <a:cubicBezTo>
                  <a:pt x="113450" y="174570"/>
                  <a:pt x="114340" y="175015"/>
                  <a:pt x="114785" y="175015"/>
                </a:cubicBezTo>
                <a:cubicBezTo>
                  <a:pt x="115675" y="175015"/>
                  <a:pt x="116565" y="174570"/>
                  <a:pt x="117010" y="173236"/>
                </a:cubicBezTo>
                <a:lnTo>
                  <a:pt x="133471" y="145207"/>
                </a:lnTo>
                <a:lnTo>
                  <a:pt x="141479" y="158999"/>
                </a:lnTo>
                <a:lnTo>
                  <a:pt x="133471" y="172791"/>
                </a:lnTo>
                <a:cubicBezTo>
                  <a:pt x="132581" y="174570"/>
                  <a:pt x="133026" y="176350"/>
                  <a:pt x="134361" y="177240"/>
                </a:cubicBezTo>
                <a:lnTo>
                  <a:pt x="135696" y="177240"/>
                </a:lnTo>
                <a:cubicBezTo>
                  <a:pt x="137030" y="177240"/>
                  <a:pt x="137920" y="176795"/>
                  <a:pt x="138365" y="175905"/>
                </a:cubicBezTo>
                <a:lnTo>
                  <a:pt x="144594" y="165227"/>
                </a:lnTo>
                <a:lnTo>
                  <a:pt x="155271" y="183024"/>
                </a:lnTo>
                <a:cubicBezTo>
                  <a:pt x="155716" y="183913"/>
                  <a:pt x="156606" y="184803"/>
                  <a:pt x="157941" y="184803"/>
                </a:cubicBezTo>
                <a:cubicBezTo>
                  <a:pt x="158386" y="184803"/>
                  <a:pt x="158831" y="184358"/>
                  <a:pt x="159276" y="184358"/>
                </a:cubicBezTo>
                <a:cubicBezTo>
                  <a:pt x="160610" y="183468"/>
                  <a:pt x="161055" y="181689"/>
                  <a:pt x="160165" y="180354"/>
                </a:cubicBezTo>
                <a:lnTo>
                  <a:pt x="149933" y="162113"/>
                </a:lnTo>
                <a:lnTo>
                  <a:pt x="162390" y="162113"/>
                </a:lnTo>
                <a:cubicBezTo>
                  <a:pt x="164169" y="162113"/>
                  <a:pt x="165504" y="160778"/>
                  <a:pt x="165504" y="158999"/>
                </a:cubicBezTo>
                <a:cubicBezTo>
                  <a:pt x="165504" y="157664"/>
                  <a:pt x="164169" y="156329"/>
                  <a:pt x="162390" y="156329"/>
                </a:cubicBezTo>
                <a:lnTo>
                  <a:pt x="146373" y="156329"/>
                </a:lnTo>
                <a:lnTo>
                  <a:pt x="138365" y="142537"/>
                </a:lnTo>
                <a:lnTo>
                  <a:pt x="170843" y="142537"/>
                </a:lnTo>
                <a:cubicBezTo>
                  <a:pt x="172623" y="142537"/>
                  <a:pt x="173957" y="141203"/>
                  <a:pt x="173957" y="139423"/>
                </a:cubicBezTo>
                <a:cubicBezTo>
                  <a:pt x="173957" y="137643"/>
                  <a:pt x="172623" y="136309"/>
                  <a:pt x="170843" y="136309"/>
                </a:cubicBezTo>
                <a:lnTo>
                  <a:pt x="135251" y="136309"/>
                </a:lnTo>
                <a:lnTo>
                  <a:pt x="122793" y="115398"/>
                </a:lnTo>
                <a:lnTo>
                  <a:pt x="122793" y="115398"/>
                </a:lnTo>
                <a:lnTo>
                  <a:pt x="150822" y="118512"/>
                </a:lnTo>
                <a:lnTo>
                  <a:pt x="133916" y="95377"/>
                </a:lnTo>
                <a:lnTo>
                  <a:pt x="158831" y="95377"/>
                </a:lnTo>
                <a:lnTo>
                  <a:pt x="176627" y="126521"/>
                </a:lnTo>
                <a:cubicBezTo>
                  <a:pt x="177517" y="127410"/>
                  <a:pt x="178406" y="127855"/>
                  <a:pt x="179296" y="127855"/>
                </a:cubicBezTo>
                <a:cubicBezTo>
                  <a:pt x="179741" y="127855"/>
                  <a:pt x="180186" y="127855"/>
                  <a:pt x="181076" y="127410"/>
                </a:cubicBezTo>
                <a:cubicBezTo>
                  <a:pt x="182411" y="126521"/>
                  <a:pt x="182855" y="124741"/>
                  <a:pt x="181966" y="123406"/>
                </a:cubicBezTo>
                <a:lnTo>
                  <a:pt x="165504" y="95377"/>
                </a:lnTo>
                <a:lnTo>
                  <a:pt x="181521" y="95377"/>
                </a:lnTo>
                <a:lnTo>
                  <a:pt x="189529" y="109169"/>
                </a:lnTo>
                <a:cubicBezTo>
                  <a:pt x="190419" y="110059"/>
                  <a:pt x="191309" y="110504"/>
                  <a:pt x="192198" y="110504"/>
                </a:cubicBezTo>
                <a:cubicBezTo>
                  <a:pt x="192643" y="110504"/>
                  <a:pt x="193088" y="110504"/>
                  <a:pt x="193533" y="110059"/>
                </a:cubicBezTo>
                <a:cubicBezTo>
                  <a:pt x="195313" y="109614"/>
                  <a:pt x="195758" y="107835"/>
                  <a:pt x="194868" y="106055"/>
                </a:cubicBezTo>
                <a:lnTo>
                  <a:pt x="188639" y="95377"/>
                </a:lnTo>
                <a:lnTo>
                  <a:pt x="209550" y="95377"/>
                </a:lnTo>
                <a:cubicBezTo>
                  <a:pt x="210884" y="95377"/>
                  <a:pt x="212219" y="94043"/>
                  <a:pt x="212219" y="92263"/>
                </a:cubicBezTo>
                <a:cubicBezTo>
                  <a:pt x="212219" y="90483"/>
                  <a:pt x="210884" y="89149"/>
                  <a:pt x="209105" y="89149"/>
                </a:cubicBezTo>
                <a:lnTo>
                  <a:pt x="188639" y="89149"/>
                </a:lnTo>
                <a:lnTo>
                  <a:pt x="194868" y="78471"/>
                </a:lnTo>
                <a:cubicBezTo>
                  <a:pt x="195758" y="77136"/>
                  <a:pt x="194868" y="75357"/>
                  <a:pt x="193533" y="74467"/>
                </a:cubicBezTo>
                <a:cubicBezTo>
                  <a:pt x="193060" y="74152"/>
                  <a:pt x="192532" y="74004"/>
                  <a:pt x="192006" y="74004"/>
                </a:cubicBezTo>
                <a:cubicBezTo>
                  <a:pt x="191049" y="74004"/>
                  <a:pt x="190104" y="74495"/>
                  <a:pt x="189529" y="75357"/>
                </a:cubicBezTo>
                <a:lnTo>
                  <a:pt x="181521" y="89149"/>
                </a:lnTo>
                <a:lnTo>
                  <a:pt x="165504" y="89149"/>
                </a:lnTo>
                <a:lnTo>
                  <a:pt x="181966" y="61120"/>
                </a:lnTo>
                <a:cubicBezTo>
                  <a:pt x="182855" y="59785"/>
                  <a:pt x="181966" y="58005"/>
                  <a:pt x="180631" y="57116"/>
                </a:cubicBezTo>
                <a:cubicBezTo>
                  <a:pt x="180258" y="56867"/>
                  <a:pt x="179851" y="56757"/>
                  <a:pt x="179438" y="56757"/>
                </a:cubicBezTo>
                <a:cubicBezTo>
                  <a:pt x="178372" y="56757"/>
                  <a:pt x="177268" y="57488"/>
                  <a:pt x="176627" y="58450"/>
                </a:cubicBezTo>
                <a:lnTo>
                  <a:pt x="158831" y="89149"/>
                </a:lnTo>
                <a:lnTo>
                  <a:pt x="134361" y="89149"/>
                </a:lnTo>
                <a:lnTo>
                  <a:pt x="150822" y="66903"/>
                </a:lnTo>
                <a:lnTo>
                  <a:pt x="122349" y="70018"/>
                </a:lnTo>
                <a:lnTo>
                  <a:pt x="135251" y="48217"/>
                </a:lnTo>
                <a:lnTo>
                  <a:pt x="170843" y="48217"/>
                </a:lnTo>
                <a:cubicBezTo>
                  <a:pt x="172623" y="48217"/>
                  <a:pt x="173957" y="46883"/>
                  <a:pt x="173957" y="45103"/>
                </a:cubicBezTo>
                <a:cubicBezTo>
                  <a:pt x="173957" y="43768"/>
                  <a:pt x="172623" y="42434"/>
                  <a:pt x="170843" y="42434"/>
                </a:cubicBezTo>
                <a:lnTo>
                  <a:pt x="138365" y="42434"/>
                </a:lnTo>
                <a:lnTo>
                  <a:pt x="146373" y="28642"/>
                </a:lnTo>
                <a:lnTo>
                  <a:pt x="162390" y="28642"/>
                </a:lnTo>
                <a:cubicBezTo>
                  <a:pt x="164169" y="28642"/>
                  <a:pt x="165504" y="27307"/>
                  <a:pt x="165504" y="25527"/>
                </a:cubicBezTo>
                <a:cubicBezTo>
                  <a:pt x="165504" y="23748"/>
                  <a:pt x="164169" y="22413"/>
                  <a:pt x="162390" y="22413"/>
                </a:cubicBezTo>
                <a:lnTo>
                  <a:pt x="149933" y="22413"/>
                </a:lnTo>
                <a:lnTo>
                  <a:pt x="160165" y="4617"/>
                </a:lnTo>
                <a:cubicBezTo>
                  <a:pt x="161055" y="2837"/>
                  <a:pt x="160610" y="1058"/>
                  <a:pt x="159276" y="168"/>
                </a:cubicBezTo>
                <a:cubicBezTo>
                  <a:pt x="158942" y="57"/>
                  <a:pt x="158580" y="1"/>
                  <a:pt x="158212" y="1"/>
                </a:cubicBezTo>
                <a:cubicBezTo>
                  <a:pt x="157107" y="1"/>
                  <a:pt x="155939" y="501"/>
                  <a:pt x="155271" y="1503"/>
                </a:cubicBezTo>
                <a:lnTo>
                  <a:pt x="144594" y="19744"/>
                </a:lnTo>
                <a:lnTo>
                  <a:pt x="138365" y="8621"/>
                </a:lnTo>
                <a:cubicBezTo>
                  <a:pt x="137790" y="7759"/>
                  <a:pt x="136845" y="7268"/>
                  <a:pt x="135888" y="7268"/>
                </a:cubicBezTo>
                <a:cubicBezTo>
                  <a:pt x="135362" y="7268"/>
                  <a:pt x="134834" y="7416"/>
                  <a:pt x="134361" y="7731"/>
                </a:cubicBezTo>
                <a:cubicBezTo>
                  <a:pt x="133026" y="8621"/>
                  <a:pt x="132581" y="10401"/>
                  <a:pt x="133471" y="11735"/>
                </a:cubicBezTo>
                <a:lnTo>
                  <a:pt x="141479" y="25527"/>
                </a:lnTo>
                <a:lnTo>
                  <a:pt x="133471" y="39319"/>
                </a:lnTo>
                <a:lnTo>
                  <a:pt x="117010" y="11290"/>
                </a:lnTo>
                <a:cubicBezTo>
                  <a:pt x="116342" y="10289"/>
                  <a:pt x="115174" y="9789"/>
                  <a:pt x="114069" y="9789"/>
                </a:cubicBezTo>
                <a:cubicBezTo>
                  <a:pt x="113701" y="9789"/>
                  <a:pt x="113339" y="9844"/>
                  <a:pt x="113006" y="9956"/>
                </a:cubicBezTo>
                <a:cubicBezTo>
                  <a:pt x="111671" y="10846"/>
                  <a:pt x="111226" y="12625"/>
                  <a:pt x="112116" y="13960"/>
                </a:cubicBezTo>
                <a:lnTo>
                  <a:pt x="129912" y="45103"/>
                </a:lnTo>
                <a:lnTo>
                  <a:pt x="117455" y="66903"/>
                </a:lnTo>
                <a:lnTo>
                  <a:pt x="106332" y="41099"/>
                </a:lnTo>
                <a:lnTo>
                  <a:pt x="94764" y="66903"/>
                </a:lnTo>
                <a:lnTo>
                  <a:pt x="82307" y="45103"/>
                </a:lnTo>
                <a:lnTo>
                  <a:pt x="100103" y="13960"/>
                </a:lnTo>
                <a:cubicBezTo>
                  <a:pt x="100993" y="12625"/>
                  <a:pt x="100548" y="10846"/>
                  <a:pt x="99214" y="9956"/>
                </a:cubicBezTo>
                <a:cubicBezTo>
                  <a:pt x="98841" y="9707"/>
                  <a:pt x="98433" y="9598"/>
                  <a:pt x="98020" y="9598"/>
                </a:cubicBezTo>
                <a:cubicBezTo>
                  <a:pt x="96954" y="9598"/>
                  <a:pt x="95851" y="10328"/>
                  <a:pt x="95209" y="11290"/>
                </a:cubicBezTo>
                <a:lnTo>
                  <a:pt x="78748" y="39319"/>
                </a:lnTo>
                <a:lnTo>
                  <a:pt x="70740" y="25527"/>
                </a:lnTo>
                <a:lnTo>
                  <a:pt x="79193" y="11735"/>
                </a:lnTo>
                <a:cubicBezTo>
                  <a:pt x="79638" y="10401"/>
                  <a:pt x="79193" y="8621"/>
                  <a:pt x="77858" y="7731"/>
                </a:cubicBezTo>
                <a:cubicBezTo>
                  <a:pt x="77385" y="7416"/>
                  <a:pt x="76857" y="7268"/>
                  <a:pt x="76332" y="7268"/>
                </a:cubicBezTo>
                <a:cubicBezTo>
                  <a:pt x="75374" y="7268"/>
                  <a:pt x="74429" y="7759"/>
                  <a:pt x="73854" y="8621"/>
                </a:cubicBezTo>
                <a:lnTo>
                  <a:pt x="67625" y="19744"/>
                </a:lnTo>
                <a:lnTo>
                  <a:pt x="56948" y="1503"/>
                </a:lnTo>
                <a:cubicBezTo>
                  <a:pt x="56280" y="501"/>
                  <a:pt x="55112" y="1"/>
                  <a:pt x="54007" y="1"/>
                </a:cubicBezTo>
                <a:close/>
              </a:path>
            </a:pathLst>
          </a:custGeom>
          <a:solidFill>
            <a:srgbClr val="A3816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186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" name="Google Shape;313;p49"/>
          <p:cNvSpPr/>
          <p:nvPr/>
        </p:nvSpPr>
        <p:spPr>
          <a:xfrm>
            <a:off x="4850956" y="1169988"/>
            <a:ext cx="463009" cy="529631"/>
          </a:xfrm>
          <a:custGeom>
            <a:avLst/>
            <a:gdLst/>
            <a:ahLst/>
            <a:cxnLst/>
            <a:rect l="l" t="t" r="r" b="b"/>
            <a:pathLst>
              <a:path w="168367" h="192593" extrusionOk="0">
                <a:moveTo>
                  <a:pt x="84385" y="62987"/>
                </a:moveTo>
                <a:lnTo>
                  <a:pt x="86808" y="69043"/>
                </a:lnTo>
                <a:lnTo>
                  <a:pt x="92461" y="81963"/>
                </a:lnTo>
                <a:lnTo>
                  <a:pt x="106592" y="80348"/>
                </a:lnTo>
                <a:lnTo>
                  <a:pt x="113052" y="79541"/>
                </a:lnTo>
                <a:lnTo>
                  <a:pt x="109015" y="85193"/>
                </a:lnTo>
                <a:lnTo>
                  <a:pt x="100940" y="96499"/>
                </a:lnTo>
                <a:lnTo>
                  <a:pt x="109015" y="107804"/>
                </a:lnTo>
                <a:lnTo>
                  <a:pt x="113052" y="113053"/>
                </a:lnTo>
                <a:lnTo>
                  <a:pt x="113052" y="113053"/>
                </a:lnTo>
                <a:lnTo>
                  <a:pt x="106592" y="112245"/>
                </a:lnTo>
                <a:lnTo>
                  <a:pt x="92461" y="110630"/>
                </a:lnTo>
                <a:lnTo>
                  <a:pt x="86808" y="123550"/>
                </a:lnTo>
                <a:lnTo>
                  <a:pt x="84385" y="129607"/>
                </a:lnTo>
                <a:lnTo>
                  <a:pt x="81559" y="123550"/>
                </a:lnTo>
                <a:lnTo>
                  <a:pt x="75907" y="110630"/>
                </a:lnTo>
                <a:lnTo>
                  <a:pt x="61775" y="112245"/>
                </a:lnTo>
                <a:lnTo>
                  <a:pt x="55315" y="113053"/>
                </a:lnTo>
                <a:lnTo>
                  <a:pt x="55315" y="113053"/>
                </a:lnTo>
                <a:lnTo>
                  <a:pt x="59353" y="107804"/>
                </a:lnTo>
                <a:lnTo>
                  <a:pt x="67428" y="96499"/>
                </a:lnTo>
                <a:lnTo>
                  <a:pt x="59353" y="85193"/>
                </a:lnTo>
                <a:lnTo>
                  <a:pt x="55315" y="79541"/>
                </a:lnTo>
                <a:lnTo>
                  <a:pt x="61775" y="80348"/>
                </a:lnTo>
                <a:lnTo>
                  <a:pt x="75907" y="81963"/>
                </a:lnTo>
                <a:lnTo>
                  <a:pt x="81559" y="69043"/>
                </a:lnTo>
                <a:lnTo>
                  <a:pt x="84385" y="62987"/>
                </a:lnTo>
                <a:close/>
                <a:moveTo>
                  <a:pt x="84385" y="1"/>
                </a:moveTo>
                <a:cubicBezTo>
                  <a:pt x="82770" y="1"/>
                  <a:pt x="81559" y="1212"/>
                  <a:pt x="81559" y="2827"/>
                </a:cubicBezTo>
                <a:lnTo>
                  <a:pt x="81559" y="21803"/>
                </a:lnTo>
                <a:lnTo>
                  <a:pt x="71465" y="16151"/>
                </a:lnTo>
                <a:cubicBezTo>
                  <a:pt x="71036" y="15865"/>
                  <a:pt x="70556" y="15731"/>
                  <a:pt x="70080" y="15731"/>
                </a:cubicBezTo>
                <a:cubicBezTo>
                  <a:pt x="69211" y="15731"/>
                  <a:pt x="68353" y="16176"/>
                  <a:pt x="67831" y="16958"/>
                </a:cubicBezTo>
                <a:cubicBezTo>
                  <a:pt x="67024" y="18170"/>
                  <a:pt x="67428" y="19785"/>
                  <a:pt x="69043" y="20592"/>
                </a:cubicBezTo>
                <a:lnTo>
                  <a:pt x="81559" y="27860"/>
                </a:lnTo>
                <a:lnTo>
                  <a:pt x="81559" y="42395"/>
                </a:lnTo>
                <a:lnTo>
                  <a:pt x="56122" y="27456"/>
                </a:lnTo>
                <a:cubicBezTo>
                  <a:pt x="55820" y="27355"/>
                  <a:pt x="55492" y="27305"/>
                  <a:pt x="55157" y="27305"/>
                </a:cubicBezTo>
                <a:cubicBezTo>
                  <a:pt x="54154" y="27305"/>
                  <a:pt x="53094" y="27759"/>
                  <a:pt x="52489" y="28667"/>
                </a:cubicBezTo>
                <a:cubicBezTo>
                  <a:pt x="51681" y="29879"/>
                  <a:pt x="52085" y="31494"/>
                  <a:pt x="53296" y="32301"/>
                </a:cubicBezTo>
                <a:lnTo>
                  <a:pt x="81559" y="48451"/>
                </a:lnTo>
                <a:lnTo>
                  <a:pt x="81559" y="55719"/>
                </a:lnTo>
                <a:lnTo>
                  <a:pt x="72677" y="76311"/>
                </a:lnTo>
                <a:lnTo>
                  <a:pt x="50470" y="73888"/>
                </a:lnTo>
                <a:lnTo>
                  <a:pt x="44010" y="70254"/>
                </a:lnTo>
                <a:lnTo>
                  <a:pt x="44010" y="37550"/>
                </a:lnTo>
                <a:cubicBezTo>
                  <a:pt x="44010" y="36339"/>
                  <a:pt x="42798" y="35127"/>
                  <a:pt x="41587" y="35127"/>
                </a:cubicBezTo>
                <a:cubicBezTo>
                  <a:pt x="39972" y="35127"/>
                  <a:pt x="38761" y="36339"/>
                  <a:pt x="38761" y="37550"/>
                </a:cubicBezTo>
                <a:lnTo>
                  <a:pt x="38761" y="67024"/>
                </a:lnTo>
                <a:lnTo>
                  <a:pt x="26244" y="59757"/>
                </a:lnTo>
                <a:lnTo>
                  <a:pt x="26244" y="45221"/>
                </a:lnTo>
                <a:cubicBezTo>
                  <a:pt x="26244" y="43606"/>
                  <a:pt x="25033" y="42395"/>
                  <a:pt x="23418" y="42395"/>
                </a:cubicBezTo>
                <a:cubicBezTo>
                  <a:pt x="22207" y="42395"/>
                  <a:pt x="20996" y="43606"/>
                  <a:pt x="20996" y="45221"/>
                </a:cubicBezTo>
                <a:lnTo>
                  <a:pt x="20996" y="56527"/>
                </a:lnTo>
                <a:lnTo>
                  <a:pt x="4442" y="47240"/>
                </a:lnTo>
                <a:cubicBezTo>
                  <a:pt x="4012" y="46954"/>
                  <a:pt x="3533" y="46820"/>
                  <a:pt x="3056" y="46820"/>
                </a:cubicBezTo>
                <a:cubicBezTo>
                  <a:pt x="2187" y="46820"/>
                  <a:pt x="1329" y="47265"/>
                  <a:pt x="808" y="48048"/>
                </a:cubicBezTo>
                <a:cubicBezTo>
                  <a:pt x="0" y="49663"/>
                  <a:pt x="404" y="51278"/>
                  <a:pt x="1615" y="52085"/>
                </a:cubicBezTo>
                <a:lnTo>
                  <a:pt x="18169" y="61372"/>
                </a:lnTo>
                <a:lnTo>
                  <a:pt x="8479" y="67024"/>
                </a:lnTo>
                <a:cubicBezTo>
                  <a:pt x="6864" y="67832"/>
                  <a:pt x="6460" y="69447"/>
                  <a:pt x="7268" y="70658"/>
                </a:cubicBezTo>
                <a:cubicBezTo>
                  <a:pt x="7672" y="71466"/>
                  <a:pt x="8883" y="72273"/>
                  <a:pt x="9690" y="72273"/>
                </a:cubicBezTo>
                <a:cubicBezTo>
                  <a:pt x="10094" y="72273"/>
                  <a:pt x="10498" y="71869"/>
                  <a:pt x="10902" y="71869"/>
                </a:cubicBezTo>
                <a:lnTo>
                  <a:pt x="23418" y="64602"/>
                </a:lnTo>
                <a:lnTo>
                  <a:pt x="35935" y="71869"/>
                </a:lnTo>
                <a:lnTo>
                  <a:pt x="10498" y="86405"/>
                </a:lnTo>
                <a:cubicBezTo>
                  <a:pt x="9287" y="87212"/>
                  <a:pt x="8883" y="88827"/>
                  <a:pt x="9690" y="90038"/>
                </a:cubicBezTo>
                <a:cubicBezTo>
                  <a:pt x="10094" y="90846"/>
                  <a:pt x="10902" y="91250"/>
                  <a:pt x="12113" y="91250"/>
                </a:cubicBezTo>
                <a:cubicBezTo>
                  <a:pt x="12517" y="91250"/>
                  <a:pt x="12920" y="91250"/>
                  <a:pt x="13324" y="90846"/>
                </a:cubicBezTo>
                <a:lnTo>
                  <a:pt x="41587" y="74696"/>
                </a:lnTo>
                <a:lnTo>
                  <a:pt x="47644" y="78329"/>
                </a:lnTo>
                <a:lnTo>
                  <a:pt x="60968" y="96499"/>
                </a:lnTo>
                <a:lnTo>
                  <a:pt x="47644" y="114264"/>
                </a:lnTo>
                <a:lnTo>
                  <a:pt x="41587" y="117898"/>
                </a:lnTo>
                <a:lnTo>
                  <a:pt x="13324" y="101747"/>
                </a:lnTo>
                <a:cubicBezTo>
                  <a:pt x="12895" y="101461"/>
                  <a:pt x="12415" y="101327"/>
                  <a:pt x="11939" y="101327"/>
                </a:cubicBezTo>
                <a:cubicBezTo>
                  <a:pt x="11070" y="101327"/>
                  <a:pt x="10212" y="101773"/>
                  <a:pt x="9690" y="102555"/>
                </a:cubicBezTo>
                <a:cubicBezTo>
                  <a:pt x="8883" y="104170"/>
                  <a:pt x="9287" y="105785"/>
                  <a:pt x="10498" y="106189"/>
                </a:cubicBezTo>
                <a:lnTo>
                  <a:pt x="35935" y="121128"/>
                </a:lnTo>
                <a:lnTo>
                  <a:pt x="23418" y="128395"/>
                </a:lnTo>
                <a:lnTo>
                  <a:pt x="10902" y="121128"/>
                </a:lnTo>
                <a:cubicBezTo>
                  <a:pt x="10473" y="120842"/>
                  <a:pt x="9993" y="120708"/>
                  <a:pt x="9516" y="120708"/>
                </a:cubicBezTo>
                <a:cubicBezTo>
                  <a:pt x="8648" y="120708"/>
                  <a:pt x="7789" y="121153"/>
                  <a:pt x="7268" y="121935"/>
                </a:cubicBezTo>
                <a:cubicBezTo>
                  <a:pt x="6460" y="123147"/>
                  <a:pt x="6864" y="124762"/>
                  <a:pt x="8479" y="125569"/>
                </a:cubicBezTo>
                <a:lnTo>
                  <a:pt x="18169" y="131222"/>
                </a:lnTo>
                <a:lnTo>
                  <a:pt x="1615" y="140912"/>
                </a:lnTo>
                <a:cubicBezTo>
                  <a:pt x="404" y="141719"/>
                  <a:pt x="0" y="143334"/>
                  <a:pt x="808" y="144546"/>
                </a:cubicBezTo>
                <a:cubicBezTo>
                  <a:pt x="1212" y="145353"/>
                  <a:pt x="2019" y="145757"/>
                  <a:pt x="3230" y="145757"/>
                </a:cubicBezTo>
                <a:cubicBezTo>
                  <a:pt x="3634" y="145757"/>
                  <a:pt x="4038" y="145757"/>
                  <a:pt x="4442" y="145353"/>
                </a:cubicBezTo>
                <a:lnTo>
                  <a:pt x="20996" y="136067"/>
                </a:lnTo>
                <a:lnTo>
                  <a:pt x="20996" y="147372"/>
                </a:lnTo>
                <a:cubicBezTo>
                  <a:pt x="20996" y="148987"/>
                  <a:pt x="22207" y="150198"/>
                  <a:pt x="23418" y="150198"/>
                </a:cubicBezTo>
                <a:cubicBezTo>
                  <a:pt x="25033" y="150198"/>
                  <a:pt x="26244" y="148987"/>
                  <a:pt x="26244" y="147372"/>
                </a:cubicBezTo>
                <a:lnTo>
                  <a:pt x="26244" y="132837"/>
                </a:lnTo>
                <a:lnTo>
                  <a:pt x="38761" y="125569"/>
                </a:lnTo>
                <a:lnTo>
                  <a:pt x="38761" y="155043"/>
                </a:lnTo>
                <a:cubicBezTo>
                  <a:pt x="38761" y="156658"/>
                  <a:pt x="39972" y="157870"/>
                  <a:pt x="41587" y="157870"/>
                </a:cubicBezTo>
                <a:cubicBezTo>
                  <a:pt x="42798" y="157870"/>
                  <a:pt x="44010" y="156658"/>
                  <a:pt x="44010" y="155043"/>
                </a:cubicBezTo>
                <a:lnTo>
                  <a:pt x="44010" y="122743"/>
                </a:lnTo>
                <a:lnTo>
                  <a:pt x="50470" y="119109"/>
                </a:lnTo>
                <a:lnTo>
                  <a:pt x="72677" y="116686"/>
                </a:lnTo>
                <a:lnTo>
                  <a:pt x="81559" y="136874"/>
                </a:lnTo>
                <a:lnTo>
                  <a:pt x="81559" y="144142"/>
                </a:lnTo>
                <a:lnTo>
                  <a:pt x="53296" y="160292"/>
                </a:lnTo>
                <a:cubicBezTo>
                  <a:pt x="52085" y="161100"/>
                  <a:pt x="51681" y="162715"/>
                  <a:pt x="52489" y="164330"/>
                </a:cubicBezTo>
                <a:cubicBezTo>
                  <a:pt x="53010" y="165112"/>
                  <a:pt x="53868" y="165557"/>
                  <a:pt x="54737" y="165557"/>
                </a:cubicBezTo>
                <a:cubicBezTo>
                  <a:pt x="55214" y="165557"/>
                  <a:pt x="55693" y="165423"/>
                  <a:pt x="56122" y="165137"/>
                </a:cubicBezTo>
                <a:lnTo>
                  <a:pt x="81559" y="150602"/>
                </a:lnTo>
                <a:lnTo>
                  <a:pt x="81559" y="164733"/>
                </a:lnTo>
                <a:lnTo>
                  <a:pt x="69043" y="172001"/>
                </a:lnTo>
                <a:cubicBezTo>
                  <a:pt x="67428" y="172809"/>
                  <a:pt x="67024" y="174424"/>
                  <a:pt x="67831" y="175635"/>
                </a:cubicBezTo>
                <a:cubicBezTo>
                  <a:pt x="68235" y="176846"/>
                  <a:pt x="69446" y="177250"/>
                  <a:pt x="70254" y="177250"/>
                </a:cubicBezTo>
                <a:cubicBezTo>
                  <a:pt x="70658" y="177250"/>
                  <a:pt x="71061" y="176846"/>
                  <a:pt x="71465" y="176846"/>
                </a:cubicBezTo>
                <a:lnTo>
                  <a:pt x="81559" y="171194"/>
                </a:lnTo>
                <a:lnTo>
                  <a:pt x="81559" y="190170"/>
                </a:lnTo>
                <a:cubicBezTo>
                  <a:pt x="81559" y="191381"/>
                  <a:pt x="82770" y="192593"/>
                  <a:pt x="84385" y="192593"/>
                </a:cubicBezTo>
                <a:cubicBezTo>
                  <a:pt x="85597" y="192593"/>
                  <a:pt x="86808" y="191381"/>
                  <a:pt x="86808" y="190170"/>
                </a:cubicBezTo>
                <a:lnTo>
                  <a:pt x="86808" y="171194"/>
                </a:lnTo>
                <a:lnTo>
                  <a:pt x="96902" y="176846"/>
                </a:lnTo>
                <a:cubicBezTo>
                  <a:pt x="97306" y="177115"/>
                  <a:pt x="97754" y="177250"/>
                  <a:pt x="98203" y="177250"/>
                </a:cubicBezTo>
                <a:cubicBezTo>
                  <a:pt x="99100" y="177250"/>
                  <a:pt x="99997" y="176712"/>
                  <a:pt x="100536" y="175635"/>
                </a:cubicBezTo>
                <a:cubicBezTo>
                  <a:pt x="101343" y="174424"/>
                  <a:pt x="100940" y="172809"/>
                  <a:pt x="99324" y="172001"/>
                </a:cubicBezTo>
                <a:lnTo>
                  <a:pt x="86808" y="164733"/>
                </a:lnTo>
                <a:lnTo>
                  <a:pt x="86808" y="150602"/>
                </a:lnTo>
                <a:lnTo>
                  <a:pt x="112245" y="165137"/>
                </a:lnTo>
                <a:cubicBezTo>
                  <a:pt x="112648" y="165541"/>
                  <a:pt x="113052" y="165541"/>
                  <a:pt x="113860" y="165541"/>
                </a:cubicBezTo>
                <a:cubicBezTo>
                  <a:pt x="114667" y="165541"/>
                  <a:pt x="115475" y="165137"/>
                  <a:pt x="115879" y="164330"/>
                </a:cubicBezTo>
                <a:cubicBezTo>
                  <a:pt x="116686" y="162715"/>
                  <a:pt x="116282" y="161100"/>
                  <a:pt x="115071" y="160292"/>
                </a:cubicBezTo>
                <a:lnTo>
                  <a:pt x="86808" y="144142"/>
                </a:lnTo>
                <a:lnTo>
                  <a:pt x="86808" y="136874"/>
                </a:lnTo>
                <a:lnTo>
                  <a:pt x="95691" y="116686"/>
                </a:lnTo>
                <a:lnTo>
                  <a:pt x="117897" y="119109"/>
                </a:lnTo>
                <a:lnTo>
                  <a:pt x="124357" y="122743"/>
                </a:lnTo>
                <a:lnTo>
                  <a:pt x="124357" y="155043"/>
                </a:lnTo>
                <a:cubicBezTo>
                  <a:pt x="124357" y="156658"/>
                  <a:pt x="125569" y="157870"/>
                  <a:pt x="126780" y="157870"/>
                </a:cubicBezTo>
                <a:cubicBezTo>
                  <a:pt x="128395" y="157870"/>
                  <a:pt x="129606" y="156658"/>
                  <a:pt x="129606" y="155043"/>
                </a:cubicBezTo>
                <a:lnTo>
                  <a:pt x="129606" y="125569"/>
                </a:lnTo>
                <a:lnTo>
                  <a:pt x="142123" y="132837"/>
                </a:lnTo>
                <a:lnTo>
                  <a:pt x="142123" y="147372"/>
                </a:lnTo>
                <a:cubicBezTo>
                  <a:pt x="142123" y="148987"/>
                  <a:pt x="143334" y="150198"/>
                  <a:pt x="144949" y="150198"/>
                </a:cubicBezTo>
                <a:cubicBezTo>
                  <a:pt x="146160" y="150198"/>
                  <a:pt x="147372" y="148987"/>
                  <a:pt x="147372" y="147372"/>
                </a:cubicBezTo>
                <a:lnTo>
                  <a:pt x="147372" y="136067"/>
                </a:lnTo>
                <a:lnTo>
                  <a:pt x="163926" y="145353"/>
                </a:lnTo>
                <a:cubicBezTo>
                  <a:pt x="164329" y="145757"/>
                  <a:pt x="164733" y="145757"/>
                  <a:pt x="165137" y="145757"/>
                </a:cubicBezTo>
                <a:cubicBezTo>
                  <a:pt x="166348" y="145757"/>
                  <a:pt x="167156" y="145353"/>
                  <a:pt x="167559" y="144546"/>
                </a:cubicBezTo>
                <a:cubicBezTo>
                  <a:pt x="168367" y="143334"/>
                  <a:pt x="167963" y="141719"/>
                  <a:pt x="166752" y="140912"/>
                </a:cubicBezTo>
                <a:lnTo>
                  <a:pt x="150198" y="131222"/>
                </a:lnTo>
                <a:lnTo>
                  <a:pt x="160292" y="125569"/>
                </a:lnTo>
                <a:cubicBezTo>
                  <a:pt x="161503" y="124762"/>
                  <a:pt x="161907" y="123147"/>
                  <a:pt x="161099" y="121935"/>
                </a:cubicBezTo>
                <a:cubicBezTo>
                  <a:pt x="160578" y="121153"/>
                  <a:pt x="159720" y="120708"/>
                  <a:pt x="158851" y="120708"/>
                </a:cubicBezTo>
                <a:cubicBezTo>
                  <a:pt x="158374" y="120708"/>
                  <a:pt x="157895" y="120842"/>
                  <a:pt x="157466" y="121128"/>
                </a:cubicBezTo>
                <a:lnTo>
                  <a:pt x="144949" y="128395"/>
                </a:lnTo>
                <a:lnTo>
                  <a:pt x="132433" y="121128"/>
                </a:lnTo>
                <a:lnTo>
                  <a:pt x="157869" y="106189"/>
                </a:lnTo>
                <a:cubicBezTo>
                  <a:pt x="159081" y="105785"/>
                  <a:pt x="159484" y="103766"/>
                  <a:pt x="158677" y="102555"/>
                </a:cubicBezTo>
                <a:cubicBezTo>
                  <a:pt x="158155" y="101773"/>
                  <a:pt x="157297" y="101327"/>
                  <a:pt x="156428" y="101327"/>
                </a:cubicBezTo>
                <a:cubicBezTo>
                  <a:pt x="155952" y="101327"/>
                  <a:pt x="155472" y="101461"/>
                  <a:pt x="155043" y="101747"/>
                </a:cubicBezTo>
                <a:lnTo>
                  <a:pt x="126780" y="117898"/>
                </a:lnTo>
                <a:lnTo>
                  <a:pt x="120724" y="114264"/>
                </a:lnTo>
                <a:lnTo>
                  <a:pt x="107400" y="96499"/>
                </a:lnTo>
                <a:lnTo>
                  <a:pt x="120724" y="78329"/>
                </a:lnTo>
                <a:lnTo>
                  <a:pt x="126780" y="74696"/>
                </a:lnTo>
                <a:lnTo>
                  <a:pt x="155043" y="91250"/>
                </a:lnTo>
                <a:lnTo>
                  <a:pt x="156254" y="91250"/>
                </a:lnTo>
                <a:cubicBezTo>
                  <a:pt x="157466" y="91250"/>
                  <a:pt x="158273" y="90846"/>
                  <a:pt x="158677" y="90038"/>
                </a:cubicBezTo>
                <a:cubicBezTo>
                  <a:pt x="159484" y="88827"/>
                  <a:pt x="159081" y="87212"/>
                  <a:pt x="157869" y="86405"/>
                </a:cubicBezTo>
                <a:lnTo>
                  <a:pt x="132433" y="71869"/>
                </a:lnTo>
                <a:lnTo>
                  <a:pt x="144949" y="64602"/>
                </a:lnTo>
                <a:lnTo>
                  <a:pt x="157466" y="71869"/>
                </a:lnTo>
                <a:cubicBezTo>
                  <a:pt x="157869" y="71869"/>
                  <a:pt x="158273" y="72273"/>
                  <a:pt x="158677" y="72273"/>
                </a:cubicBezTo>
                <a:cubicBezTo>
                  <a:pt x="159888" y="72273"/>
                  <a:pt x="160696" y="71466"/>
                  <a:pt x="161099" y="70658"/>
                </a:cubicBezTo>
                <a:cubicBezTo>
                  <a:pt x="161907" y="69447"/>
                  <a:pt x="161503" y="67832"/>
                  <a:pt x="160292" y="67024"/>
                </a:cubicBezTo>
                <a:lnTo>
                  <a:pt x="150198" y="61372"/>
                </a:lnTo>
                <a:lnTo>
                  <a:pt x="166752" y="52085"/>
                </a:lnTo>
                <a:cubicBezTo>
                  <a:pt x="167963" y="51278"/>
                  <a:pt x="168367" y="49663"/>
                  <a:pt x="167559" y="48048"/>
                </a:cubicBezTo>
                <a:cubicBezTo>
                  <a:pt x="167038" y="47265"/>
                  <a:pt x="166180" y="46820"/>
                  <a:pt x="165311" y="46820"/>
                </a:cubicBezTo>
                <a:cubicBezTo>
                  <a:pt x="164834" y="46820"/>
                  <a:pt x="164355" y="46954"/>
                  <a:pt x="163926" y="47240"/>
                </a:cubicBezTo>
                <a:lnTo>
                  <a:pt x="147372" y="56527"/>
                </a:lnTo>
                <a:lnTo>
                  <a:pt x="147372" y="45221"/>
                </a:lnTo>
                <a:cubicBezTo>
                  <a:pt x="147372" y="43606"/>
                  <a:pt x="146160" y="42395"/>
                  <a:pt x="144949" y="42395"/>
                </a:cubicBezTo>
                <a:cubicBezTo>
                  <a:pt x="143334" y="42395"/>
                  <a:pt x="142123" y="43606"/>
                  <a:pt x="142123" y="45221"/>
                </a:cubicBezTo>
                <a:lnTo>
                  <a:pt x="142123" y="59757"/>
                </a:lnTo>
                <a:lnTo>
                  <a:pt x="129606" y="67024"/>
                </a:lnTo>
                <a:lnTo>
                  <a:pt x="129606" y="37550"/>
                </a:lnTo>
                <a:cubicBezTo>
                  <a:pt x="129606" y="36339"/>
                  <a:pt x="128395" y="35127"/>
                  <a:pt x="126780" y="35127"/>
                </a:cubicBezTo>
                <a:cubicBezTo>
                  <a:pt x="125569" y="35127"/>
                  <a:pt x="124357" y="36339"/>
                  <a:pt x="124357" y="37550"/>
                </a:cubicBezTo>
                <a:lnTo>
                  <a:pt x="124357" y="70254"/>
                </a:lnTo>
                <a:lnTo>
                  <a:pt x="117897" y="73888"/>
                </a:lnTo>
                <a:lnTo>
                  <a:pt x="95691" y="76311"/>
                </a:lnTo>
                <a:lnTo>
                  <a:pt x="86808" y="55719"/>
                </a:lnTo>
                <a:lnTo>
                  <a:pt x="86808" y="48451"/>
                </a:lnTo>
                <a:lnTo>
                  <a:pt x="115071" y="32301"/>
                </a:lnTo>
                <a:cubicBezTo>
                  <a:pt x="116282" y="31494"/>
                  <a:pt x="116686" y="29879"/>
                  <a:pt x="115879" y="28667"/>
                </a:cubicBezTo>
                <a:cubicBezTo>
                  <a:pt x="115273" y="27759"/>
                  <a:pt x="114213" y="27305"/>
                  <a:pt x="113210" y="27305"/>
                </a:cubicBezTo>
                <a:cubicBezTo>
                  <a:pt x="112876" y="27305"/>
                  <a:pt x="112548" y="27355"/>
                  <a:pt x="112245" y="27456"/>
                </a:cubicBezTo>
                <a:lnTo>
                  <a:pt x="86808" y="42395"/>
                </a:lnTo>
                <a:lnTo>
                  <a:pt x="86808" y="27860"/>
                </a:lnTo>
                <a:lnTo>
                  <a:pt x="99324" y="20592"/>
                </a:lnTo>
                <a:cubicBezTo>
                  <a:pt x="100940" y="19785"/>
                  <a:pt x="101343" y="18170"/>
                  <a:pt x="100536" y="16958"/>
                </a:cubicBezTo>
                <a:cubicBezTo>
                  <a:pt x="100014" y="16176"/>
                  <a:pt x="99156" y="15731"/>
                  <a:pt x="98287" y="15731"/>
                </a:cubicBezTo>
                <a:cubicBezTo>
                  <a:pt x="97811" y="15731"/>
                  <a:pt x="97331" y="15865"/>
                  <a:pt x="96902" y="16151"/>
                </a:cubicBezTo>
                <a:lnTo>
                  <a:pt x="86808" y="21803"/>
                </a:lnTo>
                <a:lnTo>
                  <a:pt x="86808" y="2827"/>
                </a:lnTo>
                <a:cubicBezTo>
                  <a:pt x="86808" y="1212"/>
                  <a:pt x="85597" y="1"/>
                  <a:pt x="84385" y="1"/>
                </a:cubicBezTo>
                <a:close/>
              </a:path>
            </a:pathLst>
          </a:custGeom>
          <a:solidFill>
            <a:srgbClr val="A3816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186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1" name="Google Shape;316;p49"/>
          <p:cNvSpPr/>
          <p:nvPr/>
        </p:nvSpPr>
        <p:spPr>
          <a:xfrm>
            <a:off x="2626094" y="1566485"/>
            <a:ext cx="463009" cy="529631"/>
          </a:xfrm>
          <a:custGeom>
            <a:avLst/>
            <a:gdLst/>
            <a:ahLst/>
            <a:cxnLst/>
            <a:rect l="l" t="t" r="r" b="b"/>
            <a:pathLst>
              <a:path w="168367" h="192593" extrusionOk="0">
                <a:moveTo>
                  <a:pt x="83982" y="64602"/>
                </a:moveTo>
                <a:lnTo>
                  <a:pt x="86808" y="66217"/>
                </a:lnTo>
                <a:lnTo>
                  <a:pt x="109015" y="78733"/>
                </a:lnTo>
                <a:lnTo>
                  <a:pt x="111841" y="80348"/>
                </a:lnTo>
                <a:lnTo>
                  <a:pt x="111841" y="112245"/>
                </a:lnTo>
                <a:lnTo>
                  <a:pt x="109015" y="113860"/>
                </a:lnTo>
                <a:lnTo>
                  <a:pt x="86808" y="126780"/>
                </a:lnTo>
                <a:lnTo>
                  <a:pt x="83982" y="127992"/>
                </a:lnTo>
                <a:lnTo>
                  <a:pt x="81559" y="126780"/>
                </a:lnTo>
                <a:lnTo>
                  <a:pt x="59353" y="113860"/>
                </a:lnTo>
                <a:lnTo>
                  <a:pt x="56526" y="112245"/>
                </a:lnTo>
                <a:lnTo>
                  <a:pt x="56526" y="80348"/>
                </a:lnTo>
                <a:lnTo>
                  <a:pt x="59353" y="78733"/>
                </a:lnTo>
                <a:lnTo>
                  <a:pt x="81559" y="66217"/>
                </a:lnTo>
                <a:lnTo>
                  <a:pt x="83982" y="64602"/>
                </a:lnTo>
                <a:close/>
                <a:moveTo>
                  <a:pt x="83982" y="1"/>
                </a:moveTo>
                <a:cubicBezTo>
                  <a:pt x="82770" y="1"/>
                  <a:pt x="81559" y="1212"/>
                  <a:pt x="81559" y="2827"/>
                </a:cubicBezTo>
                <a:lnTo>
                  <a:pt x="81559" y="20996"/>
                </a:lnTo>
                <a:lnTo>
                  <a:pt x="71465" y="14940"/>
                </a:lnTo>
                <a:cubicBezTo>
                  <a:pt x="70927" y="14670"/>
                  <a:pt x="70389" y="14536"/>
                  <a:pt x="69880" y="14536"/>
                </a:cubicBezTo>
                <a:cubicBezTo>
                  <a:pt x="68863" y="14536"/>
                  <a:pt x="67966" y="15074"/>
                  <a:pt x="67428" y="16151"/>
                </a:cubicBezTo>
                <a:cubicBezTo>
                  <a:pt x="67024" y="17362"/>
                  <a:pt x="67428" y="18977"/>
                  <a:pt x="68639" y="19785"/>
                </a:cubicBezTo>
                <a:lnTo>
                  <a:pt x="81559" y="27052"/>
                </a:lnTo>
                <a:lnTo>
                  <a:pt x="81559" y="41991"/>
                </a:lnTo>
                <a:lnTo>
                  <a:pt x="55315" y="27052"/>
                </a:lnTo>
                <a:cubicBezTo>
                  <a:pt x="54886" y="26766"/>
                  <a:pt x="54406" y="26632"/>
                  <a:pt x="53930" y="26632"/>
                </a:cubicBezTo>
                <a:cubicBezTo>
                  <a:pt x="53061" y="26632"/>
                  <a:pt x="52203" y="27078"/>
                  <a:pt x="51681" y="27860"/>
                </a:cubicBezTo>
                <a:cubicBezTo>
                  <a:pt x="50874" y="29071"/>
                  <a:pt x="51277" y="30686"/>
                  <a:pt x="52489" y="31494"/>
                </a:cubicBezTo>
                <a:lnTo>
                  <a:pt x="81559" y="48451"/>
                </a:lnTo>
                <a:lnTo>
                  <a:pt x="81559" y="59757"/>
                </a:lnTo>
                <a:lnTo>
                  <a:pt x="54104" y="75907"/>
                </a:lnTo>
                <a:lnTo>
                  <a:pt x="43202" y="69447"/>
                </a:lnTo>
                <a:lnTo>
                  <a:pt x="43202" y="37146"/>
                </a:lnTo>
                <a:cubicBezTo>
                  <a:pt x="43202" y="35531"/>
                  <a:pt x="41991" y="34320"/>
                  <a:pt x="40376" y="34320"/>
                </a:cubicBezTo>
                <a:cubicBezTo>
                  <a:pt x="38761" y="34320"/>
                  <a:pt x="37550" y="35531"/>
                  <a:pt x="37550" y="37146"/>
                </a:cubicBezTo>
                <a:lnTo>
                  <a:pt x="37550" y="66620"/>
                </a:lnTo>
                <a:lnTo>
                  <a:pt x="24629" y="58949"/>
                </a:lnTo>
                <a:lnTo>
                  <a:pt x="24629" y="44818"/>
                </a:lnTo>
                <a:cubicBezTo>
                  <a:pt x="24629" y="43606"/>
                  <a:pt x="23418" y="42395"/>
                  <a:pt x="22207" y="42395"/>
                </a:cubicBezTo>
                <a:cubicBezTo>
                  <a:pt x="20592" y="42395"/>
                  <a:pt x="19381" y="43606"/>
                  <a:pt x="19381" y="44818"/>
                </a:cubicBezTo>
                <a:lnTo>
                  <a:pt x="19381" y="55719"/>
                </a:lnTo>
                <a:lnTo>
                  <a:pt x="4442" y="47240"/>
                </a:lnTo>
                <a:cubicBezTo>
                  <a:pt x="4012" y="46954"/>
                  <a:pt x="3533" y="46820"/>
                  <a:pt x="3056" y="46820"/>
                </a:cubicBezTo>
                <a:cubicBezTo>
                  <a:pt x="2187" y="46820"/>
                  <a:pt x="1329" y="47265"/>
                  <a:pt x="808" y="48048"/>
                </a:cubicBezTo>
                <a:cubicBezTo>
                  <a:pt x="0" y="49663"/>
                  <a:pt x="404" y="51278"/>
                  <a:pt x="1615" y="51681"/>
                </a:cubicBezTo>
                <a:lnTo>
                  <a:pt x="17362" y="60968"/>
                </a:lnTo>
                <a:lnTo>
                  <a:pt x="6460" y="67428"/>
                </a:lnTo>
                <a:cubicBezTo>
                  <a:pt x="5249" y="68236"/>
                  <a:pt x="4845" y="69851"/>
                  <a:pt x="5249" y="71062"/>
                </a:cubicBezTo>
                <a:cubicBezTo>
                  <a:pt x="6057" y="71869"/>
                  <a:pt x="6864" y="72273"/>
                  <a:pt x="7672" y="72273"/>
                </a:cubicBezTo>
                <a:cubicBezTo>
                  <a:pt x="8075" y="72273"/>
                  <a:pt x="8883" y="72273"/>
                  <a:pt x="9287" y="71869"/>
                </a:cubicBezTo>
                <a:lnTo>
                  <a:pt x="23014" y="64198"/>
                </a:lnTo>
                <a:lnTo>
                  <a:pt x="35935" y="71466"/>
                </a:lnTo>
                <a:lnTo>
                  <a:pt x="8883" y="87212"/>
                </a:lnTo>
                <a:cubicBezTo>
                  <a:pt x="7672" y="88020"/>
                  <a:pt x="7268" y="89635"/>
                  <a:pt x="7672" y="90846"/>
                </a:cubicBezTo>
                <a:cubicBezTo>
                  <a:pt x="8479" y="91653"/>
                  <a:pt x="9287" y="92057"/>
                  <a:pt x="10094" y="92057"/>
                </a:cubicBezTo>
                <a:cubicBezTo>
                  <a:pt x="10498" y="92057"/>
                  <a:pt x="10902" y="92057"/>
                  <a:pt x="11305" y="91653"/>
                </a:cubicBezTo>
                <a:lnTo>
                  <a:pt x="41183" y="74696"/>
                </a:lnTo>
                <a:lnTo>
                  <a:pt x="51277" y="80348"/>
                </a:lnTo>
                <a:lnTo>
                  <a:pt x="51277" y="112245"/>
                </a:lnTo>
                <a:lnTo>
                  <a:pt x="39568" y="119109"/>
                </a:lnTo>
                <a:lnTo>
                  <a:pt x="11709" y="102959"/>
                </a:lnTo>
                <a:cubicBezTo>
                  <a:pt x="11137" y="102673"/>
                  <a:pt x="10565" y="102539"/>
                  <a:pt x="10029" y="102539"/>
                </a:cubicBezTo>
                <a:cubicBezTo>
                  <a:pt x="9051" y="102539"/>
                  <a:pt x="8193" y="102984"/>
                  <a:pt x="7672" y="103766"/>
                </a:cubicBezTo>
                <a:cubicBezTo>
                  <a:pt x="7268" y="104977"/>
                  <a:pt x="7672" y="106592"/>
                  <a:pt x="8883" y="107400"/>
                </a:cubicBezTo>
                <a:lnTo>
                  <a:pt x="34320" y="122339"/>
                </a:lnTo>
                <a:lnTo>
                  <a:pt x="21399" y="129607"/>
                </a:lnTo>
                <a:lnTo>
                  <a:pt x="9287" y="122743"/>
                </a:lnTo>
                <a:cubicBezTo>
                  <a:pt x="8715" y="122457"/>
                  <a:pt x="8142" y="122323"/>
                  <a:pt x="7606" y="122323"/>
                </a:cubicBezTo>
                <a:cubicBezTo>
                  <a:pt x="6629" y="122323"/>
                  <a:pt x="5771" y="122768"/>
                  <a:pt x="5249" y="123550"/>
                </a:cubicBezTo>
                <a:cubicBezTo>
                  <a:pt x="4845" y="124762"/>
                  <a:pt x="5249" y="126377"/>
                  <a:pt x="6460" y="127184"/>
                </a:cubicBezTo>
                <a:lnTo>
                  <a:pt x="15747" y="132837"/>
                </a:lnTo>
                <a:lnTo>
                  <a:pt x="1615" y="140912"/>
                </a:lnTo>
                <a:cubicBezTo>
                  <a:pt x="404" y="141719"/>
                  <a:pt x="0" y="143334"/>
                  <a:pt x="808" y="144546"/>
                </a:cubicBezTo>
                <a:cubicBezTo>
                  <a:pt x="1212" y="145353"/>
                  <a:pt x="2019" y="145757"/>
                  <a:pt x="3230" y="145757"/>
                </a:cubicBezTo>
                <a:lnTo>
                  <a:pt x="4442" y="145757"/>
                </a:lnTo>
                <a:lnTo>
                  <a:pt x="19381" y="136874"/>
                </a:lnTo>
                <a:lnTo>
                  <a:pt x="19381" y="149794"/>
                </a:lnTo>
                <a:cubicBezTo>
                  <a:pt x="19381" y="151006"/>
                  <a:pt x="20592" y="152217"/>
                  <a:pt x="22207" y="152217"/>
                </a:cubicBezTo>
                <a:cubicBezTo>
                  <a:pt x="23418" y="152217"/>
                  <a:pt x="24629" y="151006"/>
                  <a:pt x="24629" y="149794"/>
                </a:cubicBezTo>
                <a:lnTo>
                  <a:pt x="24629" y="133644"/>
                </a:lnTo>
                <a:lnTo>
                  <a:pt x="37550" y="126377"/>
                </a:lnTo>
                <a:lnTo>
                  <a:pt x="37550" y="157466"/>
                </a:lnTo>
                <a:cubicBezTo>
                  <a:pt x="37550" y="159081"/>
                  <a:pt x="38761" y="160292"/>
                  <a:pt x="40376" y="160292"/>
                </a:cubicBezTo>
                <a:cubicBezTo>
                  <a:pt x="41991" y="160292"/>
                  <a:pt x="43202" y="159081"/>
                  <a:pt x="43202" y="157466"/>
                </a:cubicBezTo>
                <a:lnTo>
                  <a:pt x="43202" y="123147"/>
                </a:lnTo>
                <a:lnTo>
                  <a:pt x="54104" y="117090"/>
                </a:lnTo>
                <a:lnTo>
                  <a:pt x="81559" y="132837"/>
                </a:lnTo>
                <a:lnTo>
                  <a:pt x="81559" y="146564"/>
                </a:lnTo>
                <a:lnTo>
                  <a:pt x="52489" y="163118"/>
                </a:lnTo>
                <a:cubicBezTo>
                  <a:pt x="51277" y="163926"/>
                  <a:pt x="50874" y="165541"/>
                  <a:pt x="51681" y="166752"/>
                </a:cubicBezTo>
                <a:cubicBezTo>
                  <a:pt x="52085" y="167560"/>
                  <a:pt x="52892" y="167964"/>
                  <a:pt x="54104" y="167964"/>
                </a:cubicBezTo>
                <a:cubicBezTo>
                  <a:pt x="54507" y="167964"/>
                  <a:pt x="54911" y="167964"/>
                  <a:pt x="55315" y="167560"/>
                </a:cubicBezTo>
                <a:lnTo>
                  <a:pt x="81559" y="152621"/>
                </a:lnTo>
                <a:lnTo>
                  <a:pt x="81559" y="167560"/>
                </a:lnTo>
                <a:lnTo>
                  <a:pt x="68639" y="174827"/>
                </a:lnTo>
                <a:cubicBezTo>
                  <a:pt x="67428" y="175635"/>
                  <a:pt x="67024" y="177250"/>
                  <a:pt x="67428" y="178461"/>
                </a:cubicBezTo>
                <a:cubicBezTo>
                  <a:pt x="67966" y="179538"/>
                  <a:pt x="68863" y="180076"/>
                  <a:pt x="69880" y="180076"/>
                </a:cubicBezTo>
                <a:cubicBezTo>
                  <a:pt x="70389" y="180076"/>
                  <a:pt x="70927" y="179942"/>
                  <a:pt x="71465" y="179673"/>
                </a:cubicBezTo>
                <a:lnTo>
                  <a:pt x="81559" y="173616"/>
                </a:lnTo>
                <a:lnTo>
                  <a:pt x="81559" y="190170"/>
                </a:lnTo>
                <a:cubicBezTo>
                  <a:pt x="81559" y="191381"/>
                  <a:pt x="82770" y="192593"/>
                  <a:pt x="83982" y="192593"/>
                </a:cubicBezTo>
                <a:cubicBezTo>
                  <a:pt x="85597" y="192593"/>
                  <a:pt x="86808" y="191381"/>
                  <a:pt x="86808" y="190170"/>
                </a:cubicBezTo>
                <a:lnTo>
                  <a:pt x="86808" y="173616"/>
                </a:lnTo>
                <a:lnTo>
                  <a:pt x="97306" y="179673"/>
                </a:lnTo>
                <a:cubicBezTo>
                  <a:pt x="97709" y="180076"/>
                  <a:pt x="98113" y="180076"/>
                  <a:pt x="98517" y="180076"/>
                </a:cubicBezTo>
                <a:cubicBezTo>
                  <a:pt x="99324" y="180076"/>
                  <a:pt x="100132" y="179673"/>
                  <a:pt x="100940" y="178461"/>
                </a:cubicBezTo>
                <a:cubicBezTo>
                  <a:pt x="101747" y="177250"/>
                  <a:pt x="100940" y="175635"/>
                  <a:pt x="99728" y="174827"/>
                </a:cubicBezTo>
                <a:lnTo>
                  <a:pt x="86808" y="167560"/>
                </a:lnTo>
                <a:lnTo>
                  <a:pt x="86808" y="152621"/>
                </a:lnTo>
                <a:lnTo>
                  <a:pt x="113052" y="167560"/>
                </a:lnTo>
                <a:cubicBezTo>
                  <a:pt x="113481" y="167846"/>
                  <a:pt x="113961" y="167980"/>
                  <a:pt x="114438" y="167980"/>
                </a:cubicBezTo>
                <a:cubicBezTo>
                  <a:pt x="115306" y="167980"/>
                  <a:pt x="116165" y="167534"/>
                  <a:pt x="116686" y="166752"/>
                </a:cubicBezTo>
                <a:cubicBezTo>
                  <a:pt x="117494" y="165541"/>
                  <a:pt x="117090" y="163926"/>
                  <a:pt x="115879" y="163118"/>
                </a:cubicBezTo>
                <a:lnTo>
                  <a:pt x="86808" y="146161"/>
                </a:lnTo>
                <a:lnTo>
                  <a:pt x="86808" y="132837"/>
                </a:lnTo>
                <a:lnTo>
                  <a:pt x="114264" y="117090"/>
                </a:lnTo>
                <a:lnTo>
                  <a:pt x="125165" y="123147"/>
                </a:lnTo>
                <a:lnTo>
                  <a:pt x="125165" y="157466"/>
                </a:lnTo>
                <a:cubicBezTo>
                  <a:pt x="125165" y="159081"/>
                  <a:pt x="126376" y="160292"/>
                  <a:pt x="127991" y="160292"/>
                </a:cubicBezTo>
                <a:cubicBezTo>
                  <a:pt x="129606" y="160292"/>
                  <a:pt x="130818" y="159081"/>
                  <a:pt x="130818" y="157466"/>
                </a:cubicBezTo>
                <a:lnTo>
                  <a:pt x="130818" y="126377"/>
                </a:lnTo>
                <a:lnTo>
                  <a:pt x="143738" y="133644"/>
                </a:lnTo>
                <a:lnTo>
                  <a:pt x="143738" y="149794"/>
                </a:lnTo>
                <a:cubicBezTo>
                  <a:pt x="143738" y="151006"/>
                  <a:pt x="144949" y="152217"/>
                  <a:pt x="146160" y="152217"/>
                </a:cubicBezTo>
                <a:cubicBezTo>
                  <a:pt x="147775" y="152217"/>
                  <a:pt x="148987" y="151006"/>
                  <a:pt x="148987" y="149794"/>
                </a:cubicBezTo>
                <a:lnTo>
                  <a:pt x="148987" y="136874"/>
                </a:lnTo>
                <a:lnTo>
                  <a:pt x="163926" y="145353"/>
                </a:lnTo>
                <a:cubicBezTo>
                  <a:pt x="164329" y="145757"/>
                  <a:pt x="164733" y="145757"/>
                  <a:pt x="165137" y="145757"/>
                </a:cubicBezTo>
                <a:cubicBezTo>
                  <a:pt x="166348" y="145757"/>
                  <a:pt x="167156" y="145353"/>
                  <a:pt x="167559" y="144546"/>
                </a:cubicBezTo>
                <a:cubicBezTo>
                  <a:pt x="168367" y="143334"/>
                  <a:pt x="167963" y="141719"/>
                  <a:pt x="166752" y="140912"/>
                </a:cubicBezTo>
                <a:lnTo>
                  <a:pt x="152620" y="132837"/>
                </a:lnTo>
                <a:lnTo>
                  <a:pt x="161907" y="127184"/>
                </a:lnTo>
                <a:cubicBezTo>
                  <a:pt x="163118" y="126377"/>
                  <a:pt x="163522" y="124762"/>
                  <a:pt x="163118" y="123550"/>
                </a:cubicBezTo>
                <a:cubicBezTo>
                  <a:pt x="162597" y="122768"/>
                  <a:pt x="161738" y="122323"/>
                  <a:pt x="160761" y="122323"/>
                </a:cubicBezTo>
                <a:cubicBezTo>
                  <a:pt x="160225" y="122323"/>
                  <a:pt x="159653" y="122457"/>
                  <a:pt x="159081" y="122743"/>
                </a:cubicBezTo>
                <a:lnTo>
                  <a:pt x="146968" y="129607"/>
                </a:lnTo>
                <a:lnTo>
                  <a:pt x="134048" y="122339"/>
                </a:lnTo>
                <a:lnTo>
                  <a:pt x="159484" y="107400"/>
                </a:lnTo>
                <a:cubicBezTo>
                  <a:pt x="160696" y="106592"/>
                  <a:pt x="161503" y="104977"/>
                  <a:pt x="160696" y="103766"/>
                </a:cubicBezTo>
                <a:cubicBezTo>
                  <a:pt x="160174" y="102984"/>
                  <a:pt x="159316" y="102539"/>
                  <a:pt x="158447" y="102539"/>
                </a:cubicBezTo>
                <a:cubicBezTo>
                  <a:pt x="157971" y="102539"/>
                  <a:pt x="157491" y="102673"/>
                  <a:pt x="157062" y="102959"/>
                </a:cubicBezTo>
                <a:lnTo>
                  <a:pt x="128799" y="119109"/>
                </a:lnTo>
                <a:lnTo>
                  <a:pt x="117090" y="112245"/>
                </a:lnTo>
                <a:lnTo>
                  <a:pt x="117090" y="80348"/>
                </a:lnTo>
                <a:lnTo>
                  <a:pt x="127184" y="74696"/>
                </a:lnTo>
                <a:lnTo>
                  <a:pt x="157062" y="91653"/>
                </a:lnTo>
                <a:cubicBezTo>
                  <a:pt x="157466" y="92057"/>
                  <a:pt x="157869" y="92057"/>
                  <a:pt x="158273" y="92057"/>
                </a:cubicBezTo>
                <a:cubicBezTo>
                  <a:pt x="159081" y="92057"/>
                  <a:pt x="160292" y="91653"/>
                  <a:pt x="160696" y="90846"/>
                </a:cubicBezTo>
                <a:cubicBezTo>
                  <a:pt x="161503" y="89635"/>
                  <a:pt x="160696" y="88020"/>
                  <a:pt x="159484" y="87212"/>
                </a:cubicBezTo>
                <a:lnTo>
                  <a:pt x="132433" y="71466"/>
                </a:lnTo>
                <a:lnTo>
                  <a:pt x="145353" y="64198"/>
                </a:lnTo>
                <a:lnTo>
                  <a:pt x="159081" y="71869"/>
                </a:lnTo>
                <a:cubicBezTo>
                  <a:pt x="159484" y="72273"/>
                  <a:pt x="160292" y="72273"/>
                  <a:pt x="160696" y="72273"/>
                </a:cubicBezTo>
                <a:cubicBezTo>
                  <a:pt x="161503" y="72273"/>
                  <a:pt x="162311" y="71869"/>
                  <a:pt x="163118" y="71062"/>
                </a:cubicBezTo>
                <a:cubicBezTo>
                  <a:pt x="163522" y="69851"/>
                  <a:pt x="163118" y="68236"/>
                  <a:pt x="161907" y="67428"/>
                </a:cubicBezTo>
                <a:lnTo>
                  <a:pt x="151005" y="60968"/>
                </a:lnTo>
                <a:lnTo>
                  <a:pt x="166752" y="51681"/>
                </a:lnTo>
                <a:cubicBezTo>
                  <a:pt x="167963" y="51278"/>
                  <a:pt x="168367" y="49663"/>
                  <a:pt x="167559" y="48048"/>
                </a:cubicBezTo>
                <a:cubicBezTo>
                  <a:pt x="167038" y="47265"/>
                  <a:pt x="166180" y="46820"/>
                  <a:pt x="165311" y="46820"/>
                </a:cubicBezTo>
                <a:cubicBezTo>
                  <a:pt x="164834" y="46820"/>
                  <a:pt x="164355" y="46954"/>
                  <a:pt x="163926" y="47240"/>
                </a:cubicBezTo>
                <a:lnTo>
                  <a:pt x="148987" y="55719"/>
                </a:lnTo>
                <a:lnTo>
                  <a:pt x="148987" y="44818"/>
                </a:lnTo>
                <a:cubicBezTo>
                  <a:pt x="148987" y="43606"/>
                  <a:pt x="147775" y="42395"/>
                  <a:pt x="146160" y="42395"/>
                </a:cubicBezTo>
                <a:cubicBezTo>
                  <a:pt x="144949" y="42395"/>
                  <a:pt x="143738" y="43606"/>
                  <a:pt x="143738" y="44818"/>
                </a:cubicBezTo>
                <a:lnTo>
                  <a:pt x="143738" y="58949"/>
                </a:lnTo>
                <a:lnTo>
                  <a:pt x="130818" y="66217"/>
                </a:lnTo>
                <a:lnTo>
                  <a:pt x="130818" y="37146"/>
                </a:lnTo>
                <a:cubicBezTo>
                  <a:pt x="130818" y="35531"/>
                  <a:pt x="129606" y="34320"/>
                  <a:pt x="127991" y="34320"/>
                </a:cubicBezTo>
                <a:cubicBezTo>
                  <a:pt x="126376" y="34320"/>
                  <a:pt x="125165" y="35531"/>
                  <a:pt x="125165" y="37146"/>
                </a:cubicBezTo>
                <a:lnTo>
                  <a:pt x="125165" y="69447"/>
                </a:lnTo>
                <a:lnTo>
                  <a:pt x="114264" y="75907"/>
                </a:lnTo>
                <a:lnTo>
                  <a:pt x="86808" y="59757"/>
                </a:lnTo>
                <a:lnTo>
                  <a:pt x="86808" y="48451"/>
                </a:lnTo>
                <a:lnTo>
                  <a:pt x="115879" y="31494"/>
                </a:lnTo>
                <a:cubicBezTo>
                  <a:pt x="117090" y="30686"/>
                  <a:pt x="117494" y="29071"/>
                  <a:pt x="116686" y="27860"/>
                </a:cubicBezTo>
                <a:cubicBezTo>
                  <a:pt x="116165" y="27078"/>
                  <a:pt x="115306" y="26632"/>
                  <a:pt x="114438" y="26632"/>
                </a:cubicBezTo>
                <a:cubicBezTo>
                  <a:pt x="113961" y="26632"/>
                  <a:pt x="113481" y="26766"/>
                  <a:pt x="113052" y="27052"/>
                </a:cubicBezTo>
                <a:lnTo>
                  <a:pt x="86808" y="41991"/>
                </a:lnTo>
                <a:lnTo>
                  <a:pt x="86808" y="27052"/>
                </a:lnTo>
                <a:lnTo>
                  <a:pt x="99728" y="19785"/>
                </a:lnTo>
                <a:cubicBezTo>
                  <a:pt x="100940" y="18977"/>
                  <a:pt x="101747" y="17362"/>
                  <a:pt x="100940" y="16151"/>
                </a:cubicBezTo>
                <a:cubicBezTo>
                  <a:pt x="100401" y="15074"/>
                  <a:pt x="99504" y="14536"/>
                  <a:pt x="98607" y="14536"/>
                </a:cubicBezTo>
                <a:cubicBezTo>
                  <a:pt x="98158" y="14536"/>
                  <a:pt x="97709" y="14670"/>
                  <a:pt x="97306" y="14940"/>
                </a:cubicBezTo>
                <a:lnTo>
                  <a:pt x="86808" y="20996"/>
                </a:lnTo>
                <a:lnTo>
                  <a:pt x="86808" y="2827"/>
                </a:lnTo>
                <a:cubicBezTo>
                  <a:pt x="86808" y="1212"/>
                  <a:pt x="85597" y="1"/>
                  <a:pt x="83982" y="1"/>
                </a:cubicBezTo>
                <a:close/>
              </a:path>
            </a:pathLst>
          </a:custGeom>
          <a:solidFill>
            <a:srgbClr val="A3816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186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82" name="图形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766548">
            <a:off x="-4268028" y="-4081918"/>
            <a:ext cx="2480936" cy="39820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4" presetClass="emph" presetSubtype="0" fill="hold" grpId="1" nodeType="withEffect">
                                  <p:stCondLst>
                                    <p:cond delay="11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0.02431 L 0 -0.07222 " pathEditMode="relative" rAng="0" ptsTypes="AA">
                                      <p:cBhvr>
                                        <p:cTn id="2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38"/>
                                    </p:animMotion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200"/>
                            </p:stCondLst>
                            <p:childTnLst>
                              <p:par>
                                <p:cTn id="26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indefinite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700"/>
                            </p:stCondLst>
                            <p:childTnLst>
                              <p:par>
                                <p:cTn id="36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mph" presetSubtype="0" repeatCount="indefinite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6" presetClass="emph" presetSubtype="0" repeatCount="indefinite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26" presetClass="emph" presetSubtype="0" repeatCount="indefinite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700" tmFilter="0, 0; .2, .5; .8, .5; 1, 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350" autoRev="1" fill="hold"/>
                                        <p:tgtEl>
                                          <p:spTgt spid="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7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11111E-6 L 0.44675 0.71829 " pathEditMode="relative" rAng="0" ptsTypes="AA">
                                      <p:cBhvr>
                                        <p:cTn id="60" dur="3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44" y="3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675 0.71829 L 1.43815 -0.05671 " pathEditMode="relative" rAng="0" ptsTypes="AA">
                                      <p:cBhvr>
                                        <p:cTn id="63" dur="3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570" y="-38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63" grpId="0" animBg="1"/>
      <p:bldP spid="64" grpId="0" animBg="1"/>
      <p:bldP spid="66" grpId="0" animBg="1"/>
      <p:bldP spid="68" grpId="0" animBg="1"/>
      <p:bldP spid="76" grpId="0" animBg="1"/>
      <p:bldP spid="77" grpId="0" animBg="1"/>
      <p:bldP spid="78" grpId="0" animBg="1"/>
      <p:bldP spid="80" grpId="0" animBg="1"/>
      <p:bldP spid="8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 Second Countdown Intro video   YouTub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3"/>
          <a:srcRect l="33582" t="19073" r="33194" b="21307"/>
          <a:stretch>
            <a:fillRect/>
          </a:stretch>
        </p:blipFill>
        <p:spPr>
          <a:xfrm>
            <a:off x="0" y="17837"/>
            <a:ext cx="1156473" cy="11672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/>
              <p:cNvSpPr txBox="1"/>
              <p:nvPr/>
            </p:nvSpPr>
            <p:spPr>
              <a:xfrm>
                <a:off x="831360" y="543347"/>
                <a:ext cx="5904556" cy="2639949"/>
              </a:xfrm>
              <a:prstGeom prst="round2DiagRect">
                <a:avLst>
                  <a:gd name="adj1" fmla="val 28387"/>
                  <a:gd name="adj2" fmla="val 0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 w="28575"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6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 Nước ta có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6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diện tích là đồi núi,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6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diện tích là đồng bằng.</a:t>
                </a:r>
                <a:endParaRPr lang="en-US" sz="3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360" y="543347"/>
                <a:ext cx="5904556" cy="2639949"/>
              </a:xfrm>
              <a:prstGeom prst="round2DiagRect">
                <a:avLst>
                  <a:gd name="adj1" fmla="val 28387"/>
                  <a:gd name="adj2" fmla="val 0"/>
                </a:avLst>
              </a:prstGeom>
              <a:blipFill rotWithShape="1">
                <a:blip r:embed="rId4"/>
                <a:stretch>
                  <a:fillRect l="-497" t="-858" r="-1153" b="-2837"/>
                </a:stretch>
              </a:blipFill>
              <a:ln w="28575"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 - 9Slide.vn"/>
          <p:cNvSpPr/>
          <p:nvPr/>
        </p:nvSpPr>
        <p:spPr>
          <a:xfrm>
            <a:off x="3209213" y="4863528"/>
            <a:ext cx="2813084" cy="1188824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endParaRPr lang="en-US" sz="6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đ - 9Slide.vn"/>
          <p:cNvSpPr/>
          <p:nvPr/>
        </p:nvSpPr>
        <p:spPr>
          <a:xfrm>
            <a:off x="3209212" y="3429000"/>
            <a:ext cx="2813085" cy="1188824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6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" t="1644" r="2500" b="5001"/>
          <a:stretch>
            <a:fillRect/>
          </a:stretch>
        </p:blipFill>
        <p:spPr bwMode="auto">
          <a:xfrm>
            <a:off x="6775368" y="54822"/>
            <a:ext cx="5395342" cy="6773681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1"/>
          <p:cNvPicPr>
            <a:picLocks noChangeAspect="1" noChangeArrowheads="1"/>
          </p:cNvPicPr>
          <p:nvPr/>
        </p:nvPicPr>
        <p:blipFill rotWithShape="1"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" t="1644" r="2500" b="5001"/>
          <a:stretch>
            <a:fillRect/>
          </a:stretch>
        </p:blipFill>
        <p:spPr bwMode="auto">
          <a:xfrm>
            <a:off x="6696463" y="54822"/>
            <a:ext cx="5395342" cy="6773681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600" b="75067" l="8123" r="59928">
                        <a14:foregroundMark x1="33394" y1="6933" x2="30495" y2="6836"/>
                        <a14:foregroundMark x1="13744" y1="7990" x2="12274" y2="8267"/>
                        <a14:foregroundMark x1="12274" y1="8267" x2="12274" y2="13231"/>
                        <a14:foregroundMark x1="12455" y1="8267" x2="11913" y2="10800"/>
                        <a14:foregroundMark x1="8303" y1="8000" x2="8303" y2="8000"/>
                        <a14:foregroundMark x1="49097" y1="68667" x2="44168" y2="69991"/>
                        <a14:foregroundMark x1="51833" y1="74929" x2="53249" y2="74267"/>
                        <a14:foregroundMark x1="53662" y1="73820" x2="58303" y2="68800"/>
                        <a14:foregroundMark x1="53249" y1="74267" x2="53623" y2="73863"/>
                        <a14:foregroundMark x1="58303" y1="68800" x2="59457" y2="58859"/>
                        <a14:foregroundMark x1="59178" y1="53471" x2="59084" y2="53304"/>
                        <a14:foregroundMark x1="46751" y1="72933" x2="55067" y2="72702"/>
                        <a14:foregroundMark x1="40066" y1="15619" x2="40975" y2="15867"/>
                        <a14:foregroundMark x1="40633" y1="14321" x2="39531" y2="9333"/>
                        <a14:foregroundMark x1="40857" y1="15333" x2="40820" y2="15166"/>
                        <a14:foregroundMark x1="40975" y1="15867" x2="40857" y2="15333"/>
                        <a14:foregroundMark x1="39531" y1="9333" x2="34838" y2="6400"/>
                        <a14:foregroundMark x1="28159" y1="21333" x2="28159" y2="21333"/>
                        <a14:foregroundMark x1="28881" y1="22933" x2="28881" y2="22933"/>
                        <a14:foregroundMark x1="27978" y1="23733" x2="27978" y2="23733"/>
                        <a14:foregroundMark x1="25090" y1="26133" x2="25090" y2="26133"/>
                        <a14:foregroundMark x1="24188" y1="26267" x2="24188" y2="26267"/>
                        <a14:foregroundMark x1="42058" y1="41467" x2="42058" y2="41467"/>
                        <a14:foregroundMark x1="43682" y1="43333" x2="43682" y2="43333"/>
                        <a14:foregroundMark x1="45307" y1="44800" x2="45848" y2="45067"/>
                        <a14:foregroundMark x1="30500" y1="31733" x2="27437" y2="29200"/>
                        <a14:foregroundMark x1="36949" y1="37067" x2="30500" y2="31733"/>
                        <a14:foregroundMark x1="38721" y1="38533" x2="36949" y2="37067"/>
                        <a14:foregroundMark x1="39527" y1="39200" x2="38721" y2="38533"/>
                        <a14:foregroundMark x1="40978" y1="40400" x2="39527" y2="39200"/>
                        <a14:foregroundMark x1="43073" y1="42133" x2="40978" y2="40400"/>
                        <a14:foregroundMark x1="53069" y1="50400" x2="43073" y2="42133"/>
                        <a14:foregroundMark x1="30144" y1="3733" x2="30144" y2="3733"/>
                        <a14:foregroundMark x1="29964" y1="4267" x2="27617" y2="5600"/>
                        <a14:foregroundMark x1="30866" y1="3867" x2="31588" y2="4933"/>
                        <a14:foregroundMark x1="50181" y1="75067" x2="52166" y2="74000"/>
                        <a14:foregroundMark x1="45487" y1="13333" x2="45487" y2="13333"/>
                        <a14:foregroundMark x1="46209" y1="13200" x2="46209" y2="13200"/>
                        <a14:foregroundMark x1="47473" y1="13333" x2="47473" y2="13333"/>
                        <a14:foregroundMark x1="48014" y1="13600" x2="48375" y2="13867"/>
                        <a14:foregroundMark x1="50181" y1="13600" x2="50181" y2="13600"/>
                        <a14:foregroundMark x1="33935" y1="33467" x2="33935" y2="33467"/>
                        <a14:foregroundMark x1="35921" y1="35333" x2="35921" y2="35333"/>
                        <a14:backgroundMark x1="50116" y1="12381" x2="46390" y2="11733"/>
                        <a14:backgroundMark x1="55596" y1="13333" x2="50748" y2="12490"/>
                        <a14:backgroundMark x1="46390" y1="11733" x2="40975" y2="5467"/>
                        <a14:backgroundMark x1="40975" y1="5467" x2="33754" y2="4191"/>
                        <a14:backgroundMark x1="27321" y1="5400" x2="24007" y2="6267"/>
                        <a14:backgroundMark x1="24007" y1="6267" x2="7942" y2="6000"/>
                        <a14:backgroundMark x1="34296" y1="14267" x2="38267" y2="20133"/>
                        <a14:backgroundMark x1="38267" y1="20133" x2="38087" y2="20533"/>
                        <a14:backgroundMark x1="31408" y1="15067" x2="36101" y2="21067"/>
                        <a14:backgroundMark x1="36282" y1="14800" x2="36282" y2="14800"/>
                        <a14:backgroundMark x1="32130" y1="15067" x2="32130" y2="15067"/>
                        <a14:backgroundMark x1="37545" y1="15200" x2="37545" y2="15200"/>
                        <a14:backgroundMark x1="36462" y1="14533" x2="36462" y2="14533"/>
                        <a14:backgroundMark x1="32491" y1="23067" x2="32491" y2="22933"/>
                        <a14:backgroundMark x1="31047" y1="22667" x2="31047" y2="22667"/>
                        <a14:backgroundMark x1="31408" y1="26533" x2="31408" y2="26533"/>
                        <a14:backgroundMark x1="31227" y1="27733" x2="31227" y2="27733"/>
                        <a14:backgroundMark x1="31227" y1="30000" x2="31227" y2="30000"/>
                        <a14:backgroundMark x1="40072" y1="37867" x2="40072" y2="37867"/>
                        <a14:backgroundMark x1="42780" y1="39867" x2="42780" y2="39867"/>
                        <a14:backgroundMark x1="48736" y1="44267" x2="48736" y2="44267"/>
                        <a14:backgroundMark x1="54152" y1="48933" x2="54152" y2="48933"/>
                        <a14:backgroundMark x1="58303" y1="52400" x2="58303" y2="52400"/>
                        <a14:backgroundMark x1="57942" y1="50933" x2="57942" y2="50933"/>
                        <a14:backgroundMark x1="55957" y1="50533" x2="59025" y2="53333"/>
                        <a14:backgroundMark x1="59928" y1="55200" x2="60830" y2="58667"/>
                        <a14:backgroundMark x1="9386" y1="34667" x2="19495" y2="34133"/>
                        <a14:backgroundMark x1="19495" y1="34133" x2="24729" y2="40133"/>
                        <a14:backgroundMark x1="24729" y1="40133" x2="24910" y2="41333"/>
                        <a14:backgroundMark x1="7581" y1="10267" x2="7762" y2="17333"/>
                        <a14:backgroundMark x1="7762" y1="17333" x2="7220" y2="18267"/>
                        <a14:backgroundMark x1="11552" y1="12933" x2="8845" y2="16133"/>
                        <a14:backgroundMark x1="12274" y1="17333" x2="7401" y2="23733"/>
                        <a14:backgroundMark x1="38267" y1="66533" x2="35740" y2="69467"/>
                        <a14:backgroundMark x1="41336" y1="65733" x2="39892" y2="68933"/>
                        <a14:backgroundMark x1="43502" y1="59067" x2="41697" y2="66667"/>
                        <a14:backgroundMark x1="41697" y1="66667" x2="41336" y2="67067"/>
                        <a14:backgroundMark x1="46209" y1="56000" x2="42419" y2="57600"/>
                        <a14:backgroundMark x1="21480" y1="28267" x2="27978" y2="32800"/>
                        <a14:backgroundMark x1="27978" y1="32800" x2="42960" y2="57467"/>
                        <a14:backgroundMark x1="35740" y1="14000" x2="38989" y2="16267"/>
                        <a14:backgroundMark x1="50722" y1="14133" x2="47834" y2="15867"/>
                        <a14:backgroundMark x1="30144" y1="14667" x2="34657" y2="16533"/>
                        <a14:backgroundMark x1="29603" y1="14800" x2="29603" y2="14800"/>
                        <a14:backgroundMark x1="30505" y1="15600" x2="30505" y2="15600"/>
                        <a14:backgroundMark x1="30144" y1="16667" x2="30144" y2="16667"/>
                        <a14:backgroundMark x1="32491" y1="28000" x2="32491" y2="28000"/>
                        <a14:backgroundMark x1="31408" y1="28267" x2="31408" y2="28267"/>
                        <a14:backgroundMark x1="32130" y1="30000" x2="32130" y2="30000"/>
                        <a14:backgroundMark x1="33394" y1="31333" x2="33394" y2="31333"/>
                        <a14:backgroundMark x1="34657" y1="31467" x2="34657" y2="31467"/>
                        <a14:backgroundMark x1="34657" y1="32000" x2="34657" y2="32000"/>
                        <a14:backgroundMark x1="35921" y1="33333" x2="35921" y2="33333"/>
                        <a14:backgroundMark x1="39170" y1="37067" x2="39170" y2="37067"/>
                        <a14:backgroundMark x1="40614" y1="38533" x2="40614" y2="38533"/>
                        <a14:backgroundMark x1="44043" y1="40400" x2="44043" y2="40400"/>
                        <a14:backgroundMark x1="45487" y1="42133" x2="45487" y2="42133"/>
                        <a14:backgroundMark x1="59747" y1="54267" x2="59747" y2="54267"/>
                        <a14:backgroundMark x1="40433" y1="70267" x2="40433" y2="70267"/>
                        <a14:backgroundMark x1="41155" y1="71200" x2="41155" y2="71200"/>
                        <a14:backgroundMark x1="41877" y1="73333" x2="41877" y2="73333"/>
                        <a14:backgroundMark x1="42780" y1="73867" x2="42780" y2="73867"/>
                        <a14:backgroundMark x1="46209" y1="75867" x2="46209" y2="75867"/>
                        <a14:backgroundMark x1="47653" y1="76267" x2="41516" y2="74267"/>
                        <a14:backgroundMark x1="44585" y1="77067" x2="51805" y2="76800"/>
                        <a14:backgroundMark x1="42058" y1="69867" x2="41697" y2="73200"/>
                        <a14:backgroundMark x1="44946" y1="76933" x2="44946" y2="76933"/>
                        <a14:backgroundMark x1="44404" y1="76933" x2="44404" y2="76933"/>
                        <a14:backgroundMark x1="43682" y1="76933" x2="43682" y2="76933"/>
                        <a14:backgroundMark x1="42419" y1="76133" x2="43863" y2="76000"/>
                        <a14:backgroundMark x1="43863" y1="77067" x2="43863" y2="77067"/>
                        <a14:backgroundMark x1="43863" y1="77067" x2="43863" y2="77067"/>
                        <a14:backgroundMark x1="43682" y1="76800" x2="43682" y2="76800"/>
                        <a14:backgroundMark x1="62635" y1="67067" x2="61011" y2="60133"/>
                        <a14:backgroundMark x1="61011" y1="60133" x2="61011" y2="60000"/>
                        <a14:backgroundMark x1="61191" y1="70133" x2="61191" y2="70133"/>
                        <a14:backgroundMark x1="61733" y1="70000" x2="55776" y2="75733"/>
                        <a14:backgroundMark x1="55776" y1="75733" x2="55235" y2="75733"/>
                        <a14:backgroundMark x1="53791" y1="76133" x2="54152" y2="76133"/>
                        <a14:backgroundMark x1="40433" y1="49600" x2="44224" y2="54533"/>
                        <a14:backgroundMark x1="35018" y1="40667" x2="35018" y2="40667"/>
                        <a14:backgroundMark x1="32310" y1="31733" x2="32310" y2="31733"/>
                        <a14:backgroundMark x1="14079" y1="23067" x2="14079" y2="23067"/>
                        <a14:backgroundMark x1="20578" y1="21333" x2="20578" y2="21333"/>
                        <a14:backgroundMark x1="21300" y1="21200" x2="21300" y2="21200"/>
                        <a14:backgroundMark x1="38628" y1="41867" x2="38628" y2="41867"/>
                        <a14:backgroundMark x1="43682" y1="75867" x2="44585" y2="77600"/>
                        <a14:backgroundMark x1="49278" y1="62400" x2="49278" y2="62400"/>
                        <a14:backgroundMark x1="59206" y1="53467" x2="59567" y2="54533"/>
                        <a14:backgroundMark x1="31588" y1="31867" x2="31588" y2="31867"/>
                        <a14:backgroundMark x1="59567" y1="54533" x2="59567" y2="54533"/>
                        <a14:backgroundMark x1="59747" y1="54400" x2="59928" y2="55600"/>
                        <a14:backgroundMark x1="28159" y1="13333" x2="28159" y2="13333"/>
                        <a14:backgroundMark x1="40253" y1="15333" x2="40253" y2="15333"/>
                        <a14:backgroundMark x1="40614" y1="39200" x2="40614" y2="39200"/>
                        <a14:backgroundMark x1="38303" y1="35333" x2="38809" y2="35867"/>
                        <a14:backgroundMark x1="36282" y1="33200" x2="38303" y2="35333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47" t="1644" r="36226" b="20813"/>
          <a:stretch>
            <a:fillRect/>
          </a:stretch>
        </p:blipFill>
        <p:spPr bwMode="auto">
          <a:xfrm>
            <a:off x="6933622" y="58997"/>
            <a:ext cx="3276600" cy="5605282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986405" y="6454356"/>
            <a:ext cx="5016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1. Lược đồ địa hình Việt Nam 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2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600" b="90400" l="23466" r="62816">
                        <a14:foregroundMark x1="34064" y1="19200" x2="34477" y2="20133"/>
                        <a14:foregroundMark x1="33652" y1="18267" x2="34064" y2="19200"/>
                        <a14:foregroundMark x1="32060" y1="14667" x2="33652" y2="18267"/>
                        <a14:foregroundMark x1="31765" y1="14000" x2="32060" y2="14667"/>
                        <a14:foregroundMark x1="31588" y1="13600" x2="31765" y2="14000"/>
                        <a14:foregroundMark x1="37044" y1="14667" x2="37545" y2="13600"/>
                        <a14:foregroundMark x1="34477" y1="20133" x2="37044" y2="14667"/>
                        <a14:foregroundMark x1="34054" y1="14667" x2="32310" y2="15200"/>
                        <a14:foregroundMark x1="36236" y1="14000" x2="34054" y2="14667"/>
                        <a14:foregroundMark x1="37545" y1="13600" x2="36236" y2="14000"/>
                        <a14:foregroundMark x1="43682" y1="18000" x2="43682" y2="18000"/>
                        <a14:foregroundMark x1="48195" y1="17467" x2="48195" y2="17467"/>
                        <a14:foregroundMark x1="50793" y1="14533" x2="51444" y2="13867"/>
                        <a14:foregroundMark x1="49097" y1="16267" x2="50793" y2="14533"/>
                        <a14:foregroundMark x1="51444" y1="14667" x2="53791" y2="14667"/>
                        <a14:foregroundMark x1="51083" y1="13733" x2="54152" y2="13600"/>
                        <a14:foregroundMark x1="32491" y1="78000" x2="28159" y2="84800"/>
                        <a14:foregroundMark x1="28159" y1="84800" x2="37365" y2="82000"/>
                        <a14:foregroundMark x1="37365" y1="82000" x2="39531" y2="80667"/>
                        <a14:foregroundMark x1="25451" y1="87733" x2="25451" y2="87733"/>
                        <a14:foregroundMark x1="24910" y1="88400" x2="24910" y2="88400"/>
                        <a14:foregroundMark x1="24368" y1="90400" x2="24368" y2="90400"/>
                        <a14:foregroundMark x1="23466" y1="79067" x2="23466" y2="79067"/>
                        <a14:foregroundMark x1="41977" y1="73879" x2="42238" y2="74400"/>
                        <a14:foregroundMark x1="40433" y1="70800" x2="41862" y2="73650"/>
                        <a14:foregroundMark x1="43321" y1="78533" x2="43321" y2="78533"/>
                        <a14:foregroundMark x1="44765" y1="79600" x2="44765" y2="79600"/>
                        <a14:foregroundMark x1="51264" y1="77200" x2="51264" y2="77200"/>
                        <a14:foregroundMark x1="35379" y1="21867" x2="35379" y2="21867"/>
                        <a14:foregroundMark x1="33394" y1="24667" x2="33394" y2="24667"/>
                        <a14:foregroundMark x1="33032" y1="26400" x2="33032" y2="26400"/>
                        <a14:foregroundMark x1="32671" y1="28133" x2="32671" y2="28133"/>
                        <a14:foregroundMark x1="31949" y1="29733" x2="31949" y2="29733"/>
                        <a14:foregroundMark x1="53069" y1="46133" x2="53069" y2="46133"/>
                        <a14:foregroundMark x1="55415" y1="49067" x2="55415" y2="49067"/>
                        <a14:foregroundMark x1="58025" y1="52533" x2="59206" y2="53867"/>
                        <a14:foregroundMark x1="53069" y1="46933" x2="58025" y2="52533"/>
                        <a14:foregroundMark x1="61168" y1="66800" x2="61552" y2="69333"/>
                        <a14:foregroundMark x1="60986" y1="65600" x2="61168" y2="66800"/>
                        <a14:foregroundMark x1="60359" y1="61467" x2="60885" y2="64933"/>
                        <a14:foregroundMark x1="60298" y1="61067" x2="60359" y2="61467"/>
                        <a14:foregroundMark x1="60136" y1="60000" x2="60217" y2="60533"/>
                        <a14:foregroundMark x1="60096" y1="59733" x2="60136" y2="60000"/>
                        <a14:foregroundMark x1="59914" y1="58533" x2="60096" y2="59733"/>
                        <a14:foregroundMark x1="59882" y1="58323" x2="59914" y2="58533"/>
                        <a14:foregroundMark x1="59469" y1="55600" x2="59812" y2="57864"/>
                        <a14:foregroundMark x1="59206" y1="53867" x2="59469" y2="55600"/>
                        <a14:foregroundMark x1="54036" y1="75067" x2="50542" y2="77733"/>
                        <a14:foregroundMark x1="55085" y1="74267" x2="54036" y2="75067"/>
                        <a14:foregroundMark x1="55749" y1="73760" x2="55085" y2="74267"/>
                        <a14:foregroundMark x1="60504" y1="70133" x2="59568" y2="70847"/>
                        <a14:foregroundMark x1="61552" y1="69333" x2="60504" y2="70133"/>
                        <a14:foregroundMark x1="51817" y1="45600" x2="52708" y2="46267"/>
                        <a14:foregroundMark x1="51460" y1="45333" x2="51817" y2="45600"/>
                        <a14:foregroundMark x1="40055" y1="36799" x2="51460" y2="45333"/>
                        <a14:foregroundMark x1="52708" y1="46267" x2="52708" y2="46267"/>
                        <a14:foregroundMark x1="61552" y1="58933" x2="62816" y2="65333"/>
                        <a14:foregroundMark x1="37979" y1="35113" x2="38299" y2="35432"/>
                        <a14:foregroundMark x1="36476" y1="33217" x2="37245" y2="34472"/>
                        <a14:foregroundMark x1="35464" y1="31566" x2="35668" y2="31898"/>
                        <a14:foregroundMark x1="33032" y1="27600" x2="34032" y2="29230"/>
                        <a14:foregroundMark x1="37365" y1="34667" x2="38087" y2="35333"/>
                        <a14:foregroundMark x1="30866" y1="31600" x2="30866" y2="31600"/>
                        <a14:foregroundMark x1="60469" y1="71733" x2="56498" y2="74667"/>
                        <a14:foregroundMark x1="27978" y1="14267" x2="27978" y2="14267"/>
                        <a14:foregroundMark x1="29242" y1="13867" x2="31769" y2="16400"/>
                        <a14:foregroundMark x1="29242" y1="17333" x2="31769" y2="20933"/>
                        <a14:foregroundMark x1="39350" y1="35867" x2="39350" y2="35867"/>
                        <a14:foregroundMark x1="39350" y1="36000" x2="39892" y2="37200"/>
                        <a14:foregroundMark x1="40614" y1="38400" x2="40614" y2="38400"/>
                        <a14:foregroundMark x1="39711" y1="37600" x2="39711" y2="37600"/>
                        <a14:foregroundMark x1="40433" y1="39067" x2="40433" y2="39067"/>
                        <a14:foregroundMark x1="43321" y1="40667" x2="43321" y2="40667"/>
                        <a14:foregroundMark x1="44224" y1="41200" x2="44224" y2="41200"/>
                        <a14:foregroundMark x1="45307" y1="42000" x2="45307" y2="42000"/>
                        <a14:foregroundMark x1="46209" y1="42533" x2="46209" y2="42533"/>
                        <a14:foregroundMark x1="46209" y1="42933" x2="46209" y2="42933"/>
                        <a14:foregroundMark x1="45848" y1="43067" x2="45848" y2="43067"/>
                        <a14:foregroundMark x1="46390" y1="43467" x2="46390" y2="43467"/>
                        <a14:foregroundMark x1="46931" y1="43600" x2="46931" y2="43600"/>
                        <a14:foregroundMark x1="47473" y1="43867" x2="47473" y2="43867"/>
                        <a14:foregroundMark x1="38628" y1="37600" x2="38628" y2="37600"/>
                        <a14:foregroundMark x1="39892" y1="38533" x2="39892" y2="38533"/>
                        <a14:foregroundMark x1="33213" y1="30933" x2="36101" y2="33867"/>
                        <a14:foregroundMark x1="37004" y1="35467" x2="37004" y2="35467"/>
                        <a14:foregroundMark x1="49458" y1="45200" x2="49458" y2="45200"/>
                        <a14:foregroundMark x1="42238" y1="40133" x2="42238" y2="40133"/>
                        <a14:foregroundMark x1="45848" y1="43333" x2="45848" y2="43333"/>
                        <a14:foregroundMark x1="43141" y1="41200" x2="43141" y2="41200"/>
                        <a14:backgroundMark x1="30505" y1="72267" x2="30505" y2="72267"/>
                        <a14:backgroundMark x1="24368" y1="68533" x2="33213" y2="67333"/>
                        <a14:backgroundMark x1="33213" y1="67333" x2="33574" y2="67200"/>
                        <a14:backgroundMark x1="44946" y1="60800" x2="44946" y2="60800"/>
                        <a14:backgroundMark x1="44574" y1="72530" x2="45848" y2="72933"/>
                        <a14:backgroundMark x1="44585" y1="69733" x2="44946" y2="73733"/>
                        <a14:backgroundMark x1="45848" y1="69867" x2="50000" y2="69467"/>
                        <a14:backgroundMark x1="33213" y1="70667" x2="33213" y2="70667"/>
                        <a14:backgroundMark x1="32310" y1="70800" x2="32310" y2="70800"/>
                        <a14:backgroundMark x1="33755" y1="75600" x2="33755" y2="75600"/>
                        <a14:backgroundMark x1="34838" y1="76133" x2="34838" y2="76133"/>
                        <a14:backgroundMark x1="28520" y1="32533" x2="38267" y2="40133"/>
                        <a14:backgroundMark x1="38267" y1="40133" x2="46209" y2="54933"/>
                        <a14:backgroundMark x1="46209" y1="54933" x2="46931" y2="62400"/>
                        <a14:backgroundMark x1="46931" y1="62400" x2="41877" y2="68000"/>
                        <a14:backgroundMark x1="41877" y1="68000" x2="33213" y2="69067"/>
                        <a14:backgroundMark x1="51444" y1="50533" x2="55957" y2="57067"/>
                        <a14:backgroundMark x1="56498" y1="64667" x2="56498" y2="71483"/>
                        <a14:backgroundMark x1="55689" y1="72080" x2="47834" y2="70267"/>
                        <a14:backgroundMark x1="48195" y1="74133" x2="50181" y2="74667"/>
                        <a14:backgroundMark x1="59386" y1="70133" x2="59386" y2="70133"/>
                        <a14:backgroundMark x1="58845" y1="66800" x2="58845" y2="66800"/>
                        <a14:backgroundMark x1="57942" y1="59733" x2="57942" y2="59733"/>
                        <a14:backgroundMark x1="57942" y1="61067" x2="57942" y2="61067"/>
                        <a14:backgroundMark x1="58484" y1="61067" x2="58484" y2="61067"/>
                        <a14:backgroundMark x1="57581" y1="55600" x2="57581" y2="55600"/>
                        <a14:backgroundMark x1="57581" y1="55733" x2="57581" y2="56133"/>
                        <a14:backgroundMark x1="57581" y1="57333" x2="57401" y2="57733"/>
                        <a14:backgroundMark x1="57040" y1="58533" x2="57040" y2="58533"/>
                        <a14:backgroundMark x1="46931" y1="45600" x2="46931" y2="45600"/>
                        <a14:backgroundMark x1="45487" y1="44933" x2="45487" y2="44933"/>
                        <a14:backgroundMark x1="44585" y1="44133" x2="44585" y2="44133"/>
                        <a14:backgroundMark x1="43141" y1="43200" x2="43141" y2="43200"/>
                        <a14:backgroundMark x1="41877" y1="42133" x2="41877" y2="42133"/>
                        <a14:backgroundMark x1="35921" y1="37333" x2="35921" y2="37333"/>
                        <a14:backgroundMark x1="37726" y1="38533" x2="37726" y2="38533"/>
                        <a14:backgroundMark x1="26534" y1="25067" x2="26534" y2="25067"/>
                        <a14:backgroundMark x1="26534" y1="25867" x2="26534" y2="25867"/>
                        <a14:backgroundMark x1="26354" y1="29067" x2="26354" y2="29067"/>
                        <a14:backgroundMark x1="39531" y1="13067" x2="39531" y2="13067"/>
                        <a14:backgroundMark x1="39892" y1="12133" x2="39892" y2="12133"/>
                        <a14:backgroundMark x1="43321" y1="13067" x2="43321" y2="13067"/>
                        <a14:backgroundMark x1="42419" y1="15467" x2="42419" y2="15467"/>
                        <a14:backgroundMark x1="43141" y1="16133" x2="43141" y2="16133"/>
                        <a14:backgroundMark x1="48375" y1="14533" x2="48375" y2="14533"/>
                        <a14:backgroundMark x1="36823" y1="12800" x2="36823" y2="12800"/>
                        <a14:backgroundMark x1="35560" y1="37333" x2="35560" y2="37333"/>
                        <a14:backgroundMark x1="50361" y1="46267" x2="50361" y2="46267"/>
                        <a14:backgroundMark x1="51264" y1="45333" x2="51264" y2="45333"/>
                        <a14:backgroundMark x1="51083" y1="46667" x2="51083" y2="46667"/>
                        <a14:backgroundMark x1="51444" y1="46667" x2="51444" y2="46667"/>
                        <a14:backgroundMark x1="50903" y1="46133" x2="50903" y2="46133"/>
                        <a14:backgroundMark x1="50542" y1="45600" x2="50542" y2="45600"/>
                        <a14:backgroundMark x1="56679" y1="52533" x2="56679" y2="52533"/>
                        <a14:backgroundMark x1="60108" y1="65600" x2="60108" y2="65600"/>
                        <a14:backgroundMark x1="60108" y1="65333" x2="60108" y2="65333"/>
                        <a14:backgroundMark x1="60830" y1="65200" x2="60830" y2="65200"/>
                        <a14:backgroundMark x1="61191" y1="65200" x2="61191" y2="65200"/>
                        <a14:backgroundMark x1="58484" y1="62133" x2="58845" y2="62267"/>
                        <a14:backgroundMark x1="40357" y1="41200" x2="44224" y2="45333"/>
                        <a14:backgroundMark x1="39359" y1="40133" x2="40357" y2="41200"/>
                        <a14:backgroundMark x1="38362" y1="39067" x2="39359" y2="40133"/>
                        <a14:backgroundMark x1="37863" y1="38533" x2="38362" y2="39067"/>
                        <a14:backgroundMark x1="37673" y1="38330" x2="37863" y2="38533"/>
                        <a14:backgroundMark x1="43615" y1="42533" x2="44043" y2="42933"/>
                        <a14:backgroundMark x1="43044" y1="42000" x2="43615" y2="42533"/>
                        <a14:backgroundMark x1="42188" y1="41200" x2="43044" y2="42000"/>
                        <a14:backgroundMark x1="41618" y1="40667" x2="42188" y2="41200"/>
                        <a14:backgroundMark x1="41046" y1="40133" x2="41618" y2="40667"/>
                        <a14:backgroundMark x1="39905" y1="39067" x2="41046" y2="40133"/>
                        <a14:backgroundMark x1="39191" y1="38400" x2="39905" y2="39067"/>
                        <a14:backgroundMark x1="38632" y1="37878" x2="39191" y2="38400"/>
                        <a14:backgroundMark x1="48866" y1="45200" x2="50000" y2="45733"/>
                        <a14:backgroundMark x1="46030" y1="43867" x2="48866" y2="45200"/>
                        <a14:backgroundMark x1="45179" y1="43467" x2="46030" y2="43867"/>
                        <a14:backgroundMark x1="44043" y1="42933" x2="45179" y2="43467"/>
                        <a14:backgroundMark x1="29302" y1="31600" x2="29603" y2="32000"/>
                        <a14:backgroundMark x1="29001" y1="31200" x2="29302" y2="31600"/>
                        <a14:backgroundMark x1="27798" y1="29600" x2="29001" y2="31200"/>
                        <a14:backgroundMark x1="35703" y1="35188" x2="35981" y2="35356"/>
                        <a14:backgroundMark x1="29783" y1="31600" x2="33494" y2="33849"/>
                        <a14:backgroundMark x1="37859" y1="37683" x2="38267" y2="38400"/>
                        <a14:backgroundMark x1="36823" y1="35867" x2="37192" y2="36513"/>
                        <a14:backgroundMark x1="58925" y1="70838" x2="59386" y2="70400"/>
                        <a14:backgroundMark x1="55054" y1="74267" x2="55054" y2="74267"/>
                        <a14:backgroundMark x1="51444" y1="75067" x2="51444" y2="75067"/>
                        <a14:backgroundMark x1="34116" y1="29200" x2="34822" y2="30186"/>
                        <a14:backgroundMark x1="34392" y1="35467" x2="34838" y2="35867"/>
                        <a14:backgroundMark x1="32310" y1="33600" x2="34392" y2="35467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333" t="9174" r="35632" b="5001"/>
          <a:stretch>
            <a:fillRect/>
          </a:stretch>
        </p:blipFill>
        <p:spPr bwMode="auto">
          <a:xfrm>
            <a:off x="7799800" y="580103"/>
            <a:ext cx="2423540" cy="6203950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Freeform: Shape 16"/>
          <p:cNvSpPr/>
          <p:nvPr/>
        </p:nvSpPr>
        <p:spPr>
          <a:xfrm>
            <a:off x="8275455" y="2285078"/>
            <a:ext cx="146050" cy="120650"/>
          </a:xfrm>
          <a:custGeom>
            <a:avLst/>
            <a:gdLst>
              <a:gd name="connsiteX0" fmla="*/ 0 w 146050"/>
              <a:gd name="connsiteY0" fmla="*/ 0 h 120650"/>
              <a:gd name="connsiteX1" fmla="*/ 146050 w 146050"/>
              <a:gd name="connsiteY1" fmla="*/ 120650 h 120650"/>
              <a:gd name="connsiteX2" fmla="*/ 146050 w 146050"/>
              <a:gd name="connsiteY2" fmla="*/ 120650 h 120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6050" h="120650">
                <a:moveTo>
                  <a:pt x="0" y="0"/>
                </a:moveTo>
                <a:lnTo>
                  <a:pt x="146050" y="120650"/>
                </a:lnTo>
                <a:lnTo>
                  <a:pt x="146050" y="120650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00195" y="3183296"/>
            <a:ext cx="2813083" cy="35892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50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mph" presetSubtype="0" repeatCount="3000" autoRev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3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53" presetClass="exit" presetSubtype="3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" presetClass="emph" presetSubtype="0" repeatCount="3000" autoRev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4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53" presetClass="exit" presetSubtype="3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6" grpId="1" animBg="1"/>
      <p:bldP spid="6" grpId="2" animBg="1"/>
      <p:bldP spid="6" grpId="3" animBg="1"/>
      <p:bldP spid="11" grpId="0" animBg="1"/>
      <p:bldP spid="11" grpId="1" animBg="1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 Second Countdown Intro video   YouTub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3"/>
          <a:srcRect l="33582" t="19073" r="33194" b="21307"/>
          <a:stretch>
            <a:fillRect/>
          </a:stretch>
        </p:blipFill>
        <p:spPr>
          <a:xfrm>
            <a:off x="10863170" y="0"/>
            <a:ext cx="1156473" cy="11672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5321124" y="804014"/>
            <a:ext cx="5756207" cy="2314039"/>
          </a:xfrm>
          <a:prstGeom prst="round2DiagRect">
            <a:avLst>
              <a:gd name="adj1" fmla="val 28387"/>
              <a:gd name="adj2" fmla="val 0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>
            <a:spAutoFit/>
          </a:bodyPr>
          <a:lstStyle/>
          <a:p>
            <a:pPr algn="just"/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2. Nước ta có khí hậu ôn hòa, gió và mưa thay đổi theo mùa.</a:t>
            </a:r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D - 9Slide.vn"/>
          <p:cNvSpPr/>
          <p:nvPr/>
        </p:nvSpPr>
        <p:spPr>
          <a:xfrm>
            <a:off x="6716094" y="3643456"/>
            <a:ext cx="2813085" cy="1188824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6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Google Shape;1003;p34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 flipH="1">
            <a:off x="10288815" y="3743820"/>
            <a:ext cx="2017485" cy="311418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 - 9Slide.vn"/>
          <p:cNvSpPr/>
          <p:nvPr/>
        </p:nvSpPr>
        <p:spPr>
          <a:xfrm>
            <a:off x="6716095" y="5021636"/>
            <a:ext cx="2813084" cy="1188824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endParaRPr lang="en-US" sz="6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21124" y="436706"/>
            <a:ext cx="5756207" cy="3048655"/>
          </a:xfrm>
          <a:prstGeom prst="round2DiagRect">
            <a:avLst>
              <a:gd name="adj1" fmla="val 28387"/>
              <a:gd name="adj2" fmla="val 0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>
            <a:spAutoFit/>
          </a:bodyPr>
          <a:lstStyle/>
          <a:p>
            <a:pPr algn="just"/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2. Nước ta có khí hậu </a:t>
            </a:r>
            <a:r>
              <a:rPr lang="en-US" sz="4000" b="1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đới gió mùa</a:t>
            </a:r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, gió và mưa thay đổi theo mùa.</a:t>
            </a:r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6052" y="-43866"/>
            <a:ext cx="5310585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6052" y="-43866"/>
            <a:ext cx="5310585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22" b="98595" l="2948" r="89796">
                        <a14:foregroundMark x1="4649" y1="9043" x2="4649" y2="9043"/>
                        <a14:foregroundMark x1="25170" y1="91484" x2="25170" y2="91484"/>
                        <a14:foregroundMark x1="23243" y1="94293" x2="22336" y2="94820"/>
                        <a14:foregroundMark x1="21315" y1="97805" x2="21315" y2="97805"/>
                        <a14:foregroundMark x1="20635" y1="98332" x2="20635" y2="98332"/>
                        <a14:foregroundMark x1="20181" y1="98332" x2="20181" y2="98332"/>
                        <a14:foregroundMark x1="8844" y1="18437" x2="4195" y2="22037"/>
                        <a14:foregroundMark x1="3061" y1="7814" x2="3061" y2="7814"/>
                        <a14:foregroundMark x1="47846" y1="15891" x2="53401" y2="18876"/>
                        <a14:foregroundMark x1="38095" y1="19754" x2="40930" y2="25022"/>
                        <a14:foregroundMark x1="46825" y1="15013" x2="47846" y2="16242"/>
                        <a14:foregroundMark x1="47732" y1="15803" x2="53288" y2="18525"/>
                        <a14:foregroundMark x1="23583" y1="34416" x2="18821" y2="38016"/>
                        <a14:foregroundMark x1="24943" y1="34153" x2="23583" y2="34680"/>
                        <a14:foregroundMark x1="24150" y1="34328" x2="18821" y2="37665"/>
                        <a14:foregroundMark x1="16327" y1="94205" x2="22449" y2="92625"/>
                        <a14:foregroundMark x1="36621" y1="74539" x2="44444" y2="73134"/>
                        <a14:foregroundMark x1="37528" y1="74978" x2="36961" y2="75768"/>
                        <a14:foregroundMark x1="38095" y1="74188" x2="37528" y2="74978"/>
                        <a14:foregroundMark x1="25737" y1="98683" x2="31066" y2="95874"/>
                        <a14:foregroundMark x1="23469" y1="98420" x2="23469" y2="98332"/>
                        <a14:foregroundMark x1="26531" y1="2722" x2="26531" y2="2722"/>
                        <a14:foregroundMark x1="41837" y1="55136" x2="45238" y2="54434"/>
                        <a14:foregroundMark x1="35601" y1="93591" x2="40590" y2="90255"/>
                        <a14:foregroundMark x1="46825" y1="89991" x2="53515" y2="87357"/>
                        <a14:foregroundMark x1="41156" y1="89816" x2="41156" y2="90606"/>
                        <a14:backgroundMark x1="24036" y1="37226" x2="24036" y2="37226"/>
                        <a14:backgroundMark x1="40023" y1="54785" x2="40023" y2="54785"/>
                        <a14:backgroundMark x1="2608" y1="11853" x2="2608" y2="11853"/>
                        <a14:backgroundMark x1="39796" y1="74978" x2="39796" y2="74978"/>
                        <a14:backgroundMark x1="39796" y1="75154" x2="39796" y2="75154"/>
                        <a14:backgroundMark x1="39002" y1="74978" x2="39002" y2="74978"/>
                        <a14:backgroundMark x1="42744" y1="74012" x2="42744" y2="74012"/>
                        <a14:backgroundMark x1="28912" y1="95083" x2="28912" y2="95083"/>
                        <a14:backgroundMark x1="27438" y1="95786" x2="27438" y2="95786"/>
                        <a14:backgroundMark x1="21995" y1="99034" x2="21995" y2="99034"/>
                        <a14:backgroundMark x1="9977" y1="44249" x2="9977" y2="44249"/>
                        <a14:backgroundMark x1="9184" y1="41615" x2="9184" y2="41615"/>
                        <a14:backgroundMark x1="12925" y1="73837" x2="12925" y2="73837"/>
                        <a14:backgroundMark x1="28912" y1="76558" x2="28912" y2="76558"/>
                        <a14:backgroundMark x1="7483" y1="29939" x2="7483" y2="29939"/>
                        <a14:backgroundMark x1="11451" y1="22300" x2="11451" y2="22300"/>
                        <a14:backgroundMark x1="35374" y1="2107" x2="31973" y2="6146"/>
                        <a14:backgroundMark x1="2608" y1="10272" x2="2608" y2="10272"/>
                      </a14:backgroundRemoval>
                    </a14:imgEffect>
                  </a14:imgLayer>
                </a14:imgProps>
              </a:ext>
            </a:extLst>
          </a:blip>
          <a:srcRect r="33322"/>
          <a:stretch>
            <a:fillRect/>
          </a:stretch>
        </p:blipFill>
        <p:spPr>
          <a:xfrm>
            <a:off x="-53352" y="-37698"/>
            <a:ext cx="3541025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93" b="97981" l="3855" r="67347">
                        <a14:foregroundMark x1="26304" y1="6321" x2="26304" y2="6321"/>
                        <a14:foregroundMark x1="27098" y1="2722" x2="27098" y2="2722"/>
                        <a14:foregroundMark x1="3855" y1="7287" x2="3855" y2="7287"/>
                        <a14:foregroundMark x1="35488" y1="1580" x2="32426" y2="5970"/>
                        <a14:foregroundMark x1="43084" y1="8253" x2="38095" y2="13082"/>
                        <a14:foregroundMark x1="42630" y1="8692" x2="39116" y2="13433"/>
                        <a14:foregroundMark x1="57143" y1="55224" x2="63265" y2="52590"/>
                        <a14:foregroundMark x1="60544" y1="69008" x2="58844" y2="68745"/>
                        <a14:foregroundMark x1="61338" y1="68920" x2="67460" y2="67076"/>
                        <a14:foregroundMark x1="66780" y1="66111" x2="59297" y2="69710"/>
                        <a14:foregroundMark x1="32766" y1="33802" x2="40363" y2="31782"/>
                        <a14:foregroundMark x1="38763" y1="31782" x2="36819" y2="33229"/>
                        <a14:foregroundMark x1="39116" y1="31519" x2="38763" y2="31782"/>
                        <a14:foregroundMark x1="35082" y1="33620" x2="39683" y2="31694"/>
                        <a14:foregroundMark x1="37965" y1="31782" x2="36395" y2="32660"/>
                        <a14:foregroundMark x1="38435" y1="31519" x2="37965" y2="31782"/>
                        <a14:foregroundMark x1="26531" y1="87884" x2="26531" y2="87884"/>
                        <a14:foregroundMark x1="24830" y1="92625" x2="24830" y2="92625"/>
                        <a14:foregroundMark x1="23129" y1="93766" x2="23129" y2="93766"/>
                        <a14:foregroundMark x1="22109" y1="97805" x2="22109" y2="97805"/>
                        <a14:foregroundMark x1="20181" y1="97981" x2="20181" y2="97981"/>
                        <a14:backgroundMark x1="34921" y1="34592" x2="34921" y2="34592"/>
                        <a14:backgroundMark x1="34014" y1="34767" x2="34014" y2="34767"/>
                        <a14:backgroundMark x1="34240" y1="34767" x2="36621" y2="34416"/>
                        <a14:backgroundMark x1="40136" y1="31782" x2="40136" y2="31782"/>
                      </a14:backgroundRemoval>
                    </a14:imgEffect>
                  </a14:imgLayer>
                </a14:imgProps>
              </a:ext>
            </a:extLst>
          </a:blip>
          <a:srcRect r="31127"/>
          <a:stretch>
            <a:fillRect/>
          </a:stretch>
        </p:blipFill>
        <p:spPr>
          <a:xfrm>
            <a:off x="-89467" y="-21945"/>
            <a:ext cx="3657600" cy="6858000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 rot="1712267">
            <a:off x="1543527" y="-24813"/>
            <a:ext cx="365847" cy="59264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 rot="1712267">
            <a:off x="1899440" y="422000"/>
            <a:ext cx="365847" cy="59264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 rot="2507886">
            <a:off x="1614342" y="1943944"/>
            <a:ext cx="365847" cy="59264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 rot="3330900">
            <a:off x="3004730" y="3350498"/>
            <a:ext cx="365847" cy="59264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 rot="3330900">
            <a:off x="3130443" y="4341488"/>
            <a:ext cx="365847" cy="59264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 rot="18952427">
            <a:off x="2392075" y="881347"/>
            <a:ext cx="365847" cy="592649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 rot="18797443">
            <a:off x="1875358" y="1201993"/>
            <a:ext cx="365847" cy="592649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 rot="2507886">
            <a:off x="71524" y="1029269"/>
            <a:ext cx="365847" cy="59264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 rot="3330900">
            <a:off x="885450" y="2102735"/>
            <a:ext cx="365847" cy="59264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 rot="3330900">
            <a:off x="2199870" y="3395679"/>
            <a:ext cx="365847" cy="59264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 rot="3330900">
            <a:off x="1752338" y="5993068"/>
            <a:ext cx="365847" cy="59264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 rot="3330900">
            <a:off x="1882060" y="4724350"/>
            <a:ext cx="365847" cy="59264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 rot="3330900">
            <a:off x="2423939" y="5795228"/>
            <a:ext cx="365847" cy="59264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 rot="3330900">
            <a:off x="1192358" y="6380153"/>
            <a:ext cx="329473" cy="59264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 rot="3330900">
            <a:off x="859176" y="6074276"/>
            <a:ext cx="329473" cy="59264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2283084" y="23982"/>
            <a:ext cx="29899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 mùa đông bắc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04378" y="5233123"/>
            <a:ext cx="1311818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 mùa tây nam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508301" y="1568062"/>
            <a:ext cx="1566461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 mùa đông nam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433596" y="3517205"/>
            <a:ext cx="16914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 mùa đông bắc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mph" presetSubtype="0" repeatCount="3000" decel="16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1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6" presetClass="emph" presetSubtype="0" repeatCount="3000" decel="16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6" presetClass="emph" presetSubtype="0" repeatCount="3000" decel="16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6" presetClass="emph" presetSubtype="0" repeatCount="3000" decel="16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1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6" presetClass="emph" presetSubtype="0" repeatCount="3000" decel="16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6" presetClass="emph" presetSubtype="0" repeatCount="3000" decel="16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5" dur="1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66" presetID="6" presetClass="emph" presetSubtype="0" repeatCount="3000" decel="16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7" dur="1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68" presetID="6" presetClass="emph" presetSubtype="0" repeatCount="3000" decel="16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9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0" presetID="6" presetClass="emph" presetSubtype="0" repeatCount="3000" decel="16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1" dur="1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2" presetID="6" presetClass="emph" presetSubtype="0" repeatCount="3000" decel="16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3" dur="1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4" presetID="6" presetClass="emph" presetSubtype="0" repeatCount="3000" decel="16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5" dur="1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6" presetID="6" presetClass="emph" presetSubtype="0" repeatCount="3000" decel="16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7" dur="1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8" presetID="6" presetClass="emph" presetSubtype="0" repeatCount="3000" decel="16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9" dur="1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80" presetID="6" presetClass="emph" presetSubtype="0" repeatCount="3000" decel="16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1" dur="1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82" presetID="6" presetClass="emph" presetSubtype="0" repeatCount="3000" decel="16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3" dur="1000" fill="hold"/>
                                        <p:tgtEl>
                                          <p:spTgt spid="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7" dur="50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6" presetClass="emph" presetSubtype="0" repeatCount="3000" autoRev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2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500"/>
                            </p:stCondLst>
                            <p:childTnLst>
                              <p:par>
                                <p:cTn id="234" presetID="53" presetClass="exit" presetSubtype="3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6" presetClass="emph" presetSubtype="0" repeatCount="3000" autoRev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3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4" presetID="53" presetClass="exit" presetSubtype="3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6" grpId="1" animBg="1"/>
      <p:bldP spid="6" grpId="2" animBg="1"/>
      <p:bldP spid="6" grpId="3" animBg="1"/>
      <p:bldP spid="7" grpId="0" animBg="1"/>
      <p:bldP spid="7" grpId="1" animBg="1"/>
      <p:bldP spid="8" grpId="0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  <p:bldP spid="17" grpId="0" animBg="1"/>
      <p:bldP spid="17" grpId="1" animBg="1"/>
      <p:bldP spid="17" grpId="2" animBg="1"/>
      <p:bldP spid="18" grpId="0" animBg="1"/>
      <p:bldP spid="18" grpId="1" animBg="1"/>
      <p:bldP spid="18" grpId="2" animBg="1"/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2" grpId="0" animBg="1"/>
      <p:bldP spid="22" grpId="1" animBg="1"/>
      <p:bldP spid="22" grpId="2" animBg="1"/>
      <p:bldP spid="23" grpId="0" animBg="1"/>
      <p:bldP spid="23" grpId="1" animBg="1"/>
      <p:bldP spid="23" grpId="2" animBg="1"/>
      <p:bldP spid="24" grpId="0" animBg="1"/>
      <p:bldP spid="24" grpId="1" animBg="1"/>
      <p:bldP spid="24" grpId="2" animBg="1"/>
      <p:bldP spid="26" grpId="0" animBg="1"/>
      <p:bldP spid="26" grpId="1" animBg="1"/>
      <p:bldP spid="26" grpId="2" animBg="1"/>
      <p:bldP spid="27" grpId="0" animBg="1"/>
      <p:bldP spid="27" grpId="1" animBg="1"/>
      <p:bldP spid="27" grpId="2" animBg="1"/>
      <p:bldP spid="28" grpId="0" animBg="1"/>
      <p:bldP spid="28" grpId="1" animBg="1"/>
      <p:bldP spid="28" grpId="2" animBg="1"/>
      <p:bldP spid="29" grpId="0" animBg="1"/>
      <p:bldP spid="29" grpId="1" animBg="1"/>
      <p:bldP spid="29" grpId="2" animBg="1"/>
      <p:bldP spid="30" grpId="0"/>
      <p:bldP spid="30" grpId="1"/>
      <p:bldP spid="31" grpId="0" animBg="1"/>
      <p:bldP spid="31" grpId="1" animBg="1"/>
      <p:bldP spid="32" grpId="0" animBg="1"/>
      <p:bldP spid="32" grpId="1" animBg="1"/>
      <p:bldP spid="33" grpId="0"/>
      <p:bldP spid="33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 Second Countdown Intro video   YouTub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3"/>
          <a:srcRect l="33582" t="19073" r="33194" b="21307"/>
          <a:stretch>
            <a:fillRect/>
          </a:stretch>
        </p:blipFill>
        <p:spPr>
          <a:xfrm>
            <a:off x="0" y="17837"/>
            <a:ext cx="1156473" cy="11672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710632" y="772929"/>
            <a:ext cx="5904556" cy="2093655"/>
          </a:xfrm>
          <a:prstGeom prst="round2DiagRect">
            <a:avLst>
              <a:gd name="adj1" fmla="val 28387"/>
              <a:gd name="adj2" fmla="val 0"/>
            </a:avLst>
          </a:prstGeom>
          <a:solidFill>
            <a:schemeClr val="accent1">
              <a:lumMod val="60000"/>
              <a:lumOff val="40000"/>
            </a:schemeClr>
          </a:solidFill>
          <a:ln w="28575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3. Sông ngòi nước ta có lượng nước thay đổi theo mùa và có nhiều phù sa.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 - 9Slide.vn"/>
          <p:cNvSpPr/>
          <p:nvPr/>
        </p:nvSpPr>
        <p:spPr>
          <a:xfrm>
            <a:off x="3461333" y="4896247"/>
            <a:ext cx="2813084" cy="1188824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endParaRPr lang="en-US" sz="6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Đ - 9Slide.vn"/>
          <p:cNvSpPr/>
          <p:nvPr/>
        </p:nvSpPr>
        <p:spPr>
          <a:xfrm>
            <a:off x="3461332" y="3461719"/>
            <a:ext cx="2813085" cy="1188824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6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3289" y="0"/>
            <a:ext cx="5538712" cy="6858000"/>
          </a:xfrm>
          <a:prstGeom prst="rect">
            <a:avLst/>
          </a:prstGeom>
          <a:ln w="38100">
            <a:noFill/>
          </a:ln>
        </p:spPr>
      </p:pic>
      <p:sp>
        <p:nvSpPr>
          <p:cNvPr id="13" name="Freeform: Shape 12"/>
          <p:cNvSpPr/>
          <p:nvPr/>
        </p:nvSpPr>
        <p:spPr>
          <a:xfrm>
            <a:off x="6867285" y="389244"/>
            <a:ext cx="1404232" cy="892012"/>
          </a:xfrm>
          <a:custGeom>
            <a:avLst/>
            <a:gdLst>
              <a:gd name="connsiteX0" fmla="*/ 0 w 678180"/>
              <a:gd name="connsiteY0" fmla="*/ 0 h 640080"/>
              <a:gd name="connsiteX1" fmla="*/ 678180 w 678180"/>
              <a:gd name="connsiteY1" fmla="*/ 640080 h 640080"/>
              <a:gd name="connsiteX0-1" fmla="*/ 0 w 236220"/>
              <a:gd name="connsiteY0-2" fmla="*/ 0 h 213360"/>
              <a:gd name="connsiteX1-3" fmla="*/ 236220 w 236220"/>
              <a:gd name="connsiteY1-4" fmla="*/ 213360 h 213360"/>
              <a:gd name="connsiteX0-5" fmla="*/ 0 w 754380"/>
              <a:gd name="connsiteY0-6" fmla="*/ 0 h 495300"/>
              <a:gd name="connsiteX1-7" fmla="*/ 754380 w 754380"/>
              <a:gd name="connsiteY1-8" fmla="*/ 495300 h 495300"/>
              <a:gd name="connsiteX0-9" fmla="*/ 0 w 754380"/>
              <a:gd name="connsiteY0-10" fmla="*/ 0 h 495300"/>
              <a:gd name="connsiteX1-11" fmla="*/ 754380 w 754380"/>
              <a:gd name="connsiteY1-12" fmla="*/ 495300 h 495300"/>
              <a:gd name="connsiteX0-13" fmla="*/ 0 w 754380"/>
              <a:gd name="connsiteY0-14" fmla="*/ 0 h 495300"/>
              <a:gd name="connsiteX1-15" fmla="*/ 754380 w 754380"/>
              <a:gd name="connsiteY1-16" fmla="*/ 495300 h 495300"/>
              <a:gd name="connsiteX0-17" fmla="*/ 0 w 845820"/>
              <a:gd name="connsiteY0-18" fmla="*/ 0 h 647700"/>
              <a:gd name="connsiteX1-19" fmla="*/ 845820 w 845820"/>
              <a:gd name="connsiteY1-20" fmla="*/ 647700 h 647700"/>
              <a:gd name="connsiteX0-21" fmla="*/ 0 w 845820"/>
              <a:gd name="connsiteY0-22" fmla="*/ 0 h 647700"/>
              <a:gd name="connsiteX1-23" fmla="*/ 845820 w 845820"/>
              <a:gd name="connsiteY1-24" fmla="*/ 647700 h 647700"/>
              <a:gd name="connsiteX0-25" fmla="*/ 0 w 845820"/>
              <a:gd name="connsiteY0-26" fmla="*/ 0 h 647700"/>
              <a:gd name="connsiteX1-27" fmla="*/ 274320 w 845820"/>
              <a:gd name="connsiteY1-28" fmla="*/ 266283 h 647700"/>
              <a:gd name="connsiteX2" fmla="*/ 845820 w 845820"/>
              <a:gd name="connsiteY2" fmla="*/ 647700 h 647700"/>
              <a:gd name="connsiteX0-29" fmla="*/ 0 w 845820"/>
              <a:gd name="connsiteY0-30" fmla="*/ 0 h 647700"/>
              <a:gd name="connsiteX1-31" fmla="*/ 274320 w 845820"/>
              <a:gd name="connsiteY1-32" fmla="*/ 266283 h 647700"/>
              <a:gd name="connsiteX2-33" fmla="*/ 845820 w 845820"/>
              <a:gd name="connsiteY2-34" fmla="*/ 647700 h 647700"/>
              <a:gd name="connsiteX0-35" fmla="*/ 0 w 845820"/>
              <a:gd name="connsiteY0-36" fmla="*/ 0 h 647700"/>
              <a:gd name="connsiteX1-37" fmla="*/ 274320 w 845820"/>
              <a:gd name="connsiteY1-38" fmla="*/ 266283 h 647700"/>
              <a:gd name="connsiteX2-39" fmla="*/ 647700 w 845820"/>
              <a:gd name="connsiteY2-40" fmla="*/ 441543 h 647700"/>
              <a:gd name="connsiteX3" fmla="*/ 845820 w 845820"/>
              <a:gd name="connsiteY3" fmla="*/ 647700 h 647700"/>
              <a:gd name="connsiteX0-41" fmla="*/ 0 w 845820"/>
              <a:gd name="connsiteY0-42" fmla="*/ 0 h 647700"/>
              <a:gd name="connsiteX1-43" fmla="*/ 274320 w 845820"/>
              <a:gd name="connsiteY1-44" fmla="*/ 266283 h 647700"/>
              <a:gd name="connsiteX2-45" fmla="*/ 647700 w 845820"/>
              <a:gd name="connsiteY2-46" fmla="*/ 441543 h 647700"/>
              <a:gd name="connsiteX3-47" fmla="*/ 845820 w 845820"/>
              <a:gd name="connsiteY3-48" fmla="*/ 647700 h 647700"/>
              <a:gd name="connsiteX0-49" fmla="*/ 0 w 845820"/>
              <a:gd name="connsiteY0-50" fmla="*/ 0 h 647700"/>
              <a:gd name="connsiteX1-51" fmla="*/ 274320 w 845820"/>
              <a:gd name="connsiteY1-52" fmla="*/ 266283 h 647700"/>
              <a:gd name="connsiteX2-53" fmla="*/ 647700 w 845820"/>
              <a:gd name="connsiteY2-54" fmla="*/ 441543 h 647700"/>
              <a:gd name="connsiteX3-55" fmla="*/ 845820 w 845820"/>
              <a:gd name="connsiteY3-56" fmla="*/ 647700 h 647700"/>
              <a:gd name="connsiteX0-57" fmla="*/ 0 w 845820"/>
              <a:gd name="connsiteY0-58" fmla="*/ 0 h 647700"/>
              <a:gd name="connsiteX1-59" fmla="*/ 152400 w 845820"/>
              <a:gd name="connsiteY1-60" fmla="*/ 205323 h 647700"/>
              <a:gd name="connsiteX2-61" fmla="*/ 647700 w 845820"/>
              <a:gd name="connsiteY2-62" fmla="*/ 441543 h 647700"/>
              <a:gd name="connsiteX3-63" fmla="*/ 845820 w 845820"/>
              <a:gd name="connsiteY3-64" fmla="*/ 647700 h 647700"/>
              <a:gd name="connsiteX0-65" fmla="*/ 0 w 845820"/>
              <a:gd name="connsiteY0-66" fmla="*/ 0 h 647700"/>
              <a:gd name="connsiteX1-67" fmla="*/ 152400 w 845820"/>
              <a:gd name="connsiteY1-68" fmla="*/ 205323 h 647700"/>
              <a:gd name="connsiteX2-69" fmla="*/ 647700 w 845820"/>
              <a:gd name="connsiteY2-70" fmla="*/ 441543 h 647700"/>
              <a:gd name="connsiteX3-71" fmla="*/ 845820 w 845820"/>
              <a:gd name="connsiteY3-72" fmla="*/ 647700 h 647700"/>
              <a:gd name="connsiteX0-73" fmla="*/ 0 w 845820"/>
              <a:gd name="connsiteY0-74" fmla="*/ 0 h 647700"/>
              <a:gd name="connsiteX1-75" fmla="*/ 152400 w 845820"/>
              <a:gd name="connsiteY1-76" fmla="*/ 205323 h 647700"/>
              <a:gd name="connsiteX2-77" fmla="*/ 647700 w 845820"/>
              <a:gd name="connsiteY2-78" fmla="*/ 441543 h 647700"/>
              <a:gd name="connsiteX3-79" fmla="*/ 845820 w 845820"/>
              <a:gd name="connsiteY3-80" fmla="*/ 647700 h 647700"/>
              <a:gd name="connsiteX0-81" fmla="*/ 0 w 792480"/>
              <a:gd name="connsiteY0-82" fmla="*/ 0 h 632460"/>
              <a:gd name="connsiteX1-83" fmla="*/ 152400 w 792480"/>
              <a:gd name="connsiteY1-84" fmla="*/ 205323 h 632460"/>
              <a:gd name="connsiteX2-85" fmla="*/ 647700 w 792480"/>
              <a:gd name="connsiteY2-86" fmla="*/ 441543 h 632460"/>
              <a:gd name="connsiteX3-87" fmla="*/ 792480 w 792480"/>
              <a:gd name="connsiteY3-88" fmla="*/ 632460 h 632460"/>
              <a:gd name="connsiteX0-89" fmla="*/ 0 w 830580"/>
              <a:gd name="connsiteY0-90" fmla="*/ 0 h 655320"/>
              <a:gd name="connsiteX1-91" fmla="*/ 190500 w 830580"/>
              <a:gd name="connsiteY1-92" fmla="*/ 228183 h 655320"/>
              <a:gd name="connsiteX2-93" fmla="*/ 685800 w 830580"/>
              <a:gd name="connsiteY2-94" fmla="*/ 464403 h 655320"/>
              <a:gd name="connsiteX3-95" fmla="*/ 830580 w 830580"/>
              <a:gd name="connsiteY3-96" fmla="*/ 655320 h 655320"/>
              <a:gd name="connsiteX0-97" fmla="*/ 0 w 822960"/>
              <a:gd name="connsiteY0-98" fmla="*/ 0 h 655320"/>
              <a:gd name="connsiteX1-99" fmla="*/ 182880 w 822960"/>
              <a:gd name="connsiteY1-100" fmla="*/ 228183 h 655320"/>
              <a:gd name="connsiteX2-101" fmla="*/ 678180 w 822960"/>
              <a:gd name="connsiteY2-102" fmla="*/ 464403 h 655320"/>
              <a:gd name="connsiteX3-103" fmla="*/ 822960 w 822960"/>
              <a:gd name="connsiteY3-104" fmla="*/ 655320 h 655320"/>
              <a:gd name="connsiteX0-105" fmla="*/ 0 w 1318260"/>
              <a:gd name="connsiteY0-106" fmla="*/ 0 h 891540"/>
              <a:gd name="connsiteX1-107" fmla="*/ 678180 w 1318260"/>
              <a:gd name="connsiteY1-108" fmla="*/ 464403 h 891540"/>
              <a:gd name="connsiteX2-109" fmla="*/ 1173480 w 1318260"/>
              <a:gd name="connsiteY2-110" fmla="*/ 700623 h 891540"/>
              <a:gd name="connsiteX3-111" fmla="*/ 1318260 w 1318260"/>
              <a:gd name="connsiteY3-112" fmla="*/ 891540 h 891540"/>
              <a:gd name="connsiteX0-113" fmla="*/ 0 w 1318260"/>
              <a:gd name="connsiteY0-114" fmla="*/ 0 h 891540"/>
              <a:gd name="connsiteX1-115" fmla="*/ 510540 w 1318260"/>
              <a:gd name="connsiteY1-116" fmla="*/ 258663 h 891540"/>
              <a:gd name="connsiteX2-117" fmla="*/ 678180 w 1318260"/>
              <a:gd name="connsiteY2-118" fmla="*/ 464403 h 891540"/>
              <a:gd name="connsiteX3-119" fmla="*/ 1173480 w 1318260"/>
              <a:gd name="connsiteY3-120" fmla="*/ 700623 h 891540"/>
              <a:gd name="connsiteX4" fmla="*/ 1318260 w 1318260"/>
              <a:gd name="connsiteY4" fmla="*/ 891540 h 891540"/>
              <a:gd name="connsiteX0-121" fmla="*/ 0 w 1318260"/>
              <a:gd name="connsiteY0-122" fmla="*/ 0 h 891540"/>
              <a:gd name="connsiteX1-123" fmla="*/ 510540 w 1318260"/>
              <a:gd name="connsiteY1-124" fmla="*/ 258663 h 891540"/>
              <a:gd name="connsiteX2-125" fmla="*/ 678180 w 1318260"/>
              <a:gd name="connsiteY2-126" fmla="*/ 464403 h 891540"/>
              <a:gd name="connsiteX3-127" fmla="*/ 1173480 w 1318260"/>
              <a:gd name="connsiteY3-128" fmla="*/ 700623 h 891540"/>
              <a:gd name="connsiteX4-129" fmla="*/ 1318260 w 1318260"/>
              <a:gd name="connsiteY4-130" fmla="*/ 891540 h 891540"/>
              <a:gd name="connsiteX0-131" fmla="*/ 0 w 1318260"/>
              <a:gd name="connsiteY0-132" fmla="*/ 0 h 891540"/>
              <a:gd name="connsiteX1-133" fmla="*/ 510540 w 1318260"/>
              <a:gd name="connsiteY1-134" fmla="*/ 258663 h 891540"/>
              <a:gd name="connsiteX2-135" fmla="*/ 678180 w 1318260"/>
              <a:gd name="connsiteY2-136" fmla="*/ 464403 h 891540"/>
              <a:gd name="connsiteX3-137" fmla="*/ 1173480 w 1318260"/>
              <a:gd name="connsiteY3-138" fmla="*/ 700623 h 891540"/>
              <a:gd name="connsiteX4-139" fmla="*/ 1318260 w 1318260"/>
              <a:gd name="connsiteY4-140" fmla="*/ 891540 h 89154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33" y="connsiteY2-34"/>
              </a:cxn>
              <a:cxn ang="0">
                <a:pos x="connsiteX3-47" y="connsiteY3-48"/>
              </a:cxn>
              <a:cxn ang="0">
                <a:pos x="connsiteX4-129" y="connsiteY4-130"/>
              </a:cxn>
            </a:cxnLst>
            <a:rect l="l" t="t" r="r" b="b"/>
            <a:pathLst>
              <a:path w="1318260" h="891540">
                <a:moveTo>
                  <a:pt x="0" y="0"/>
                </a:moveTo>
                <a:cubicBezTo>
                  <a:pt x="81280" y="54540"/>
                  <a:pt x="321310" y="265083"/>
                  <a:pt x="510540" y="258663"/>
                </a:cubicBezTo>
                <a:cubicBezTo>
                  <a:pt x="623570" y="336064"/>
                  <a:pt x="563880" y="402173"/>
                  <a:pt x="678180" y="464403"/>
                </a:cubicBezTo>
                <a:cubicBezTo>
                  <a:pt x="784860" y="545613"/>
                  <a:pt x="1032510" y="736114"/>
                  <a:pt x="1173480" y="700623"/>
                </a:cubicBezTo>
                <a:cubicBezTo>
                  <a:pt x="1268730" y="794672"/>
                  <a:pt x="1283970" y="864801"/>
                  <a:pt x="1318260" y="89154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/>
          <p:cNvSpPr/>
          <p:nvPr/>
        </p:nvSpPr>
        <p:spPr>
          <a:xfrm>
            <a:off x="7971189" y="1308793"/>
            <a:ext cx="669648" cy="285910"/>
          </a:xfrm>
          <a:custGeom>
            <a:avLst/>
            <a:gdLst>
              <a:gd name="connsiteX0" fmla="*/ 0 w 628650"/>
              <a:gd name="connsiteY0" fmla="*/ 0 h 285759"/>
              <a:gd name="connsiteX1" fmla="*/ 127000 w 628650"/>
              <a:gd name="connsiteY1" fmla="*/ 12700 h 285759"/>
              <a:gd name="connsiteX2" fmla="*/ 203200 w 628650"/>
              <a:gd name="connsiteY2" fmla="*/ 6350 h 285759"/>
              <a:gd name="connsiteX3" fmla="*/ 266700 w 628650"/>
              <a:gd name="connsiteY3" fmla="*/ 88900 h 285759"/>
              <a:gd name="connsiteX4" fmla="*/ 330200 w 628650"/>
              <a:gd name="connsiteY4" fmla="*/ 107950 h 285759"/>
              <a:gd name="connsiteX5" fmla="*/ 393700 w 628650"/>
              <a:gd name="connsiteY5" fmla="*/ 165100 h 285759"/>
              <a:gd name="connsiteX6" fmla="*/ 520700 w 628650"/>
              <a:gd name="connsiteY6" fmla="*/ 266700 h 285759"/>
              <a:gd name="connsiteX7" fmla="*/ 628650 w 628650"/>
              <a:gd name="connsiteY7" fmla="*/ 285750 h 285759"/>
              <a:gd name="connsiteX8" fmla="*/ 628650 w 628650"/>
              <a:gd name="connsiteY8" fmla="*/ 285750 h 28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8650" h="285759">
                <a:moveTo>
                  <a:pt x="0" y="0"/>
                </a:moveTo>
                <a:cubicBezTo>
                  <a:pt x="46566" y="5821"/>
                  <a:pt x="93133" y="11642"/>
                  <a:pt x="127000" y="12700"/>
                </a:cubicBezTo>
                <a:cubicBezTo>
                  <a:pt x="160867" y="13758"/>
                  <a:pt x="179917" y="-6350"/>
                  <a:pt x="203200" y="6350"/>
                </a:cubicBezTo>
                <a:cubicBezTo>
                  <a:pt x="226483" y="19050"/>
                  <a:pt x="245533" y="71967"/>
                  <a:pt x="266700" y="88900"/>
                </a:cubicBezTo>
                <a:cubicBezTo>
                  <a:pt x="287867" y="105833"/>
                  <a:pt x="309033" y="95250"/>
                  <a:pt x="330200" y="107950"/>
                </a:cubicBezTo>
                <a:cubicBezTo>
                  <a:pt x="351367" y="120650"/>
                  <a:pt x="361950" y="138642"/>
                  <a:pt x="393700" y="165100"/>
                </a:cubicBezTo>
                <a:cubicBezTo>
                  <a:pt x="425450" y="191558"/>
                  <a:pt x="481542" y="246592"/>
                  <a:pt x="520700" y="266700"/>
                </a:cubicBezTo>
                <a:cubicBezTo>
                  <a:pt x="559858" y="286808"/>
                  <a:pt x="628650" y="285750"/>
                  <a:pt x="628650" y="285750"/>
                </a:cubicBezTo>
                <a:lnTo>
                  <a:pt x="628650" y="285750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/>
          <p:cNvSpPr/>
          <p:nvPr/>
        </p:nvSpPr>
        <p:spPr>
          <a:xfrm>
            <a:off x="7849435" y="1683642"/>
            <a:ext cx="683176" cy="463347"/>
          </a:xfrm>
          <a:custGeom>
            <a:avLst/>
            <a:gdLst>
              <a:gd name="connsiteX0" fmla="*/ 0 w 641350"/>
              <a:gd name="connsiteY0" fmla="*/ 0 h 463102"/>
              <a:gd name="connsiteX1" fmla="*/ 139700 w 641350"/>
              <a:gd name="connsiteY1" fmla="*/ 88900 h 463102"/>
              <a:gd name="connsiteX2" fmla="*/ 69850 w 641350"/>
              <a:gd name="connsiteY2" fmla="*/ 152400 h 463102"/>
              <a:gd name="connsiteX3" fmla="*/ 342900 w 641350"/>
              <a:gd name="connsiteY3" fmla="*/ 298450 h 463102"/>
              <a:gd name="connsiteX4" fmla="*/ 425450 w 641350"/>
              <a:gd name="connsiteY4" fmla="*/ 311150 h 463102"/>
              <a:gd name="connsiteX5" fmla="*/ 482600 w 641350"/>
              <a:gd name="connsiteY5" fmla="*/ 419100 h 463102"/>
              <a:gd name="connsiteX6" fmla="*/ 508000 w 641350"/>
              <a:gd name="connsiteY6" fmla="*/ 419100 h 463102"/>
              <a:gd name="connsiteX7" fmla="*/ 565150 w 641350"/>
              <a:gd name="connsiteY7" fmla="*/ 450850 h 463102"/>
              <a:gd name="connsiteX8" fmla="*/ 590550 w 641350"/>
              <a:gd name="connsiteY8" fmla="*/ 457200 h 463102"/>
              <a:gd name="connsiteX9" fmla="*/ 641350 w 641350"/>
              <a:gd name="connsiteY9" fmla="*/ 368300 h 463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41350" h="463102">
                <a:moveTo>
                  <a:pt x="0" y="0"/>
                </a:moveTo>
                <a:cubicBezTo>
                  <a:pt x="64029" y="31750"/>
                  <a:pt x="128058" y="63500"/>
                  <a:pt x="139700" y="88900"/>
                </a:cubicBezTo>
                <a:cubicBezTo>
                  <a:pt x="151342" y="114300"/>
                  <a:pt x="35983" y="117475"/>
                  <a:pt x="69850" y="152400"/>
                </a:cubicBezTo>
                <a:cubicBezTo>
                  <a:pt x="103717" y="187325"/>
                  <a:pt x="283633" y="271992"/>
                  <a:pt x="342900" y="298450"/>
                </a:cubicBezTo>
                <a:cubicBezTo>
                  <a:pt x="402167" y="324908"/>
                  <a:pt x="402167" y="291042"/>
                  <a:pt x="425450" y="311150"/>
                </a:cubicBezTo>
                <a:cubicBezTo>
                  <a:pt x="448733" y="331258"/>
                  <a:pt x="482600" y="419100"/>
                  <a:pt x="482600" y="419100"/>
                </a:cubicBezTo>
                <a:cubicBezTo>
                  <a:pt x="496358" y="437092"/>
                  <a:pt x="494242" y="413808"/>
                  <a:pt x="508000" y="419100"/>
                </a:cubicBezTo>
                <a:cubicBezTo>
                  <a:pt x="521758" y="424392"/>
                  <a:pt x="565150" y="450850"/>
                  <a:pt x="565150" y="450850"/>
                </a:cubicBezTo>
                <a:cubicBezTo>
                  <a:pt x="578908" y="457200"/>
                  <a:pt x="577850" y="470958"/>
                  <a:pt x="590550" y="457200"/>
                </a:cubicBezTo>
                <a:cubicBezTo>
                  <a:pt x="603250" y="443442"/>
                  <a:pt x="622300" y="405871"/>
                  <a:pt x="641350" y="36830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/>
          <p:cNvSpPr/>
          <p:nvPr/>
        </p:nvSpPr>
        <p:spPr>
          <a:xfrm>
            <a:off x="8512319" y="2389258"/>
            <a:ext cx="372027" cy="133027"/>
          </a:xfrm>
          <a:custGeom>
            <a:avLst/>
            <a:gdLst>
              <a:gd name="connsiteX0" fmla="*/ 0 w 349250"/>
              <a:gd name="connsiteY0" fmla="*/ 120257 h 132957"/>
              <a:gd name="connsiteX1" fmla="*/ 31750 w 349250"/>
              <a:gd name="connsiteY1" fmla="*/ 12307 h 132957"/>
              <a:gd name="connsiteX2" fmla="*/ 50800 w 349250"/>
              <a:gd name="connsiteY2" fmla="*/ 5957 h 132957"/>
              <a:gd name="connsiteX3" fmla="*/ 107950 w 349250"/>
              <a:gd name="connsiteY3" fmla="*/ 44057 h 132957"/>
              <a:gd name="connsiteX4" fmla="*/ 349250 w 349250"/>
              <a:gd name="connsiteY4" fmla="*/ 132957 h 132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9250" h="132957">
                <a:moveTo>
                  <a:pt x="0" y="120257"/>
                </a:moveTo>
                <a:lnTo>
                  <a:pt x="31750" y="12307"/>
                </a:lnTo>
                <a:cubicBezTo>
                  <a:pt x="40217" y="-6743"/>
                  <a:pt x="38100" y="665"/>
                  <a:pt x="50800" y="5957"/>
                </a:cubicBezTo>
                <a:cubicBezTo>
                  <a:pt x="63500" y="11249"/>
                  <a:pt x="58208" y="22890"/>
                  <a:pt x="107950" y="44057"/>
                </a:cubicBezTo>
                <a:cubicBezTo>
                  <a:pt x="157692" y="65224"/>
                  <a:pt x="253471" y="99090"/>
                  <a:pt x="349250" y="132957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/>
          <p:cNvSpPr/>
          <p:nvPr/>
        </p:nvSpPr>
        <p:spPr>
          <a:xfrm>
            <a:off x="9594375" y="3214802"/>
            <a:ext cx="135486" cy="438382"/>
          </a:xfrm>
          <a:custGeom>
            <a:avLst/>
            <a:gdLst>
              <a:gd name="connsiteX0" fmla="*/ 57341 w 127191"/>
              <a:gd name="connsiteY0" fmla="*/ 438150 h 438150"/>
              <a:gd name="connsiteX1" fmla="*/ 57341 w 127191"/>
              <a:gd name="connsiteY1" fmla="*/ 323850 h 438150"/>
              <a:gd name="connsiteX2" fmla="*/ 76391 w 127191"/>
              <a:gd name="connsiteY2" fmla="*/ 304800 h 438150"/>
              <a:gd name="connsiteX3" fmla="*/ 70041 w 127191"/>
              <a:gd name="connsiteY3" fmla="*/ 266700 h 438150"/>
              <a:gd name="connsiteX4" fmla="*/ 70041 w 127191"/>
              <a:gd name="connsiteY4" fmla="*/ 215900 h 438150"/>
              <a:gd name="connsiteX5" fmla="*/ 25591 w 127191"/>
              <a:gd name="connsiteY5" fmla="*/ 196850 h 438150"/>
              <a:gd name="connsiteX6" fmla="*/ 191 w 127191"/>
              <a:gd name="connsiteY6" fmla="*/ 184150 h 438150"/>
              <a:gd name="connsiteX7" fmla="*/ 38291 w 127191"/>
              <a:gd name="connsiteY7" fmla="*/ 139700 h 438150"/>
              <a:gd name="connsiteX8" fmla="*/ 38291 w 127191"/>
              <a:gd name="connsiteY8" fmla="*/ 114300 h 438150"/>
              <a:gd name="connsiteX9" fmla="*/ 127191 w 127191"/>
              <a:gd name="connsiteY9" fmla="*/ 0 h 438150"/>
              <a:gd name="connsiteX10" fmla="*/ 127191 w 127191"/>
              <a:gd name="connsiteY10" fmla="*/ 0 h 43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7191" h="438150">
                <a:moveTo>
                  <a:pt x="57341" y="438150"/>
                </a:moveTo>
                <a:cubicBezTo>
                  <a:pt x="55753" y="392112"/>
                  <a:pt x="54166" y="346075"/>
                  <a:pt x="57341" y="323850"/>
                </a:cubicBezTo>
                <a:cubicBezTo>
                  <a:pt x="60516" y="301625"/>
                  <a:pt x="74274" y="314325"/>
                  <a:pt x="76391" y="304800"/>
                </a:cubicBezTo>
                <a:cubicBezTo>
                  <a:pt x="78508" y="295275"/>
                  <a:pt x="71099" y="281517"/>
                  <a:pt x="70041" y="266700"/>
                </a:cubicBezTo>
                <a:cubicBezTo>
                  <a:pt x="68983" y="251883"/>
                  <a:pt x="77449" y="227542"/>
                  <a:pt x="70041" y="215900"/>
                </a:cubicBezTo>
                <a:cubicBezTo>
                  <a:pt x="62633" y="204258"/>
                  <a:pt x="25591" y="196850"/>
                  <a:pt x="25591" y="196850"/>
                </a:cubicBezTo>
                <a:cubicBezTo>
                  <a:pt x="13949" y="191558"/>
                  <a:pt x="-1926" y="193675"/>
                  <a:pt x="191" y="184150"/>
                </a:cubicBezTo>
                <a:cubicBezTo>
                  <a:pt x="2308" y="174625"/>
                  <a:pt x="38291" y="139700"/>
                  <a:pt x="38291" y="139700"/>
                </a:cubicBezTo>
                <a:cubicBezTo>
                  <a:pt x="44641" y="128058"/>
                  <a:pt x="23474" y="137583"/>
                  <a:pt x="38291" y="114300"/>
                </a:cubicBezTo>
                <a:cubicBezTo>
                  <a:pt x="53108" y="91017"/>
                  <a:pt x="127191" y="0"/>
                  <a:pt x="127191" y="0"/>
                </a:cubicBezTo>
                <a:lnTo>
                  <a:pt x="127191" y="0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/>
          <p:cNvSpPr/>
          <p:nvPr/>
        </p:nvSpPr>
        <p:spPr>
          <a:xfrm>
            <a:off x="9783974" y="3831078"/>
            <a:ext cx="500545" cy="652120"/>
          </a:xfrm>
          <a:custGeom>
            <a:avLst/>
            <a:gdLst>
              <a:gd name="connsiteX0" fmla="*/ 0 w 444500"/>
              <a:gd name="connsiteY0" fmla="*/ 0 h 651775"/>
              <a:gd name="connsiteX1" fmla="*/ 107950 w 444500"/>
              <a:gd name="connsiteY1" fmla="*/ 228600 h 651775"/>
              <a:gd name="connsiteX2" fmla="*/ 114300 w 444500"/>
              <a:gd name="connsiteY2" fmla="*/ 247650 h 651775"/>
              <a:gd name="connsiteX3" fmla="*/ 69850 w 444500"/>
              <a:gd name="connsiteY3" fmla="*/ 273050 h 651775"/>
              <a:gd name="connsiteX4" fmla="*/ 31750 w 444500"/>
              <a:gd name="connsiteY4" fmla="*/ 298450 h 651775"/>
              <a:gd name="connsiteX5" fmla="*/ 57150 w 444500"/>
              <a:gd name="connsiteY5" fmla="*/ 355600 h 651775"/>
              <a:gd name="connsiteX6" fmla="*/ 19050 w 444500"/>
              <a:gd name="connsiteY6" fmla="*/ 419100 h 651775"/>
              <a:gd name="connsiteX7" fmla="*/ 19050 w 444500"/>
              <a:gd name="connsiteY7" fmla="*/ 463550 h 651775"/>
              <a:gd name="connsiteX8" fmla="*/ 38100 w 444500"/>
              <a:gd name="connsiteY8" fmla="*/ 514350 h 651775"/>
              <a:gd name="connsiteX9" fmla="*/ 95250 w 444500"/>
              <a:gd name="connsiteY9" fmla="*/ 552450 h 651775"/>
              <a:gd name="connsiteX10" fmla="*/ 190500 w 444500"/>
              <a:gd name="connsiteY10" fmla="*/ 647700 h 651775"/>
              <a:gd name="connsiteX11" fmla="*/ 241300 w 444500"/>
              <a:gd name="connsiteY11" fmla="*/ 635000 h 651775"/>
              <a:gd name="connsiteX12" fmla="*/ 311150 w 444500"/>
              <a:gd name="connsiteY12" fmla="*/ 641350 h 651775"/>
              <a:gd name="connsiteX13" fmla="*/ 330200 w 444500"/>
              <a:gd name="connsiteY13" fmla="*/ 647700 h 651775"/>
              <a:gd name="connsiteX14" fmla="*/ 444500 w 444500"/>
              <a:gd name="connsiteY14" fmla="*/ 609600 h 651775"/>
              <a:gd name="connsiteX0-1" fmla="*/ 0 w 469900"/>
              <a:gd name="connsiteY0-2" fmla="*/ 0 h 651775"/>
              <a:gd name="connsiteX1-3" fmla="*/ 133350 w 469900"/>
              <a:gd name="connsiteY1-4" fmla="*/ 228600 h 651775"/>
              <a:gd name="connsiteX2-5" fmla="*/ 139700 w 469900"/>
              <a:gd name="connsiteY2-6" fmla="*/ 247650 h 651775"/>
              <a:gd name="connsiteX3-7" fmla="*/ 95250 w 469900"/>
              <a:gd name="connsiteY3-8" fmla="*/ 273050 h 651775"/>
              <a:gd name="connsiteX4-9" fmla="*/ 57150 w 469900"/>
              <a:gd name="connsiteY4-10" fmla="*/ 298450 h 651775"/>
              <a:gd name="connsiteX5-11" fmla="*/ 82550 w 469900"/>
              <a:gd name="connsiteY5-12" fmla="*/ 355600 h 651775"/>
              <a:gd name="connsiteX6-13" fmla="*/ 44450 w 469900"/>
              <a:gd name="connsiteY6-14" fmla="*/ 419100 h 651775"/>
              <a:gd name="connsiteX7-15" fmla="*/ 44450 w 469900"/>
              <a:gd name="connsiteY7-16" fmla="*/ 463550 h 651775"/>
              <a:gd name="connsiteX8-17" fmla="*/ 63500 w 469900"/>
              <a:gd name="connsiteY8-18" fmla="*/ 514350 h 651775"/>
              <a:gd name="connsiteX9-19" fmla="*/ 120650 w 469900"/>
              <a:gd name="connsiteY9-20" fmla="*/ 552450 h 651775"/>
              <a:gd name="connsiteX10-21" fmla="*/ 215900 w 469900"/>
              <a:gd name="connsiteY10-22" fmla="*/ 647700 h 651775"/>
              <a:gd name="connsiteX11-23" fmla="*/ 266700 w 469900"/>
              <a:gd name="connsiteY11-24" fmla="*/ 635000 h 651775"/>
              <a:gd name="connsiteX12-25" fmla="*/ 336550 w 469900"/>
              <a:gd name="connsiteY12-26" fmla="*/ 641350 h 651775"/>
              <a:gd name="connsiteX13-27" fmla="*/ 355600 w 469900"/>
              <a:gd name="connsiteY13-28" fmla="*/ 647700 h 651775"/>
              <a:gd name="connsiteX14-29" fmla="*/ 469900 w 469900"/>
              <a:gd name="connsiteY14-30" fmla="*/ 609600 h 6517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469900" h="651775">
                <a:moveTo>
                  <a:pt x="0" y="0"/>
                </a:moveTo>
                <a:cubicBezTo>
                  <a:pt x="35983" y="76200"/>
                  <a:pt x="97367" y="152400"/>
                  <a:pt x="133350" y="228600"/>
                </a:cubicBezTo>
                <a:cubicBezTo>
                  <a:pt x="152400" y="269875"/>
                  <a:pt x="146050" y="240242"/>
                  <a:pt x="139700" y="247650"/>
                </a:cubicBezTo>
                <a:cubicBezTo>
                  <a:pt x="133350" y="255058"/>
                  <a:pt x="109008" y="264583"/>
                  <a:pt x="95250" y="273050"/>
                </a:cubicBezTo>
                <a:cubicBezTo>
                  <a:pt x="81492" y="281517"/>
                  <a:pt x="59267" y="284692"/>
                  <a:pt x="57150" y="298450"/>
                </a:cubicBezTo>
                <a:cubicBezTo>
                  <a:pt x="55033" y="312208"/>
                  <a:pt x="84667" y="335492"/>
                  <a:pt x="82550" y="355600"/>
                </a:cubicBezTo>
                <a:cubicBezTo>
                  <a:pt x="80433" y="375708"/>
                  <a:pt x="50800" y="401108"/>
                  <a:pt x="44450" y="419100"/>
                </a:cubicBezTo>
                <a:cubicBezTo>
                  <a:pt x="38100" y="437092"/>
                  <a:pt x="41275" y="447675"/>
                  <a:pt x="44450" y="463550"/>
                </a:cubicBezTo>
                <a:cubicBezTo>
                  <a:pt x="47625" y="479425"/>
                  <a:pt x="50800" y="499533"/>
                  <a:pt x="63500" y="514350"/>
                </a:cubicBezTo>
                <a:cubicBezTo>
                  <a:pt x="76200" y="529167"/>
                  <a:pt x="95250" y="530225"/>
                  <a:pt x="120650" y="552450"/>
                </a:cubicBezTo>
                <a:cubicBezTo>
                  <a:pt x="146050" y="574675"/>
                  <a:pt x="191558" y="633942"/>
                  <a:pt x="215900" y="647700"/>
                </a:cubicBezTo>
                <a:cubicBezTo>
                  <a:pt x="240242" y="661458"/>
                  <a:pt x="246592" y="636058"/>
                  <a:pt x="266700" y="635000"/>
                </a:cubicBezTo>
                <a:cubicBezTo>
                  <a:pt x="286808" y="633942"/>
                  <a:pt x="336550" y="641350"/>
                  <a:pt x="336550" y="641350"/>
                </a:cubicBezTo>
                <a:cubicBezTo>
                  <a:pt x="351367" y="643467"/>
                  <a:pt x="333375" y="652992"/>
                  <a:pt x="355600" y="647700"/>
                </a:cubicBezTo>
                <a:cubicBezTo>
                  <a:pt x="377825" y="642408"/>
                  <a:pt x="423862" y="626004"/>
                  <a:pt x="469900" y="60960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/>
          <p:cNvSpPr/>
          <p:nvPr/>
        </p:nvSpPr>
        <p:spPr>
          <a:xfrm>
            <a:off x="9246302" y="4945980"/>
            <a:ext cx="645051" cy="371912"/>
          </a:xfrm>
          <a:custGeom>
            <a:avLst/>
            <a:gdLst>
              <a:gd name="connsiteX0" fmla="*/ 605559 w 605559"/>
              <a:gd name="connsiteY0" fmla="*/ 52501 h 371715"/>
              <a:gd name="connsiteX1" fmla="*/ 526978 w 605559"/>
              <a:gd name="connsiteY1" fmla="*/ 76313 h 371715"/>
              <a:gd name="connsiteX2" fmla="*/ 493641 w 605559"/>
              <a:gd name="connsiteY2" fmla="*/ 116794 h 371715"/>
              <a:gd name="connsiteX3" fmla="*/ 481734 w 605559"/>
              <a:gd name="connsiteY3" fmla="*/ 119176 h 371715"/>
              <a:gd name="connsiteX4" fmla="*/ 453159 w 605559"/>
              <a:gd name="connsiteY4" fmla="*/ 97744 h 371715"/>
              <a:gd name="connsiteX5" fmla="*/ 438872 w 605559"/>
              <a:gd name="connsiteY5" fmla="*/ 109651 h 371715"/>
              <a:gd name="connsiteX6" fmla="*/ 391247 w 605559"/>
              <a:gd name="connsiteY6" fmla="*/ 109651 h 371715"/>
              <a:gd name="connsiteX7" fmla="*/ 360291 w 605559"/>
              <a:gd name="connsiteY7" fmla="*/ 88219 h 371715"/>
              <a:gd name="connsiteX8" fmla="*/ 348384 w 605559"/>
              <a:gd name="connsiteY8" fmla="*/ 92982 h 371715"/>
              <a:gd name="connsiteX9" fmla="*/ 307903 w 605559"/>
              <a:gd name="connsiteY9" fmla="*/ 47738 h 371715"/>
              <a:gd name="connsiteX10" fmla="*/ 284091 w 605559"/>
              <a:gd name="connsiteY10" fmla="*/ 47738 h 371715"/>
              <a:gd name="connsiteX11" fmla="*/ 291234 w 605559"/>
              <a:gd name="connsiteY11" fmla="*/ 28688 h 371715"/>
              <a:gd name="connsiteX12" fmla="*/ 262659 w 605559"/>
              <a:gd name="connsiteY12" fmla="*/ 23926 h 371715"/>
              <a:gd name="connsiteX13" fmla="*/ 203128 w 605559"/>
              <a:gd name="connsiteY13" fmla="*/ 23926 h 371715"/>
              <a:gd name="connsiteX14" fmla="*/ 203128 w 605559"/>
              <a:gd name="connsiteY14" fmla="*/ 113 h 371715"/>
              <a:gd name="connsiteX15" fmla="*/ 179316 w 605559"/>
              <a:gd name="connsiteY15" fmla="*/ 16782 h 371715"/>
              <a:gd name="connsiteX16" fmla="*/ 131691 w 605559"/>
              <a:gd name="connsiteY16" fmla="*/ 57263 h 371715"/>
              <a:gd name="connsiteX17" fmla="*/ 110259 w 605559"/>
              <a:gd name="connsiteY17" fmla="*/ 54882 h 371715"/>
              <a:gd name="connsiteX18" fmla="*/ 98353 w 605559"/>
              <a:gd name="connsiteY18" fmla="*/ 71551 h 371715"/>
              <a:gd name="connsiteX19" fmla="*/ 34059 w 605559"/>
              <a:gd name="connsiteY19" fmla="*/ 69169 h 371715"/>
              <a:gd name="connsiteX20" fmla="*/ 5484 w 605559"/>
              <a:gd name="connsiteY20" fmla="*/ 90601 h 371715"/>
              <a:gd name="connsiteX21" fmla="*/ 722 w 605559"/>
              <a:gd name="connsiteY21" fmla="*/ 133463 h 371715"/>
              <a:gd name="connsiteX22" fmla="*/ 15009 w 605559"/>
              <a:gd name="connsiteY22" fmla="*/ 166801 h 371715"/>
              <a:gd name="connsiteX23" fmla="*/ 38822 w 605559"/>
              <a:gd name="connsiteY23" fmla="*/ 164419 h 371715"/>
              <a:gd name="connsiteX24" fmla="*/ 45966 w 605559"/>
              <a:gd name="connsiteY24" fmla="*/ 169182 h 371715"/>
              <a:gd name="connsiteX25" fmla="*/ 69778 w 605559"/>
              <a:gd name="connsiteY25" fmla="*/ 183469 h 371715"/>
              <a:gd name="connsiteX26" fmla="*/ 81684 w 605559"/>
              <a:gd name="connsiteY26" fmla="*/ 197757 h 371715"/>
              <a:gd name="connsiteX27" fmla="*/ 57872 w 605559"/>
              <a:gd name="connsiteY27" fmla="*/ 219188 h 371715"/>
              <a:gd name="connsiteX28" fmla="*/ 34059 w 605559"/>
              <a:gd name="connsiteY28" fmla="*/ 238238 h 371715"/>
              <a:gd name="connsiteX29" fmla="*/ 34059 w 605559"/>
              <a:gd name="connsiteY29" fmla="*/ 257288 h 371715"/>
              <a:gd name="connsiteX30" fmla="*/ 7866 w 605559"/>
              <a:gd name="connsiteY30" fmla="*/ 312057 h 371715"/>
              <a:gd name="connsiteX31" fmla="*/ 15009 w 605559"/>
              <a:gd name="connsiteY31" fmla="*/ 359682 h 371715"/>
              <a:gd name="connsiteX32" fmla="*/ 43584 w 605559"/>
              <a:gd name="connsiteY32" fmla="*/ 371588 h 371715"/>
              <a:gd name="connsiteX33" fmla="*/ 69778 w 605559"/>
              <a:gd name="connsiteY33" fmla="*/ 354919 h 371715"/>
              <a:gd name="connsiteX34" fmla="*/ 86447 w 605559"/>
              <a:gd name="connsiteY34" fmla="*/ 312057 h 371715"/>
              <a:gd name="connsiteX35" fmla="*/ 110259 w 605559"/>
              <a:gd name="connsiteY35" fmla="*/ 288244 h 371715"/>
              <a:gd name="connsiteX36" fmla="*/ 143597 w 605559"/>
              <a:gd name="connsiteY36" fmla="*/ 312057 h 371715"/>
              <a:gd name="connsiteX37" fmla="*/ 191222 w 605559"/>
              <a:gd name="connsiteY37" fmla="*/ 338251 h 371715"/>
              <a:gd name="connsiteX38" fmla="*/ 267422 w 605559"/>
              <a:gd name="connsiteY38" fmla="*/ 319201 h 371715"/>
              <a:gd name="connsiteX39" fmla="*/ 322191 w 605559"/>
              <a:gd name="connsiteY39" fmla="*/ 288244 h 371715"/>
              <a:gd name="connsiteX40" fmla="*/ 319809 w 605559"/>
              <a:gd name="connsiteY40" fmla="*/ 259669 h 371715"/>
              <a:gd name="connsiteX41" fmla="*/ 276947 w 605559"/>
              <a:gd name="connsiteY41" fmla="*/ 190613 h 371715"/>
              <a:gd name="connsiteX42" fmla="*/ 276947 w 605559"/>
              <a:gd name="connsiteY42" fmla="*/ 169182 h 371715"/>
              <a:gd name="connsiteX43" fmla="*/ 319809 w 605559"/>
              <a:gd name="connsiteY43" fmla="*/ 162038 h 371715"/>
              <a:gd name="connsiteX44" fmla="*/ 376959 w 605559"/>
              <a:gd name="connsiteY44" fmla="*/ 145369 h 371715"/>
              <a:gd name="connsiteX45" fmla="*/ 405534 w 605559"/>
              <a:gd name="connsiteY45" fmla="*/ 185851 h 371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605559" h="371715">
                <a:moveTo>
                  <a:pt x="605559" y="52501"/>
                </a:moveTo>
                <a:cubicBezTo>
                  <a:pt x="575595" y="59049"/>
                  <a:pt x="545631" y="65598"/>
                  <a:pt x="526978" y="76313"/>
                </a:cubicBezTo>
                <a:cubicBezTo>
                  <a:pt x="508325" y="87028"/>
                  <a:pt x="501182" y="109650"/>
                  <a:pt x="493641" y="116794"/>
                </a:cubicBezTo>
                <a:cubicBezTo>
                  <a:pt x="486100" y="123938"/>
                  <a:pt x="488481" y="122351"/>
                  <a:pt x="481734" y="119176"/>
                </a:cubicBezTo>
                <a:cubicBezTo>
                  <a:pt x="474987" y="116001"/>
                  <a:pt x="460303" y="99332"/>
                  <a:pt x="453159" y="97744"/>
                </a:cubicBezTo>
                <a:cubicBezTo>
                  <a:pt x="446015" y="96157"/>
                  <a:pt x="449191" y="107667"/>
                  <a:pt x="438872" y="109651"/>
                </a:cubicBezTo>
                <a:cubicBezTo>
                  <a:pt x="428553" y="111635"/>
                  <a:pt x="404344" y="113223"/>
                  <a:pt x="391247" y="109651"/>
                </a:cubicBezTo>
                <a:cubicBezTo>
                  <a:pt x="378150" y="106079"/>
                  <a:pt x="367435" y="90997"/>
                  <a:pt x="360291" y="88219"/>
                </a:cubicBezTo>
                <a:cubicBezTo>
                  <a:pt x="353147" y="85441"/>
                  <a:pt x="357115" y="99729"/>
                  <a:pt x="348384" y="92982"/>
                </a:cubicBezTo>
                <a:cubicBezTo>
                  <a:pt x="339653" y="86235"/>
                  <a:pt x="318618" y="55279"/>
                  <a:pt x="307903" y="47738"/>
                </a:cubicBezTo>
                <a:cubicBezTo>
                  <a:pt x="297188" y="40197"/>
                  <a:pt x="286869" y="50913"/>
                  <a:pt x="284091" y="47738"/>
                </a:cubicBezTo>
                <a:cubicBezTo>
                  <a:pt x="281313" y="44563"/>
                  <a:pt x="294806" y="32656"/>
                  <a:pt x="291234" y="28688"/>
                </a:cubicBezTo>
                <a:cubicBezTo>
                  <a:pt x="287662" y="24720"/>
                  <a:pt x="277343" y="24720"/>
                  <a:pt x="262659" y="23926"/>
                </a:cubicBezTo>
                <a:cubicBezTo>
                  <a:pt x="247975" y="23132"/>
                  <a:pt x="213050" y="27895"/>
                  <a:pt x="203128" y="23926"/>
                </a:cubicBezTo>
                <a:cubicBezTo>
                  <a:pt x="193206" y="19957"/>
                  <a:pt x="207097" y="1304"/>
                  <a:pt x="203128" y="113"/>
                </a:cubicBezTo>
                <a:cubicBezTo>
                  <a:pt x="199159" y="-1078"/>
                  <a:pt x="191222" y="7257"/>
                  <a:pt x="179316" y="16782"/>
                </a:cubicBezTo>
                <a:cubicBezTo>
                  <a:pt x="167410" y="26307"/>
                  <a:pt x="143200" y="50913"/>
                  <a:pt x="131691" y="57263"/>
                </a:cubicBezTo>
                <a:cubicBezTo>
                  <a:pt x="120181" y="63613"/>
                  <a:pt x="115815" y="52501"/>
                  <a:pt x="110259" y="54882"/>
                </a:cubicBezTo>
                <a:cubicBezTo>
                  <a:pt x="104703" y="57263"/>
                  <a:pt x="111053" y="69170"/>
                  <a:pt x="98353" y="71551"/>
                </a:cubicBezTo>
                <a:cubicBezTo>
                  <a:pt x="85653" y="73932"/>
                  <a:pt x="49537" y="65994"/>
                  <a:pt x="34059" y="69169"/>
                </a:cubicBezTo>
                <a:cubicBezTo>
                  <a:pt x="18581" y="72344"/>
                  <a:pt x="11040" y="79885"/>
                  <a:pt x="5484" y="90601"/>
                </a:cubicBezTo>
                <a:cubicBezTo>
                  <a:pt x="-72" y="101317"/>
                  <a:pt x="-865" y="120763"/>
                  <a:pt x="722" y="133463"/>
                </a:cubicBezTo>
                <a:cubicBezTo>
                  <a:pt x="2309" y="146163"/>
                  <a:pt x="8659" y="161642"/>
                  <a:pt x="15009" y="166801"/>
                </a:cubicBezTo>
                <a:cubicBezTo>
                  <a:pt x="21359" y="171960"/>
                  <a:pt x="38822" y="164419"/>
                  <a:pt x="38822" y="164419"/>
                </a:cubicBezTo>
                <a:cubicBezTo>
                  <a:pt x="43981" y="164816"/>
                  <a:pt x="40807" y="166007"/>
                  <a:pt x="45966" y="169182"/>
                </a:cubicBezTo>
                <a:cubicBezTo>
                  <a:pt x="51125" y="172357"/>
                  <a:pt x="63825" y="178707"/>
                  <a:pt x="69778" y="183469"/>
                </a:cubicBezTo>
                <a:cubicBezTo>
                  <a:pt x="75731" y="188231"/>
                  <a:pt x="83668" y="191804"/>
                  <a:pt x="81684" y="197757"/>
                </a:cubicBezTo>
                <a:cubicBezTo>
                  <a:pt x="79700" y="203710"/>
                  <a:pt x="65809" y="212441"/>
                  <a:pt x="57872" y="219188"/>
                </a:cubicBezTo>
                <a:cubicBezTo>
                  <a:pt x="49934" y="225935"/>
                  <a:pt x="38028" y="231888"/>
                  <a:pt x="34059" y="238238"/>
                </a:cubicBezTo>
                <a:cubicBezTo>
                  <a:pt x="30090" y="244588"/>
                  <a:pt x="38424" y="244985"/>
                  <a:pt x="34059" y="257288"/>
                </a:cubicBezTo>
                <a:cubicBezTo>
                  <a:pt x="29693" y="269591"/>
                  <a:pt x="11041" y="294991"/>
                  <a:pt x="7866" y="312057"/>
                </a:cubicBezTo>
                <a:cubicBezTo>
                  <a:pt x="4691" y="329123"/>
                  <a:pt x="9056" y="349760"/>
                  <a:pt x="15009" y="359682"/>
                </a:cubicBezTo>
                <a:cubicBezTo>
                  <a:pt x="20962" y="369604"/>
                  <a:pt x="34456" y="372382"/>
                  <a:pt x="43584" y="371588"/>
                </a:cubicBezTo>
                <a:cubicBezTo>
                  <a:pt x="52712" y="370794"/>
                  <a:pt x="62634" y="364841"/>
                  <a:pt x="69778" y="354919"/>
                </a:cubicBezTo>
                <a:cubicBezTo>
                  <a:pt x="76922" y="344997"/>
                  <a:pt x="79700" y="323169"/>
                  <a:pt x="86447" y="312057"/>
                </a:cubicBezTo>
                <a:cubicBezTo>
                  <a:pt x="93194" y="300945"/>
                  <a:pt x="100734" y="288244"/>
                  <a:pt x="110259" y="288244"/>
                </a:cubicBezTo>
                <a:cubicBezTo>
                  <a:pt x="119784" y="288244"/>
                  <a:pt x="130103" y="303723"/>
                  <a:pt x="143597" y="312057"/>
                </a:cubicBezTo>
                <a:cubicBezTo>
                  <a:pt x="157091" y="320392"/>
                  <a:pt x="170585" y="337060"/>
                  <a:pt x="191222" y="338251"/>
                </a:cubicBezTo>
                <a:cubicBezTo>
                  <a:pt x="211859" y="339442"/>
                  <a:pt x="245594" y="327536"/>
                  <a:pt x="267422" y="319201"/>
                </a:cubicBezTo>
                <a:cubicBezTo>
                  <a:pt x="289250" y="310867"/>
                  <a:pt x="313460" y="298166"/>
                  <a:pt x="322191" y="288244"/>
                </a:cubicBezTo>
                <a:cubicBezTo>
                  <a:pt x="330922" y="278322"/>
                  <a:pt x="327350" y="275941"/>
                  <a:pt x="319809" y="259669"/>
                </a:cubicBezTo>
                <a:cubicBezTo>
                  <a:pt x="312268" y="243397"/>
                  <a:pt x="284091" y="205694"/>
                  <a:pt x="276947" y="190613"/>
                </a:cubicBezTo>
                <a:cubicBezTo>
                  <a:pt x="269803" y="175532"/>
                  <a:pt x="269803" y="173944"/>
                  <a:pt x="276947" y="169182"/>
                </a:cubicBezTo>
                <a:cubicBezTo>
                  <a:pt x="284091" y="164420"/>
                  <a:pt x="303140" y="166007"/>
                  <a:pt x="319809" y="162038"/>
                </a:cubicBezTo>
                <a:cubicBezTo>
                  <a:pt x="336478" y="158069"/>
                  <a:pt x="362672" y="141400"/>
                  <a:pt x="376959" y="145369"/>
                </a:cubicBezTo>
                <a:cubicBezTo>
                  <a:pt x="391246" y="149338"/>
                  <a:pt x="398390" y="167594"/>
                  <a:pt x="405534" y="185851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8207933" y="5365415"/>
            <a:ext cx="793866" cy="454265"/>
            <a:chOff x="8451850" y="5362575"/>
            <a:chExt cx="745263" cy="454025"/>
          </a:xfrm>
        </p:grpSpPr>
        <p:sp>
          <p:nvSpPr>
            <p:cNvPr id="21" name="Freeform: Shape 20"/>
            <p:cNvSpPr/>
            <p:nvPr/>
          </p:nvSpPr>
          <p:spPr>
            <a:xfrm>
              <a:off x="8451850" y="5362575"/>
              <a:ext cx="745263" cy="311427"/>
            </a:xfrm>
            <a:custGeom>
              <a:avLst/>
              <a:gdLst>
                <a:gd name="connsiteX0" fmla="*/ 0 w 745263"/>
                <a:gd name="connsiteY0" fmla="*/ 0 h 311427"/>
                <a:gd name="connsiteX1" fmla="*/ 66675 w 745263"/>
                <a:gd name="connsiteY1" fmla="*/ 38100 h 311427"/>
                <a:gd name="connsiteX2" fmla="*/ 101600 w 745263"/>
                <a:gd name="connsiteY2" fmla="*/ 117475 h 311427"/>
                <a:gd name="connsiteX3" fmla="*/ 120650 w 745263"/>
                <a:gd name="connsiteY3" fmla="*/ 155575 h 311427"/>
                <a:gd name="connsiteX4" fmla="*/ 152400 w 745263"/>
                <a:gd name="connsiteY4" fmla="*/ 146050 h 311427"/>
                <a:gd name="connsiteX5" fmla="*/ 184150 w 745263"/>
                <a:gd name="connsiteY5" fmla="*/ 190500 h 311427"/>
                <a:gd name="connsiteX6" fmla="*/ 184150 w 745263"/>
                <a:gd name="connsiteY6" fmla="*/ 209550 h 311427"/>
                <a:gd name="connsiteX7" fmla="*/ 238125 w 745263"/>
                <a:gd name="connsiteY7" fmla="*/ 219075 h 311427"/>
                <a:gd name="connsiteX8" fmla="*/ 288925 w 745263"/>
                <a:gd name="connsiteY8" fmla="*/ 260350 h 311427"/>
                <a:gd name="connsiteX9" fmla="*/ 339725 w 745263"/>
                <a:gd name="connsiteY9" fmla="*/ 263525 h 311427"/>
                <a:gd name="connsiteX10" fmla="*/ 390525 w 745263"/>
                <a:gd name="connsiteY10" fmla="*/ 241300 h 311427"/>
                <a:gd name="connsiteX11" fmla="*/ 412750 w 745263"/>
                <a:gd name="connsiteY11" fmla="*/ 273050 h 311427"/>
                <a:gd name="connsiteX12" fmla="*/ 485775 w 745263"/>
                <a:gd name="connsiteY12" fmla="*/ 260350 h 311427"/>
                <a:gd name="connsiteX13" fmla="*/ 565150 w 745263"/>
                <a:gd name="connsiteY13" fmla="*/ 244475 h 311427"/>
                <a:gd name="connsiteX14" fmla="*/ 644525 w 745263"/>
                <a:gd name="connsiteY14" fmla="*/ 257175 h 311427"/>
                <a:gd name="connsiteX15" fmla="*/ 714375 w 745263"/>
                <a:gd name="connsiteY15" fmla="*/ 263525 h 311427"/>
                <a:gd name="connsiteX16" fmla="*/ 742950 w 745263"/>
                <a:gd name="connsiteY16" fmla="*/ 288925 h 311427"/>
                <a:gd name="connsiteX17" fmla="*/ 730250 w 745263"/>
                <a:gd name="connsiteY17" fmla="*/ 311150 h 311427"/>
                <a:gd name="connsiteX18" fmla="*/ 625475 w 745263"/>
                <a:gd name="connsiteY18" fmla="*/ 273050 h 311427"/>
                <a:gd name="connsiteX19" fmla="*/ 593725 w 745263"/>
                <a:gd name="connsiteY19" fmla="*/ 263525 h 311427"/>
                <a:gd name="connsiteX20" fmla="*/ 593725 w 745263"/>
                <a:gd name="connsiteY20" fmla="*/ 263525 h 311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45263" h="311427">
                  <a:moveTo>
                    <a:pt x="0" y="0"/>
                  </a:moveTo>
                  <a:cubicBezTo>
                    <a:pt x="24871" y="9260"/>
                    <a:pt x="49742" y="18521"/>
                    <a:pt x="66675" y="38100"/>
                  </a:cubicBezTo>
                  <a:cubicBezTo>
                    <a:pt x="83608" y="57679"/>
                    <a:pt x="92604" y="97896"/>
                    <a:pt x="101600" y="117475"/>
                  </a:cubicBezTo>
                  <a:cubicBezTo>
                    <a:pt x="110596" y="137054"/>
                    <a:pt x="112183" y="150812"/>
                    <a:pt x="120650" y="155575"/>
                  </a:cubicBezTo>
                  <a:cubicBezTo>
                    <a:pt x="129117" y="160338"/>
                    <a:pt x="141817" y="140229"/>
                    <a:pt x="152400" y="146050"/>
                  </a:cubicBezTo>
                  <a:cubicBezTo>
                    <a:pt x="162983" y="151871"/>
                    <a:pt x="178858" y="179917"/>
                    <a:pt x="184150" y="190500"/>
                  </a:cubicBezTo>
                  <a:cubicBezTo>
                    <a:pt x="189442" y="201083"/>
                    <a:pt x="175154" y="204788"/>
                    <a:pt x="184150" y="209550"/>
                  </a:cubicBezTo>
                  <a:cubicBezTo>
                    <a:pt x="193146" y="214312"/>
                    <a:pt x="220663" y="210608"/>
                    <a:pt x="238125" y="219075"/>
                  </a:cubicBezTo>
                  <a:cubicBezTo>
                    <a:pt x="255587" y="227542"/>
                    <a:pt x="271992" y="252942"/>
                    <a:pt x="288925" y="260350"/>
                  </a:cubicBezTo>
                  <a:cubicBezTo>
                    <a:pt x="305858" y="267758"/>
                    <a:pt x="322792" y="266700"/>
                    <a:pt x="339725" y="263525"/>
                  </a:cubicBezTo>
                  <a:cubicBezTo>
                    <a:pt x="356658" y="260350"/>
                    <a:pt x="378354" y="239713"/>
                    <a:pt x="390525" y="241300"/>
                  </a:cubicBezTo>
                  <a:cubicBezTo>
                    <a:pt x="402696" y="242887"/>
                    <a:pt x="396875" y="269875"/>
                    <a:pt x="412750" y="273050"/>
                  </a:cubicBezTo>
                  <a:cubicBezTo>
                    <a:pt x="428625" y="276225"/>
                    <a:pt x="460375" y="265112"/>
                    <a:pt x="485775" y="260350"/>
                  </a:cubicBezTo>
                  <a:cubicBezTo>
                    <a:pt x="511175" y="255588"/>
                    <a:pt x="538692" y="245004"/>
                    <a:pt x="565150" y="244475"/>
                  </a:cubicBezTo>
                  <a:cubicBezTo>
                    <a:pt x="591608" y="243946"/>
                    <a:pt x="619654" y="254000"/>
                    <a:pt x="644525" y="257175"/>
                  </a:cubicBezTo>
                  <a:cubicBezTo>
                    <a:pt x="669396" y="260350"/>
                    <a:pt x="697971" y="258233"/>
                    <a:pt x="714375" y="263525"/>
                  </a:cubicBezTo>
                  <a:cubicBezTo>
                    <a:pt x="730779" y="268817"/>
                    <a:pt x="740304" y="280988"/>
                    <a:pt x="742950" y="288925"/>
                  </a:cubicBezTo>
                  <a:cubicBezTo>
                    <a:pt x="745596" y="296862"/>
                    <a:pt x="749829" y="313796"/>
                    <a:pt x="730250" y="311150"/>
                  </a:cubicBezTo>
                  <a:cubicBezTo>
                    <a:pt x="710671" y="308504"/>
                    <a:pt x="648229" y="280988"/>
                    <a:pt x="625475" y="273050"/>
                  </a:cubicBezTo>
                  <a:cubicBezTo>
                    <a:pt x="602721" y="265113"/>
                    <a:pt x="593725" y="263525"/>
                    <a:pt x="593725" y="263525"/>
                  </a:cubicBezTo>
                  <a:lnTo>
                    <a:pt x="593725" y="263525"/>
                  </a:ln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/>
            <p:cNvSpPr/>
            <p:nvPr/>
          </p:nvSpPr>
          <p:spPr>
            <a:xfrm>
              <a:off x="8883650" y="5645150"/>
              <a:ext cx="180975" cy="171450"/>
            </a:xfrm>
            <a:custGeom>
              <a:avLst/>
              <a:gdLst>
                <a:gd name="connsiteX0" fmla="*/ 180975 w 180975"/>
                <a:gd name="connsiteY0" fmla="*/ 171450 h 171450"/>
                <a:gd name="connsiteX1" fmla="*/ 0 w 180975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0975" h="171450">
                  <a:moveTo>
                    <a:pt x="180975" y="171450"/>
                  </a:moveTo>
                  <a:lnTo>
                    <a:pt x="0" y="0"/>
                  </a:ln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/>
            <p:cNvSpPr/>
            <p:nvPr/>
          </p:nvSpPr>
          <p:spPr>
            <a:xfrm>
              <a:off x="8909050" y="5638800"/>
              <a:ext cx="215900" cy="123825"/>
            </a:xfrm>
            <a:custGeom>
              <a:avLst/>
              <a:gdLst>
                <a:gd name="connsiteX0" fmla="*/ 0 w 215900"/>
                <a:gd name="connsiteY0" fmla="*/ 0 h 123825"/>
                <a:gd name="connsiteX1" fmla="*/ 85725 w 215900"/>
                <a:gd name="connsiteY1" fmla="*/ 9525 h 123825"/>
                <a:gd name="connsiteX2" fmla="*/ 114300 w 215900"/>
                <a:gd name="connsiteY2" fmla="*/ 57150 h 123825"/>
                <a:gd name="connsiteX3" fmla="*/ 149225 w 215900"/>
                <a:gd name="connsiteY3" fmla="*/ 95250 h 123825"/>
                <a:gd name="connsiteX4" fmla="*/ 215900 w 215900"/>
                <a:gd name="connsiteY4" fmla="*/ 123825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900" h="123825">
                  <a:moveTo>
                    <a:pt x="0" y="0"/>
                  </a:moveTo>
                  <a:cubicBezTo>
                    <a:pt x="33337" y="0"/>
                    <a:pt x="66675" y="0"/>
                    <a:pt x="85725" y="9525"/>
                  </a:cubicBezTo>
                  <a:cubicBezTo>
                    <a:pt x="104775" y="19050"/>
                    <a:pt x="103717" y="42863"/>
                    <a:pt x="114300" y="57150"/>
                  </a:cubicBezTo>
                  <a:cubicBezTo>
                    <a:pt x="124883" y="71438"/>
                    <a:pt x="132292" y="84138"/>
                    <a:pt x="149225" y="95250"/>
                  </a:cubicBezTo>
                  <a:cubicBezTo>
                    <a:pt x="166158" y="106362"/>
                    <a:pt x="191029" y="115093"/>
                    <a:pt x="215900" y="123825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8143674" y="5359062"/>
            <a:ext cx="632446" cy="597216"/>
            <a:chOff x="8391525" y="5356225"/>
            <a:chExt cx="593725" cy="596900"/>
          </a:xfrm>
        </p:grpSpPr>
        <p:sp>
          <p:nvSpPr>
            <p:cNvPr id="25" name="Freeform: Shape 24"/>
            <p:cNvSpPr/>
            <p:nvPr/>
          </p:nvSpPr>
          <p:spPr>
            <a:xfrm>
              <a:off x="8391525" y="5356225"/>
              <a:ext cx="533400" cy="596900"/>
            </a:xfrm>
            <a:custGeom>
              <a:avLst/>
              <a:gdLst>
                <a:gd name="connsiteX0" fmla="*/ 0 w 533400"/>
                <a:gd name="connsiteY0" fmla="*/ 0 h 596900"/>
                <a:gd name="connsiteX1" fmla="*/ 34925 w 533400"/>
                <a:gd name="connsiteY1" fmla="*/ 73025 h 596900"/>
                <a:gd name="connsiteX2" fmla="*/ 60325 w 533400"/>
                <a:gd name="connsiteY2" fmla="*/ 92075 h 596900"/>
                <a:gd name="connsiteX3" fmla="*/ 73025 w 533400"/>
                <a:gd name="connsiteY3" fmla="*/ 104775 h 596900"/>
                <a:gd name="connsiteX4" fmla="*/ 92075 w 533400"/>
                <a:gd name="connsiteY4" fmla="*/ 136525 h 596900"/>
                <a:gd name="connsiteX5" fmla="*/ 117475 w 533400"/>
                <a:gd name="connsiteY5" fmla="*/ 142875 h 596900"/>
                <a:gd name="connsiteX6" fmla="*/ 142875 w 533400"/>
                <a:gd name="connsiteY6" fmla="*/ 180975 h 596900"/>
                <a:gd name="connsiteX7" fmla="*/ 139700 w 533400"/>
                <a:gd name="connsiteY7" fmla="*/ 203200 h 596900"/>
                <a:gd name="connsiteX8" fmla="*/ 177800 w 533400"/>
                <a:gd name="connsiteY8" fmla="*/ 212725 h 596900"/>
                <a:gd name="connsiteX9" fmla="*/ 196850 w 533400"/>
                <a:gd name="connsiteY9" fmla="*/ 250825 h 596900"/>
                <a:gd name="connsiteX10" fmla="*/ 238125 w 533400"/>
                <a:gd name="connsiteY10" fmla="*/ 263525 h 596900"/>
                <a:gd name="connsiteX11" fmla="*/ 244475 w 533400"/>
                <a:gd name="connsiteY11" fmla="*/ 269875 h 596900"/>
                <a:gd name="connsiteX12" fmla="*/ 276225 w 533400"/>
                <a:gd name="connsiteY12" fmla="*/ 314325 h 596900"/>
                <a:gd name="connsiteX13" fmla="*/ 342900 w 533400"/>
                <a:gd name="connsiteY13" fmla="*/ 365125 h 596900"/>
                <a:gd name="connsiteX14" fmla="*/ 406400 w 533400"/>
                <a:gd name="connsiteY14" fmla="*/ 412750 h 596900"/>
                <a:gd name="connsiteX15" fmla="*/ 476250 w 533400"/>
                <a:gd name="connsiteY15" fmla="*/ 520700 h 596900"/>
                <a:gd name="connsiteX16" fmla="*/ 533400 w 533400"/>
                <a:gd name="connsiteY16" fmla="*/ 596900 h 596900"/>
                <a:gd name="connsiteX17" fmla="*/ 533400 w 533400"/>
                <a:gd name="connsiteY17" fmla="*/ 596900 h 596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33400" h="596900">
                  <a:moveTo>
                    <a:pt x="0" y="0"/>
                  </a:moveTo>
                  <a:cubicBezTo>
                    <a:pt x="12435" y="28839"/>
                    <a:pt x="24871" y="57679"/>
                    <a:pt x="34925" y="73025"/>
                  </a:cubicBezTo>
                  <a:cubicBezTo>
                    <a:pt x="44979" y="88371"/>
                    <a:pt x="60325" y="92075"/>
                    <a:pt x="60325" y="92075"/>
                  </a:cubicBezTo>
                  <a:cubicBezTo>
                    <a:pt x="66675" y="97367"/>
                    <a:pt x="67733" y="97367"/>
                    <a:pt x="73025" y="104775"/>
                  </a:cubicBezTo>
                  <a:cubicBezTo>
                    <a:pt x="78317" y="112183"/>
                    <a:pt x="84667" y="130175"/>
                    <a:pt x="92075" y="136525"/>
                  </a:cubicBezTo>
                  <a:cubicBezTo>
                    <a:pt x="99483" y="142875"/>
                    <a:pt x="109008" y="135467"/>
                    <a:pt x="117475" y="142875"/>
                  </a:cubicBezTo>
                  <a:cubicBezTo>
                    <a:pt x="125942" y="150283"/>
                    <a:pt x="139171" y="170921"/>
                    <a:pt x="142875" y="180975"/>
                  </a:cubicBezTo>
                  <a:cubicBezTo>
                    <a:pt x="146579" y="191029"/>
                    <a:pt x="133879" y="197908"/>
                    <a:pt x="139700" y="203200"/>
                  </a:cubicBezTo>
                  <a:cubicBezTo>
                    <a:pt x="145521" y="208492"/>
                    <a:pt x="168275" y="204788"/>
                    <a:pt x="177800" y="212725"/>
                  </a:cubicBezTo>
                  <a:cubicBezTo>
                    <a:pt x="187325" y="220662"/>
                    <a:pt x="186796" y="242358"/>
                    <a:pt x="196850" y="250825"/>
                  </a:cubicBezTo>
                  <a:cubicBezTo>
                    <a:pt x="206904" y="259292"/>
                    <a:pt x="238125" y="263525"/>
                    <a:pt x="238125" y="263525"/>
                  </a:cubicBezTo>
                  <a:cubicBezTo>
                    <a:pt x="246063" y="266700"/>
                    <a:pt x="238125" y="261408"/>
                    <a:pt x="244475" y="269875"/>
                  </a:cubicBezTo>
                  <a:cubicBezTo>
                    <a:pt x="250825" y="278342"/>
                    <a:pt x="259821" y="298450"/>
                    <a:pt x="276225" y="314325"/>
                  </a:cubicBezTo>
                  <a:cubicBezTo>
                    <a:pt x="292629" y="330200"/>
                    <a:pt x="342900" y="365125"/>
                    <a:pt x="342900" y="365125"/>
                  </a:cubicBezTo>
                  <a:cubicBezTo>
                    <a:pt x="364596" y="381529"/>
                    <a:pt x="384175" y="386821"/>
                    <a:pt x="406400" y="412750"/>
                  </a:cubicBezTo>
                  <a:cubicBezTo>
                    <a:pt x="428625" y="438679"/>
                    <a:pt x="455083" y="490008"/>
                    <a:pt x="476250" y="520700"/>
                  </a:cubicBezTo>
                  <a:cubicBezTo>
                    <a:pt x="497417" y="551392"/>
                    <a:pt x="533400" y="596900"/>
                    <a:pt x="533400" y="596900"/>
                  </a:cubicBezTo>
                  <a:lnTo>
                    <a:pt x="533400" y="596900"/>
                  </a:ln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/>
            <p:cNvSpPr/>
            <p:nvPr/>
          </p:nvSpPr>
          <p:spPr>
            <a:xfrm>
              <a:off x="8829675" y="5807075"/>
              <a:ext cx="155575" cy="123825"/>
            </a:xfrm>
            <a:custGeom>
              <a:avLst/>
              <a:gdLst>
                <a:gd name="connsiteX0" fmla="*/ 155575 w 155575"/>
                <a:gd name="connsiteY0" fmla="*/ 123825 h 123825"/>
                <a:gd name="connsiteX1" fmla="*/ 0 w 155575"/>
                <a:gd name="connsiteY1" fmla="*/ 0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5575" h="123825">
                  <a:moveTo>
                    <a:pt x="155575" y="123825"/>
                  </a:moveTo>
                  <a:lnTo>
                    <a:pt x="0" y="0"/>
                  </a:ln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Freeform: Shape 26"/>
          <p:cNvSpPr/>
          <p:nvPr/>
        </p:nvSpPr>
        <p:spPr>
          <a:xfrm>
            <a:off x="7702316" y="481269"/>
            <a:ext cx="1212468" cy="953004"/>
          </a:xfrm>
          <a:custGeom>
            <a:avLst/>
            <a:gdLst>
              <a:gd name="connsiteX0" fmla="*/ 1138237 w 1138237"/>
              <a:gd name="connsiteY0" fmla="*/ 952500 h 952500"/>
              <a:gd name="connsiteX1" fmla="*/ 1052512 w 1138237"/>
              <a:gd name="connsiteY1" fmla="*/ 938212 h 952500"/>
              <a:gd name="connsiteX2" fmla="*/ 1004887 w 1138237"/>
              <a:gd name="connsiteY2" fmla="*/ 947737 h 952500"/>
              <a:gd name="connsiteX3" fmla="*/ 1009650 w 1138237"/>
              <a:gd name="connsiteY3" fmla="*/ 923925 h 952500"/>
              <a:gd name="connsiteX4" fmla="*/ 957262 w 1138237"/>
              <a:gd name="connsiteY4" fmla="*/ 819150 h 952500"/>
              <a:gd name="connsiteX5" fmla="*/ 923925 w 1138237"/>
              <a:gd name="connsiteY5" fmla="*/ 833437 h 952500"/>
              <a:gd name="connsiteX6" fmla="*/ 852487 w 1138237"/>
              <a:gd name="connsiteY6" fmla="*/ 704850 h 952500"/>
              <a:gd name="connsiteX7" fmla="*/ 847725 w 1138237"/>
              <a:gd name="connsiteY7" fmla="*/ 661987 h 952500"/>
              <a:gd name="connsiteX8" fmla="*/ 785812 w 1138237"/>
              <a:gd name="connsiteY8" fmla="*/ 609600 h 952500"/>
              <a:gd name="connsiteX9" fmla="*/ 747712 w 1138237"/>
              <a:gd name="connsiteY9" fmla="*/ 585787 h 952500"/>
              <a:gd name="connsiteX10" fmla="*/ 690562 w 1138237"/>
              <a:gd name="connsiteY10" fmla="*/ 585787 h 952500"/>
              <a:gd name="connsiteX11" fmla="*/ 642937 w 1138237"/>
              <a:gd name="connsiteY11" fmla="*/ 557212 h 952500"/>
              <a:gd name="connsiteX12" fmla="*/ 633412 w 1138237"/>
              <a:gd name="connsiteY12" fmla="*/ 523875 h 952500"/>
              <a:gd name="connsiteX13" fmla="*/ 619125 w 1138237"/>
              <a:gd name="connsiteY13" fmla="*/ 514350 h 952500"/>
              <a:gd name="connsiteX14" fmla="*/ 604837 w 1138237"/>
              <a:gd name="connsiteY14" fmla="*/ 542925 h 952500"/>
              <a:gd name="connsiteX15" fmla="*/ 600075 w 1138237"/>
              <a:gd name="connsiteY15" fmla="*/ 547687 h 952500"/>
              <a:gd name="connsiteX16" fmla="*/ 581025 w 1138237"/>
              <a:gd name="connsiteY16" fmla="*/ 528637 h 952500"/>
              <a:gd name="connsiteX17" fmla="*/ 571500 w 1138237"/>
              <a:gd name="connsiteY17" fmla="*/ 495300 h 952500"/>
              <a:gd name="connsiteX18" fmla="*/ 547687 w 1138237"/>
              <a:gd name="connsiteY18" fmla="*/ 504825 h 952500"/>
              <a:gd name="connsiteX19" fmla="*/ 438150 w 1138237"/>
              <a:gd name="connsiteY19" fmla="*/ 390525 h 952500"/>
              <a:gd name="connsiteX20" fmla="*/ 433387 w 1138237"/>
              <a:gd name="connsiteY20" fmla="*/ 361950 h 952500"/>
              <a:gd name="connsiteX21" fmla="*/ 404812 w 1138237"/>
              <a:gd name="connsiteY21" fmla="*/ 347662 h 952500"/>
              <a:gd name="connsiteX22" fmla="*/ 0 w 1138237"/>
              <a:gd name="connsiteY22" fmla="*/ 0 h 95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138237" h="952500">
                <a:moveTo>
                  <a:pt x="1138237" y="952500"/>
                </a:moveTo>
                <a:cubicBezTo>
                  <a:pt x="1106487" y="945753"/>
                  <a:pt x="1074737" y="939006"/>
                  <a:pt x="1052512" y="938212"/>
                </a:cubicBezTo>
                <a:cubicBezTo>
                  <a:pt x="1030287" y="937418"/>
                  <a:pt x="1012031" y="950118"/>
                  <a:pt x="1004887" y="947737"/>
                </a:cubicBezTo>
                <a:cubicBezTo>
                  <a:pt x="997743" y="945356"/>
                  <a:pt x="1017587" y="945356"/>
                  <a:pt x="1009650" y="923925"/>
                </a:cubicBezTo>
                <a:cubicBezTo>
                  <a:pt x="1001713" y="902494"/>
                  <a:pt x="971549" y="834231"/>
                  <a:pt x="957262" y="819150"/>
                </a:cubicBezTo>
                <a:cubicBezTo>
                  <a:pt x="942974" y="804069"/>
                  <a:pt x="941387" y="852487"/>
                  <a:pt x="923925" y="833437"/>
                </a:cubicBezTo>
                <a:cubicBezTo>
                  <a:pt x="906463" y="814387"/>
                  <a:pt x="865187" y="733425"/>
                  <a:pt x="852487" y="704850"/>
                </a:cubicBezTo>
                <a:cubicBezTo>
                  <a:pt x="839787" y="676275"/>
                  <a:pt x="858837" y="677862"/>
                  <a:pt x="847725" y="661987"/>
                </a:cubicBezTo>
                <a:cubicBezTo>
                  <a:pt x="836612" y="646112"/>
                  <a:pt x="802481" y="622300"/>
                  <a:pt x="785812" y="609600"/>
                </a:cubicBezTo>
                <a:cubicBezTo>
                  <a:pt x="769143" y="596900"/>
                  <a:pt x="763587" y="589756"/>
                  <a:pt x="747712" y="585787"/>
                </a:cubicBezTo>
                <a:cubicBezTo>
                  <a:pt x="731837" y="581818"/>
                  <a:pt x="708025" y="590550"/>
                  <a:pt x="690562" y="585787"/>
                </a:cubicBezTo>
                <a:cubicBezTo>
                  <a:pt x="673099" y="581024"/>
                  <a:pt x="652462" y="567531"/>
                  <a:pt x="642937" y="557212"/>
                </a:cubicBezTo>
                <a:cubicBezTo>
                  <a:pt x="633412" y="546893"/>
                  <a:pt x="637381" y="531019"/>
                  <a:pt x="633412" y="523875"/>
                </a:cubicBezTo>
                <a:cubicBezTo>
                  <a:pt x="629443" y="516731"/>
                  <a:pt x="623887" y="511175"/>
                  <a:pt x="619125" y="514350"/>
                </a:cubicBezTo>
                <a:cubicBezTo>
                  <a:pt x="614363" y="517525"/>
                  <a:pt x="604837" y="542925"/>
                  <a:pt x="604837" y="542925"/>
                </a:cubicBezTo>
                <a:cubicBezTo>
                  <a:pt x="601662" y="548481"/>
                  <a:pt x="600075" y="547687"/>
                  <a:pt x="600075" y="547687"/>
                </a:cubicBezTo>
                <a:cubicBezTo>
                  <a:pt x="596106" y="545306"/>
                  <a:pt x="585787" y="537368"/>
                  <a:pt x="581025" y="528637"/>
                </a:cubicBezTo>
                <a:cubicBezTo>
                  <a:pt x="576263" y="519906"/>
                  <a:pt x="577056" y="499269"/>
                  <a:pt x="571500" y="495300"/>
                </a:cubicBezTo>
                <a:cubicBezTo>
                  <a:pt x="565944" y="491331"/>
                  <a:pt x="569912" y="522287"/>
                  <a:pt x="547687" y="504825"/>
                </a:cubicBezTo>
                <a:cubicBezTo>
                  <a:pt x="525462" y="487363"/>
                  <a:pt x="457200" y="414337"/>
                  <a:pt x="438150" y="390525"/>
                </a:cubicBezTo>
                <a:cubicBezTo>
                  <a:pt x="419100" y="366713"/>
                  <a:pt x="438943" y="369094"/>
                  <a:pt x="433387" y="361950"/>
                </a:cubicBezTo>
                <a:cubicBezTo>
                  <a:pt x="427831" y="354806"/>
                  <a:pt x="477043" y="407987"/>
                  <a:pt x="404812" y="347662"/>
                </a:cubicBezTo>
                <a:cubicBezTo>
                  <a:pt x="332581" y="287337"/>
                  <a:pt x="166290" y="143668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: Shape 27"/>
          <p:cNvSpPr/>
          <p:nvPr/>
        </p:nvSpPr>
        <p:spPr>
          <a:xfrm>
            <a:off x="8787958" y="1095956"/>
            <a:ext cx="172485" cy="219191"/>
          </a:xfrm>
          <a:custGeom>
            <a:avLst/>
            <a:gdLst>
              <a:gd name="connsiteX0" fmla="*/ 0 w 161925"/>
              <a:gd name="connsiteY0" fmla="*/ 0 h 219075"/>
              <a:gd name="connsiteX1" fmla="*/ 33337 w 161925"/>
              <a:gd name="connsiteY1" fmla="*/ 80963 h 219075"/>
              <a:gd name="connsiteX2" fmla="*/ 80962 w 161925"/>
              <a:gd name="connsiteY2" fmla="*/ 138113 h 219075"/>
              <a:gd name="connsiteX3" fmla="*/ 90487 w 161925"/>
              <a:gd name="connsiteY3" fmla="*/ 171450 h 219075"/>
              <a:gd name="connsiteX4" fmla="*/ 95250 w 161925"/>
              <a:gd name="connsiteY4" fmla="*/ 185738 h 219075"/>
              <a:gd name="connsiteX5" fmla="*/ 147637 w 161925"/>
              <a:gd name="connsiteY5" fmla="*/ 200025 h 219075"/>
              <a:gd name="connsiteX6" fmla="*/ 161925 w 161925"/>
              <a:gd name="connsiteY6" fmla="*/ 219075 h 219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1925" h="219075">
                <a:moveTo>
                  <a:pt x="0" y="0"/>
                </a:moveTo>
                <a:cubicBezTo>
                  <a:pt x="9921" y="28972"/>
                  <a:pt x="19843" y="57944"/>
                  <a:pt x="33337" y="80963"/>
                </a:cubicBezTo>
                <a:cubicBezTo>
                  <a:pt x="46831" y="103982"/>
                  <a:pt x="71437" y="123032"/>
                  <a:pt x="80962" y="138113"/>
                </a:cubicBezTo>
                <a:cubicBezTo>
                  <a:pt x="90487" y="153194"/>
                  <a:pt x="90487" y="171450"/>
                  <a:pt x="90487" y="171450"/>
                </a:cubicBezTo>
                <a:cubicBezTo>
                  <a:pt x="92868" y="179387"/>
                  <a:pt x="85725" y="180975"/>
                  <a:pt x="95250" y="185738"/>
                </a:cubicBezTo>
                <a:cubicBezTo>
                  <a:pt x="104775" y="190501"/>
                  <a:pt x="147637" y="200025"/>
                  <a:pt x="147637" y="200025"/>
                </a:cubicBezTo>
                <a:cubicBezTo>
                  <a:pt x="158750" y="205581"/>
                  <a:pt x="160337" y="212328"/>
                  <a:pt x="161925" y="219075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00195" y="3183296"/>
            <a:ext cx="2813083" cy="35892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50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6" presetClass="emph" presetSubtype="0" repeatCount="3000" autoRev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53" presetClass="exit" presetSubtype="3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6" presetClass="emph" presetSubtype="0" repeatCount="3000" autoRev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0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53" presetClass="exit" presetSubtype="3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6" grpId="1" animBg="1"/>
      <p:bldP spid="6" grpId="2" animBg="1"/>
      <p:bldP spid="6" grpId="3" animBg="1"/>
      <p:bldP spid="11" grpId="0" animBg="1"/>
      <p:bldP spid="11" grpId="1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7" grpId="0" animBg="1"/>
      <p:bldP spid="2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 Second Countdown Intro video   YouTub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3"/>
          <a:srcRect l="33582" t="19073" r="33194" b="21307"/>
          <a:stretch>
            <a:fillRect/>
          </a:stretch>
        </p:blipFill>
        <p:spPr>
          <a:xfrm>
            <a:off x="381000" y="314820"/>
            <a:ext cx="1156473" cy="11672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2891138" y="247819"/>
            <a:ext cx="8120948" cy="3139142"/>
          </a:xfrm>
          <a:prstGeom prst="round2DiagRect">
            <a:avLst>
              <a:gd name="adj1" fmla="val 16486"/>
              <a:gd name="adj2" fmla="val 0"/>
            </a:avLst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4. Vai trò của biển: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- Điều hòa khí hậu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- Nguồn tài nguyên lớn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- Đường giao thông quan trọng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- Ven biển có nhiều nói du lịch, nghỉ mát.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 - 9Slide.vn"/>
          <p:cNvSpPr/>
          <p:nvPr/>
        </p:nvSpPr>
        <p:spPr>
          <a:xfrm>
            <a:off x="7847914" y="4391678"/>
            <a:ext cx="2813084" cy="1188824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endParaRPr lang="en-US" sz="6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Đ - 9Slide.vn"/>
          <p:cNvSpPr/>
          <p:nvPr/>
        </p:nvSpPr>
        <p:spPr>
          <a:xfrm>
            <a:off x="2937544" y="4391678"/>
            <a:ext cx="2813085" cy="1188824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6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381000" y="3020920"/>
            <a:ext cx="2813083" cy="35892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50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mph" presetSubtype="0" repeatCount="3000" autoRev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53" presetClass="exit" presetSubtype="3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mph" presetSubtype="0" repeatCount="3000" autoRev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3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53" presetClass="exit" presetSubtype="3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3" grpId="0" animBg="1" uiExpand="1" build="p"/>
      <p:bldP spid="6" grpId="0" animBg="1"/>
      <p:bldP spid="6" grpId="1" animBg="1"/>
      <p:bldP spid="6" grpId="2" animBg="1"/>
      <p:bldP spid="6" grpId="3" animBg="1"/>
      <p:bldP spid="11" grpId="0" animBg="1"/>
      <p:bldP spid="11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 Second Countdown Intro video   YouTub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3"/>
          <a:srcRect l="33582" t="19073" r="33194" b="21307"/>
          <a:stretch>
            <a:fillRect/>
          </a:stretch>
        </p:blipFill>
        <p:spPr>
          <a:xfrm>
            <a:off x="10863170" y="0"/>
            <a:ext cx="1156473" cy="11672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5651524" y="1013726"/>
            <a:ext cx="5756207" cy="2314039"/>
          </a:xfrm>
          <a:prstGeom prst="round2DiagRect">
            <a:avLst>
              <a:gd name="adj1" fmla="val 28387"/>
              <a:gd name="adj2" fmla="val 0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>
            <a:spAutoFit/>
          </a:bodyPr>
          <a:lstStyle/>
          <a:p>
            <a:pPr algn="just"/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5. Nước ta có đất phe-ra-lít ở đồng bằng, đất phù sa ở vùng đồi núi.</a:t>
            </a:r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Google Shape;1003;p34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 flipH="1">
            <a:off x="10288815" y="3743820"/>
            <a:ext cx="2017485" cy="311418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5651524" y="1013726"/>
            <a:ext cx="5756207" cy="2314039"/>
          </a:xfrm>
          <a:prstGeom prst="round2DiagRect">
            <a:avLst>
              <a:gd name="adj1" fmla="val 28387"/>
              <a:gd name="adj2" fmla="val 0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>
            <a:spAutoFit/>
          </a:bodyPr>
          <a:lstStyle/>
          <a:p>
            <a:pPr algn="just"/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5. Nước ta có </a:t>
            </a:r>
            <a:r>
              <a:rPr lang="en-US" sz="4000" b="1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 phù sa ở đồng bằng, đất phe-ra-lít ở vùng đồi núi.</a:t>
            </a:r>
            <a:endParaRPr lang="en-US" sz="4000" b="1" i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6286" y="0"/>
            <a:ext cx="5395342" cy="6858000"/>
            <a:chOff x="36286" y="0"/>
            <a:chExt cx="5395342" cy="685800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45" t="1387" r="2214" b="834"/>
            <a:stretch>
              <a:fillRect/>
            </a:stretch>
          </p:blipFill>
          <p:spPr>
            <a:xfrm>
              <a:off x="36286" y="0"/>
              <a:ext cx="5395342" cy="685800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685800" y="3866465"/>
              <a:ext cx="1066800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100"/>
                <a:t>Đất phù sa cổ</a:t>
              </a:r>
              <a:endParaRPr lang="en-US" sz="110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8919" y="3274775"/>
            <a:ext cx="2165178" cy="1752601"/>
            <a:chOff x="6293022" y="3276599"/>
            <a:chExt cx="2165178" cy="1752601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45" t="47949" r="59653" b="27063"/>
            <a:stretch>
              <a:fillRect/>
            </a:stretch>
          </p:blipFill>
          <p:spPr>
            <a:xfrm>
              <a:off x="6293022" y="3276599"/>
              <a:ext cx="2165178" cy="1752601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6934200" y="3886200"/>
              <a:ext cx="1066800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100"/>
                <a:t>Đất phù sa cổ</a:t>
              </a:r>
              <a:endParaRPr lang="en-US" sz="1100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2201464" y="6488668"/>
            <a:ext cx="320113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Lược đồ địa chất Việt Nam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đất phù sa cổ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1085" b="85008" l="33623" r="53579">
                        <a14:foregroundMark x1="34490" y1="78628" x2="34490" y2="78628"/>
                        <a14:foregroundMark x1="41649" y1="83732" x2="41649" y2="83732"/>
                        <a14:foregroundMark x1="42516" y1="84689" x2="42516" y2="84689"/>
                        <a14:foregroundMark x1="43813" y1="84848" x2="45336" y2="85008"/>
                        <a14:foregroundMark x1="42299" y1="84689" x2="43813" y2="84848"/>
                        <a14:foregroundMark x1="46855" y1="84689" x2="46855" y2="84689"/>
                        <a14:foregroundMark x1="46204" y1="84848" x2="47137" y2="84595"/>
                        <a14:foregroundMark x1="51410" y1="61085" x2="51512" y2="61393"/>
                        <a14:foregroundMark x1="49892" y1="65072" x2="49892" y2="65072"/>
                        <a14:backgroundMark x1="42733" y1="82935" x2="42733" y2="82935"/>
                        <a14:backgroundMark x1="42082" y1="81499" x2="42082" y2="81499"/>
                        <a14:backgroundMark x1="45336" y1="75120" x2="45336" y2="75120"/>
                        <a14:backgroundMark x1="52711" y1="67943" x2="52711" y2="67943"/>
                        <a14:backgroundMark x1="52711" y1="62998" x2="52711" y2="62998"/>
                        <a14:backgroundMark x1="51844" y1="62360" x2="51844" y2="62360"/>
                        <a14:backgroundMark x1="51410" y1="62201" x2="51410" y2="62201"/>
                        <a14:backgroundMark x1="51524" y1="65072" x2="51844" y2="70016"/>
                        <a14:backgroundMark x1="51410" y1="63317" x2="51524" y2="65072"/>
                        <a14:backgroundMark x1="52495" y1="62839" x2="52278" y2="61563"/>
                        <a14:backgroundMark x1="52061" y1="61563" x2="52278" y2="61404"/>
                        <a14:backgroundMark x1="51410" y1="61404" x2="51844" y2="63636"/>
                        <a14:backgroundMark x1="51844" y1="61085" x2="51627" y2="61085"/>
                        <a14:backgroundMark x1="50542" y1="83732" x2="50542" y2="83732"/>
                        <a14:backgroundMark x1="49241" y1="83573" x2="49241" y2="83573"/>
                        <a14:backgroundMark x1="48373" y1="84211" x2="48373" y2="84211"/>
                        <a14:backgroundMark x1="47505" y1="84848" x2="47505" y2="84848"/>
                        <a14:backgroundMark x1="47072" y1="84689" x2="49892" y2="83892"/>
                        <a14:backgroundMark x1="50542" y1="83573" x2="49458" y2="83892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359" t="60054" r="45606" b="13871"/>
          <a:stretch>
            <a:fillRect/>
          </a:stretch>
        </p:blipFill>
        <p:spPr>
          <a:xfrm>
            <a:off x="1702707" y="4142690"/>
            <a:ext cx="1295400" cy="1828800"/>
          </a:xfrm>
          <a:prstGeom prst="rect">
            <a:avLst/>
          </a:prstGeom>
        </p:spPr>
      </p:pic>
      <p:pic>
        <p:nvPicPr>
          <p:cNvPr id="18" name="phù sa mới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139" b="98884" l="22560" r="61388">
                        <a14:foregroundMark x1="63043" y1="68581" x2="63124" y2="68740"/>
                        <a14:foregroundMark x1="59219" y1="61085" x2="63043" y2="68581"/>
                        <a14:foregroundMark x1="62558" y1="71930" x2="61822" y2="76077"/>
                        <a14:foregroundMark x1="62983" y1="69537" x2="62558" y2="71930"/>
                        <a14:foregroundMark x1="63124" y1="68740" x2="63039" y2="69219"/>
                        <a14:foregroundMark x1="61822" y1="76077" x2="59436" y2="79585"/>
                        <a14:foregroundMark x1="30803" y1="91388" x2="27485" y2="96372"/>
                        <a14:foregroundMark x1="35575" y1="19139" x2="35575" y2="19139"/>
                        <a14:backgroundMark x1="27115" y1="28070" x2="27115" y2="28070"/>
                        <a14:backgroundMark x1="33189" y1="36204" x2="53796" y2="58533"/>
                        <a14:backgroundMark x1="53796" y1="58533" x2="56616" y2="67783"/>
                        <a14:backgroundMark x1="56616" y1="67783" x2="54881" y2="76874"/>
                        <a14:backgroundMark x1="54881" y1="76874" x2="43601" y2="81818"/>
                        <a14:backgroundMark x1="43601" y1="81818" x2="40347" y2="72727"/>
                        <a14:backgroundMark x1="40347" y1="72727" x2="40347" y2="72727"/>
                        <a14:backgroundMark x1="25813" y1="21372" x2="27549" y2="32536"/>
                        <a14:backgroundMark x1="37310" y1="80542" x2="37310" y2="80542"/>
                        <a14:backgroundMark x1="41866" y1="83094" x2="41866" y2="83094"/>
                        <a14:backgroundMark x1="44902" y1="85327" x2="44902" y2="85327"/>
                        <a14:backgroundMark x1="47072" y1="82137" x2="47072" y2="82137"/>
                        <a14:backgroundMark x1="49024" y1="82297" x2="49024" y2="82297"/>
                        <a14:backgroundMark x1="62473" y1="71930" x2="62473" y2="71930"/>
                        <a14:backgroundMark x1="62690" y1="73844" x2="63124" y2="72727"/>
                        <a14:backgroundMark x1="63557" y1="68581" x2="63557" y2="68581"/>
                        <a14:backgroundMark x1="63557" y1="69219" x2="63557" y2="69537"/>
                        <a14:backgroundMark x1="24512" y1="99043" x2="27332" y2="98405"/>
                        <a14:backgroundMark x1="32538" y1="22010" x2="32538" y2="22010"/>
                        <a14:backgroundMark x1="32755" y1="21212" x2="32538" y2="21850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41" t="14424" r="34734" b="833"/>
          <a:stretch>
            <a:fillRect/>
          </a:stretch>
        </p:blipFill>
        <p:spPr>
          <a:xfrm>
            <a:off x="929993" y="914400"/>
            <a:ext cx="2667000" cy="5943600"/>
          </a:xfrm>
          <a:prstGeom prst="rect">
            <a:avLst/>
          </a:prstGeom>
        </p:spPr>
      </p:pic>
      <p:pic>
        <p:nvPicPr>
          <p:cNvPr id="19" name="phe-ra-lit khác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85" b="86922" l="5640" r="59870">
                        <a14:foregroundMark x1="16703" y1="86922" x2="16703" y2="86922"/>
                        <a14:foregroundMark x1="5640" y1="8612" x2="5640" y2="8612"/>
                        <a14:foregroundMark x1="21041" y1="5901" x2="21041" y2="5901"/>
                        <a14:foregroundMark x1="29284" y1="4785" x2="29284" y2="4785"/>
                        <a14:foregroundMark x1="45119" y1="78628" x2="45119" y2="78628"/>
                        <a14:foregroundMark x1="58568" y1="71930" x2="58568" y2="71930"/>
                        <a14:foregroundMark x1="59870" y1="65550" x2="59870" y2="65550"/>
                        <a14:backgroundMark x1="42498" y1="78628" x2="37961" y2="83892"/>
                        <a14:backgroundMark x1="47722" y1="72568" x2="42498" y2="78628"/>
                        <a14:backgroundMark x1="37961" y1="83892" x2="37744" y2="84530"/>
                        <a14:backgroundMark x1="51844" y1="60447" x2="47505" y2="67943"/>
                        <a14:backgroundMark x1="47505" y1="67943" x2="47505" y2="68262"/>
                        <a14:backgroundMark x1="22126" y1="17544" x2="22126" y2="17544"/>
                        <a14:backgroundMark x1="26464" y1="25040" x2="26464" y2="25040"/>
                        <a14:backgroundMark x1="31887" y1="23126" x2="31887" y2="23126"/>
                        <a14:backgroundMark x1="31453" y1="24561" x2="31453" y2="24561"/>
                        <a14:backgroundMark x1="25380" y1="20893" x2="13666" y2="12600"/>
                        <a14:backgroundMark x1="34273" y1="12759" x2="37527" y2="12759"/>
                        <a14:backgroundMark x1="35792" y1="16268" x2="35792" y2="16268"/>
                        <a14:backgroundMark x1="15618" y1="17065" x2="15618" y2="17065"/>
                        <a14:backgroundMark x1="13449" y1="16746" x2="13449" y2="16746"/>
                        <a14:backgroundMark x1="35141" y1="39075" x2="35141" y2="39075"/>
                        <a14:backgroundMark x1="36876" y1="18660" x2="33406" y2="24721"/>
                        <a14:backgroundMark x1="33406" y1="24721" x2="33406" y2="24721"/>
                        <a14:backgroundMark x1="30803" y1="18820" x2="30803" y2="18820"/>
                        <a14:backgroundMark x1="29067" y1="16746" x2="29935" y2="16746"/>
                        <a14:backgroundMark x1="30586" y1="27432" x2="30586" y2="27432"/>
                        <a14:backgroundMark x1="31236" y1="31100" x2="31236" y2="31100"/>
                        <a14:backgroundMark x1="38612" y1="37959" x2="38612" y2="37959"/>
                        <a14:backgroundMark x1="38612" y1="38278" x2="55098" y2="51515"/>
                        <a14:backgroundMark x1="50976" y1="69537" x2="50976" y2="69537"/>
                        <a14:backgroundMark x1="52711" y1="70175" x2="52711" y2="70175"/>
                        <a14:backgroundMark x1="49892" y1="75758" x2="49892" y2="75758"/>
                        <a14:backgroundMark x1="54664" y1="77193" x2="54664" y2="77193"/>
                        <a14:backgroundMark x1="52711" y1="78309" x2="58351" y2="77193"/>
                        <a14:backgroundMark x1="49024" y1="85008" x2="57918" y2="80542"/>
                        <a14:backgroundMark x1="38395" y1="7496" x2="38395" y2="7496"/>
                        <a14:backgroundMark x1="24295" y1="5263" x2="24295" y2="5263"/>
                        <a14:backgroundMark x1="19306" y1="6858" x2="19306" y2="6858"/>
                        <a14:backgroundMark x1="45119" y1="16906" x2="45119" y2="16906"/>
                        <a14:backgroundMark x1="13449" y1="15630" x2="13449" y2="15630"/>
                        <a14:backgroundMark x1="25813" y1="25997" x2="25813" y2="25997"/>
                        <a14:backgroundMark x1="60521" y1="61085" x2="60521" y2="61085"/>
                        <a14:backgroundMark x1="56833" y1="54864" x2="59219" y2="59809"/>
                        <a14:backgroundMark x1="61605" y1="66348" x2="62690" y2="68740"/>
                        <a14:backgroundMark x1="62039" y1="73365" x2="60304" y2="775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5" t="1387" r="37048" b="8439"/>
          <a:stretch>
            <a:fillRect/>
          </a:stretch>
        </p:blipFill>
        <p:spPr>
          <a:xfrm>
            <a:off x="36286" y="19050"/>
            <a:ext cx="3436429" cy="6324600"/>
          </a:xfrm>
          <a:prstGeom prst="rect">
            <a:avLst/>
          </a:prstGeom>
        </p:spPr>
      </p:pic>
      <p:pic>
        <p:nvPicPr>
          <p:cNvPr id="20" name="phe-ra-lit trên đá vôi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147" b="39394" l="11714" r="52495">
                        <a14:foregroundMark x1="27549" y1="4306" x2="27549" y2="4306"/>
                        <a14:foregroundMark x1="37093" y1="8931" x2="37093" y2="8931"/>
                        <a14:foregroundMark x1="35792" y1="13397" x2="35792" y2="13397"/>
                        <a14:foregroundMark x1="32321" y1="21531" x2="32321" y2="21531"/>
                        <a14:foregroundMark x1="16052" y1="17703" x2="16052" y2="17703"/>
                        <a14:foregroundMark x1="43167" y1="21212" x2="43167" y2="21212"/>
                        <a14:foregroundMark x1="34707" y1="39394" x2="34707" y2="39394"/>
                        <a14:foregroundMark x1="46421" y1="17065" x2="46421" y2="17065"/>
                        <a14:foregroundMark x1="47072" y1="18182" x2="47072" y2="18182"/>
                        <a14:foregroundMark x1="48156" y1="18182" x2="48156" y2="18182"/>
                        <a14:foregroundMark x1="47939" y1="17703" x2="47939" y2="17703"/>
                        <a14:foregroundMark x1="48373" y1="17703" x2="48373" y2="17703"/>
                        <a14:foregroundMark x1="46421" y1="18820" x2="46421" y2="18820"/>
                        <a14:foregroundMark x1="45553" y1="18820" x2="45553" y2="18820"/>
                        <a14:foregroundMark x1="44252" y1="19298" x2="44252" y2="19298"/>
                        <a14:foregroundMark x1="44252" y1="19617" x2="51193" y2="19298"/>
                        <a14:foregroundMark x1="45336" y1="20415" x2="52061" y2="20096"/>
                        <a14:foregroundMark x1="52495" y1="19298" x2="52495" y2="19777"/>
                        <a14:backgroundMark x1="23210" y1="8931" x2="23210" y2="8931"/>
                        <a14:backgroundMark x1="19957" y1="7815" x2="21909" y2="12281"/>
                        <a14:backgroundMark x1="42516" y1="13078" x2="42950" y2="15311"/>
                        <a14:backgroundMark x1="22993" y1="28708" x2="36226" y2="35885"/>
                        <a14:backgroundMark x1="23644" y1="22807" x2="28200" y2="29665"/>
                        <a14:backgroundMark x1="28200" y1="29665" x2="28416" y2="29825"/>
                        <a14:backgroundMark x1="37310" y1="19936" x2="37310" y2="19936"/>
                        <a14:backgroundMark x1="32538" y1="17863" x2="37744" y2="20574"/>
                        <a14:backgroundMark x1="16486" y1="15789" x2="16486" y2="15789"/>
                        <a14:backgroundMark x1="17787" y1="11802" x2="17787" y2="11802"/>
                        <a14:backgroundMark x1="24078" y1="10686" x2="24078" y2="10686"/>
                        <a14:backgroundMark x1="24295" y1="8612" x2="26681" y2="20096"/>
                        <a14:backgroundMark x1="30369" y1="5742" x2="30369" y2="14354"/>
                        <a14:backgroundMark x1="31670" y1="7018" x2="31670" y2="7018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85" t="1387" r="42981" b="57328"/>
          <a:stretch>
            <a:fillRect/>
          </a:stretch>
        </p:blipFill>
        <p:spPr>
          <a:xfrm>
            <a:off x="320393" y="0"/>
            <a:ext cx="2819400" cy="2895600"/>
          </a:xfrm>
          <a:prstGeom prst="rect">
            <a:avLst/>
          </a:prstGeom>
        </p:spPr>
      </p:pic>
      <p:pic>
        <p:nvPicPr>
          <p:cNvPr id="21" name="phe-ra-lit trên đá badan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40" b="83732" l="25597" r="59653">
                        <a14:foregroundMark x1="25597" y1="25199" x2="25597" y2="25199"/>
                        <a14:foregroundMark x1="44035" y1="74482" x2="44035" y2="74482"/>
                        <a14:foregroundMark x1="51193" y1="62041" x2="51193" y2="62041"/>
                        <a14:foregroundMark x1="58568" y1="67624" x2="58568" y2="67624"/>
                        <a14:foregroundMark x1="58785" y1="67464" x2="59002" y2="67464"/>
                        <a14:foregroundMark x1="59653" y1="67305" x2="58134" y2="67624"/>
                        <a14:foregroundMark x1="59002" y1="67464" x2="58134" y2="67783"/>
                        <a14:foregroundMark x1="55098" y1="76555" x2="55098" y2="76555"/>
                        <a14:foregroundMark x1="42950" y1="83732" x2="42950" y2="83732"/>
                        <a14:backgroundMark x1="29935" y1="35247" x2="57267" y2="60287"/>
                        <a14:backgroundMark x1="58310" y1="68264" x2="58351" y2="68581"/>
                        <a14:backgroundMark x1="57267" y1="60287" x2="57976" y2="65711"/>
                        <a14:backgroundMark x1="58351" y1="68581" x2="53579" y2="74163"/>
                        <a14:backgroundMark x1="52711" y1="75439" x2="60087" y2="73365"/>
                        <a14:backgroundMark x1="48373" y1="71770" x2="48373" y2="71770"/>
                        <a14:backgroundMark x1="48156" y1="67464" x2="48156" y2="67464"/>
                        <a14:backgroundMark x1="48590" y1="64274" x2="49892" y2="69697"/>
                        <a14:backgroundMark x1="55531" y1="79107" x2="55531" y2="79107"/>
                        <a14:backgroundMark x1="50108" y1="58533" x2="50108" y2="58533"/>
                        <a14:backgroundMark x1="31236" y1="25997" x2="39696" y2="40351"/>
                        <a14:backgroundMark x1="39696" y1="40351" x2="45770" y2="46252"/>
                        <a14:backgroundMark x1="45770" y1="46252" x2="53145" y2="49920"/>
                        <a14:backgroundMark x1="53145" y1="49920" x2="54230" y2="51037"/>
                        <a14:backgroundMark x1="45119" y1="78628" x2="45119" y2="78628"/>
                        <a14:backgroundMark x1="48373" y1="74482" x2="48373" y2="74482"/>
                        <a14:backgroundMark x1="38395" y1="77033" x2="38395" y2="77033"/>
                        <a14:backgroundMark x1="44685" y1="80383" x2="44685" y2="80383"/>
                        <a14:backgroundMark x1="45770" y1="81818" x2="45770" y2="81818"/>
                        <a14:backgroundMark x1="49241" y1="82935" x2="49241" y2="82935"/>
                        <a14:backgroundMark x1="47722" y1="81021" x2="47722" y2="83573"/>
                        <a14:backgroundMark x1="47722" y1="79745" x2="50542" y2="79585"/>
                        <a14:backgroundMark x1="36876" y1="78628" x2="37093" y2="81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074" t="23278" r="37631" b="13990"/>
          <a:stretch>
            <a:fillRect/>
          </a:stretch>
        </p:blipFill>
        <p:spPr>
          <a:xfrm>
            <a:off x="1234793" y="1543735"/>
            <a:ext cx="2209800" cy="4399865"/>
          </a:xfrm>
          <a:prstGeom prst="rect">
            <a:avLst/>
          </a:prstGeom>
        </p:spPr>
      </p:pic>
      <p:sp>
        <p:nvSpPr>
          <p:cNvPr id="22" name="D - 9Slide.vn"/>
          <p:cNvSpPr/>
          <p:nvPr/>
        </p:nvSpPr>
        <p:spPr>
          <a:xfrm>
            <a:off x="6690327" y="3743820"/>
            <a:ext cx="2813085" cy="1188824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6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S - 9Slide.vn"/>
          <p:cNvSpPr/>
          <p:nvPr/>
        </p:nvSpPr>
        <p:spPr>
          <a:xfrm>
            <a:off x="6690328" y="5122000"/>
            <a:ext cx="2813084" cy="1188824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endParaRPr lang="en-US" sz="6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0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mph" presetSubtype="0" repeatCount="3000" autoRev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53" presetClass="exit" presetSubtype="3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mph" presetSubtype="0" repeatCount="3000" autoRev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53" presetClass="exit" presetSubtype="3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22" grpId="0" animBg="1"/>
      <p:bldP spid="22" grpId="1" animBg="1"/>
      <p:bldP spid="22" grpId="2" animBg="1"/>
      <p:bldP spid="22" grpId="4" animBg="1"/>
      <p:bldP spid="23" grpId="0" animBg="1"/>
      <p:bldP spid="23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460657" y="0"/>
            <a:ext cx="6731343" cy="683895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50800" dist="38100" dir="18900000" sx="101000" sy="101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DF5F8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36286" y="0"/>
            <a:ext cx="5395342" cy="6858000"/>
            <a:chOff x="36286" y="0"/>
            <a:chExt cx="5395342" cy="68580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45" t="1387" r="2214" b="834"/>
            <a:stretch>
              <a:fillRect/>
            </a:stretch>
          </p:blipFill>
          <p:spPr>
            <a:xfrm>
              <a:off x="36286" y="0"/>
              <a:ext cx="5395342" cy="685800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685800" y="3866465"/>
              <a:ext cx="1066800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100"/>
                <a:t>Đất phù sa cổ</a:t>
              </a:r>
              <a:endParaRPr lang="en-US" sz="1100"/>
            </a:p>
          </p:txBody>
        </p:sp>
      </p:grp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" t="1644" r="2500" b="8158"/>
          <a:stretch>
            <a:fillRect/>
          </a:stretch>
        </p:blipFill>
        <p:spPr bwMode="auto">
          <a:xfrm>
            <a:off x="6825687" y="8560"/>
            <a:ext cx="5395342" cy="6830390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/>
          <p:cNvPicPr>
            <a:picLocks noChangeAspect="1" noChangeArrowheads="1"/>
          </p:cNvPicPr>
          <p:nvPr/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" t="1644" r="2500" b="5001"/>
          <a:stretch>
            <a:fillRect/>
          </a:stretch>
        </p:blipFill>
        <p:spPr bwMode="auto">
          <a:xfrm>
            <a:off x="6811173" y="-76199"/>
            <a:ext cx="5409856" cy="7162800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00" b="75067" l="8123" r="59928">
                        <a14:foregroundMark x1="33394" y1="6933" x2="30495" y2="6836"/>
                        <a14:foregroundMark x1="13744" y1="7990" x2="12274" y2="8267"/>
                        <a14:foregroundMark x1="12274" y1="8267" x2="12274" y2="13231"/>
                        <a14:foregroundMark x1="12455" y1="8267" x2="11913" y2="10800"/>
                        <a14:foregroundMark x1="8303" y1="8000" x2="8303" y2="8000"/>
                        <a14:foregroundMark x1="49097" y1="68667" x2="44168" y2="69991"/>
                        <a14:foregroundMark x1="51833" y1="74929" x2="53249" y2="74267"/>
                        <a14:foregroundMark x1="53662" y1="73820" x2="58303" y2="68800"/>
                        <a14:foregroundMark x1="53249" y1="74267" x2="53623" y2="73863"/>
                        <a14:foregroundMark x1="58303" y1="68800" x2="59457" y2="58859"/>
                        <a14:foregroundMark x1="59178" y1="53471" x2="59084" y2="53304"/>
                        <a14:foregroundMark x1="46751" y1="72933" x2="55067" y2="72702"/>
                        <a14:foregroundMark x1="40066" y1="15619" x2="40975" y2="15867"/>
                        <a14:foregroundMark x1="40633" y1="14321" x2="39531" y2="9333"/>
                        <a14:foregroundMark x1="40857" y1="15333" x2="40820" y2="15166"/>
                        <a14:foregroundMark x1="40975" y1="15867" x2="40857" y2="15333"/>
                        <a14:foregroundMark x1="39531" y1="9333" x2="34838" y2="6400"/>
                        <a14:foregroundMark x1="28159" y1="21333" x2="28159" y2="21333"/>
                        <a14:foregroundMark x1="28881" y1="22933" x2="28881" y2="22933"/>
                        <a14:foregroundMark x1="27978" y1="23733" x2="27978" y2="23733"/>
                        <a14:foregroundMark x1="25090" y1="26133" x2="25090" y2="26133"/>
                        <a14:foregroundMark x1="24188" y1="26267" x2="24188" y2="26267"/>
                        <a14:foregroundMark x1="42058" y1="41467" x2="42058" y2="41467"/>
                        <a14:foregroundMark x1="43682" y1="43333" x2="43682" y2="43333"/>
                        <a14:foregroundMark x1="45307" y1="44800" x2="45848" y2="45067"/>
                        <a14:foregroundMark x1="30500" y1="31733" x2="27437" y2="29200"/>
                        <a14:foregroundMark x1="36949" y1="37067" x2="30500" y2="31733"/>
                        <a14:foregroundMark x1="38721" y1="38533" x2="36949" y2="37067"/>
                        <a14:foregroundMark x1="39527" y1="39200" x2="38721" y2="38533"/>
                        <a14:foregroundMark x1="40978" y1="40400" x2="39527" y2="39200"/>
                        <a14:foregroundMark x1="43073" y1="42133" x2="40978" y2="40400"/>
                        <a14:foregroundMark x1="53069" y1="50400" x2="43073" y2="42133"/>
                        <a14:foregroundMark x1="30144" y1="3733" x2="30144" y2="3733"/>
                        <a14:foregroundMark x1="29964" y1="4267" x2="27617" y2="5600"/>
                        <a14:foregroundMark x1="30866" y1="3867" x2="31588" y2="4933"/>
                        <a14:foregroundMark x1="50181" y1="75067" x2="52166" y2="74000"/>
                        <a14:foregroundMark x1="45487" y1="13333" x2="45487" y2="13333"/>
                        <a14:foregroundMark x1="46209" y1="13200" x2="46209" y2="13200"/>
                        <a14:foregroundMark x1="47473" y1="13333" x2="47473" y2="13333"/>
                        <a14:foregroundMark x1="48014" y1="13600" x2="48375" y2="13867"/>
                        <a14:foregroundMark x1="50181" y1="13600" x2="50181" y2="13600"/>
                        <a14:foregroundMark x1="33935" y1="33467" x2="33935" y2="33467"/>
                        <a14:foregroundMark x1="35921" y1="35333" x2="35921" y2="35333"/>
                        <a14:backgroundMark x1="50116" y1="12381" x2="46390" y2="11733"/>
                        <a14:backgroundMark x1="55596" y1="13333" x2="50748" y2="12490"/>
                        <a14:backgroundMark x1="46390" y1="11733" x2="40975" y2="5467"/>
                        <a14:backgroundMark x1="40975" y1="5467" x2="33754" y2="4191"/>
                        <a14:backgroundMark x1="27321" y1="5400" x2="24007" y2="6267"/>
                        <a14:backgroundMark x1="24007" y1="6267" x2="7942" y2="6000"/>
                        <a14:backgroundMark x1="34296" y1="14267" x2="38267" y2="20133"/>
                        <a14:backgroundMark x1="38267" y1="20133" x2="38087" y2="20533"/>
                        <a14:backgroundMark x1="31408" y1="15067" x2="36101" y2="21067"/>
                        <a14:backgroundMark x1="36282" y1="14800" x2="36282" y2="14800"/>
                        <a14:backgroundMark x1="32130" y1="15067" x2="32130" y2="15067"/>
                        <a14:backgroundMark x1="37545" y1="15200" x2="37545" y2="15200"/>
                        <a14:backgroundMark x1="36462" y1="14533" x2="36462" y2="14533"/>
                        <a14:backgroundMark x1="32491" y1="23067" x2="32491" y2="22933"/>
                        <a14:backgroundMark x1="31047" y1="22667" x2="31047" y2="22667"/>
                        <a14:backgroundMark x1="31408" y1="26533" x2="31408" y2="26533"/>
                        <a14:backgroundMark x1="31227" y1="27733" x2="31227" y2="27733"/>
                        <a14:backgroundMark x1="31227" y1="30000" x2="31227" y2="30000"/>
                        <a14:backgroundMark x1="40072" y1="37867" x2="40072" y2="37867"/>
                        <a14:backgroundMark x1="42780" y1="39867" x2="42780" y2="39867"/>
                        <a14:backgroundMark x1="48736" y1="44267" x2="48736" y2="44267"/>
                        <a14:backgroundMark x1="54152" y1="48933" x2="54152" y2="48933"/>
                        <a14:backgroundMark x1="58303" y1="52400" x2="58303" y2="52400"/>
                        <a14:backgroundMark x1="57942" y1="50933" x2="57942" y2="50933"/>
                        <a14:backgroundMark x1="55957" y1="50533" x2="59025" y2="53333"/>
                        <a14:backgroundMark x1="59928" y1="55200" x2="60830" y2="58667"/>
                        <a14:backgroundMark x1="9386" y1="34667" x2="19495" y2="34133"/>
                        <a14:backgroundMark x1="19495" y1="34133" x2="24729" y2="40133"/>
                        <a14:backgroundMark x1="24729" y1="40133" x2="24910" y2="41333"/>
                        <a14:backgroundMark x1="7581" y1="10267" x2="7762" y2="17333"/>
                        <a14:backgroundMark x1="7762" y1="17333" x2="7220" y2="18267"/>
                        <a14:backgroundMark x1="11552" y1="12933" x2="8845" y2="16133"/>
                        <a14:backgroundMark x1="12274" y1="17333" x2="7401" y2="23733"/>
                        <a14:backgroundMark x1="38267" y1="66533" x2="35740" y2="69467"/>
                        <a14:backgroundMark x1="41336" y1="65733" x2="39892" y2="68933"/>
                        <a14:backgroundMark x1="43502" y1="59067" x2="41697" y2="66667"/>
                        <a14:backgroundMark x1="41697" y1="66667" x2="41336" y2="67067"/>
                        <a14:backgroundMark x1="46209" y1="56000" x2="42419" y2="57600"/>
                        <a14:backgroundMark x1="21480" y1="28267" x2="27978" y2="32800"/>
                        <a14:backgroundMark x1="27978" y1="32800" x2="42960" y2="57467"/>
                        <a14:backgroundMark x1="35740" y1="14000" x2="38989" y2="16267"/>
                        <a14:backgroundMark x1="50722" y1="14133" x2="47834" y2="15867"/>
                        <a14:backgroundMark x1="30144" y1="14667" x2="34657" y2="16533"/>
                        <a14:backgroundMark x1="29603" y1="14800" x2="29603" y2="14800"/>
                        <a14:backgroundMark x1="30505" y1="15600" x2="30505" y2="15600"/>
                        <a14:backgroundMark x1="30144" y1="16667" x2="30144" y2="16667"/>
                        <a14:backgroundMark x1="32491" y1="28000" x2="32491" y2="28000"/>
                        <a14:backgroundMark x1="31408" y1="28267" x2="31408" y2="28267"/>
                        <a14:backgroundMark x1="32130" y1="30000" x2="32130" y2="30000"/>
                        <a14:backgroundMark x1="33394" y1="31333" x2="33394" y2="31333"/>
                        <a14:backgroundMark x1="34657" y1="31467" x2="34657" y2="31467"/>
                        <a14:backgroundMark x1="34657" y1="32000" x2="34657" y2="32000"/>
                        <a14:backgroundMark x1="35921" y1="33333" x2="35921" y2="33333"/>
                        <a14:backgroundMark x1="39170" y1="37067" x2="39170" y2="37067"/>
                        <a14:backgroundMark x1="40614" y1="38533" x2="40614" y2="38533"/>
                        <a14:backgroundMark x1="44043" y1="40400" x2="44043" y2="40400"/>
                        <a14:backgroundMark x1="45487" y1="42133" x2="45487" y2="42133"/>
                        <a14:backgroundMark x1="59747" y1="54267" x2="59747" y2="54267"/>
                        <a14:backgroundMark x1="40433" y1="70267" x2="40433" y2="70267"/>
                        <a14:backgroundMark x1="41155" y1="71200" x2="41155" y2="71200"/>
                        <a14:backgroundMark x1="41877" y1="73333" x2="41877" y2="73333"/>
                        <a14:backgroundMark x1="42780" y1="73867" x2="42780" y2="73867"/>
                        <a14:backgroundMark x1="46209" y1="75867" x2="46209" y2="75867"/>
                        <a14:backgroundMark x1="47653" y1="76267" x2="41516" y2="74267"/>
                        <a14:backgroundMark x1="44585" y1="77067" x2="51805" y2="76800"/>
                        <a14:backgroundMark x1="42058" y1="69867" x2="41697" y2="73200"/>
                        <a14:backgroundMark x1="44946" y1="76933" x2="44946" y2="76933"/>
                        <a14:backgroundMark x1="44404" y1="76933" x2="44404" y2="76933"/>
                        <a14:backgroundMark x1="43682" y1="76933" x2="43682" y2="76933"/>
                        <a14:backgroundMark x1="42419" y1="76133" x2="43863" y2="76000"/>
                        <a14:backgroundMark x1="43863" y1="77067" x2="43863" y2="77067"/>
                        <a14:backgroundMark x1="43863" y1="77067" x2="43863" y2="77067"/>
                        <a14:backgroundMark x1="43682" y1="76800" x2="43682" y2="76800"/>
                        <a14:backgroundMark x1="62635" y1="67067" x2="61011" y2="60133"/>
                        <a14:backgroundMark x1="61011" y1="60133" x2="61011" y2="60000"/>
                        <a14:backgroundMark x1="61191" y1="70133" x2="61191" y2="70133"/>
                        <a14:backgroundMark x1="61733" y1="70000" x2="55776" y2="75733"/>
                        <a14:backgroundMark x1="55776" y1="75733" x2="55235" y2="75733"/>
                        <a14:backgroundMark x1="53791" y1="76133" x2="54152" y2="76133"/>
                        <a14:backgroundMark x1="40433" y1="49600" x2="44224" y2="54533"/>
                        <a14:backgroundMark x1="35018" y1="40667" x2="35018" y2="40667"/>
                        <a14:backgroundMark x1="32310" y1="31733" x2="32310" y2="31733"/>
                        <a14:backgroundMark x1="14079" y1="23067" x2="14079" y2="23067"/>
                        <a14:backgroundMark x1="20578" y1="21333" x2="20578" y2="21333"/>
                        <a14:backgroundMark x1="21300" y1="21200" x2="21300" y2="21200"/>
                        <a14:backgroundMark x1="38628" y1="41867" x2="38628" y2="41867"/>
                        <a14:backgroundMark x1="43682" y1="75867" x2="44585" y2="77600"/>
                        <a14:backgroundMark x1="49278" y1="62400" x2="49278" y2="62400"/>
                        <a14:backgroundMark x1="59206" y1="53467" x2="59567" y2="54533"/>
                        <a14:backgroundMark x1="31588" y1="31867" x2="31588" y2="31867"/>
                        <a14:backgroundMark x1="59567" y1="54533" x2="59567" y2="54533"/>
                        <a14:backgroundMark x1="59747" y1="54400" x2="59928" y2="55600"/>
                        <a14:backgroundMark x1="28159" y1="13333" x2="28159" y2="13333"/>
                        <a14:backgroundMark x1="40253" y1="15333" x2="40253" y2="15333"/>
                        <a14:backgroundMark x1="40614" y1="39200" x2="40614" y2="39200"/>
                        <a14:backgroundMark x1="38303" y1="35333" x2="38809" y2="35867"/>
                        <a14:backgroundMark x1="36282" y1="33200" x2="38303" y2="35333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47" t="1644" r="36226" b="20813"/>
          <a:stretch>
            <a:fillRect/>
          </a:stretch>
        </p:blipFill>
        <p:spPr bwMode="auto">
          <a:xfrm>
            <a:off x="7048970" y="-71784"/>
            <a:ext cx="3285414" cy="5927281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600" b="90400" l="23466" r="62816">
                        <a14:foregroundMark x1="34064" y1="19200" x2="34477" y2="20133"/>
                        <a14:foregroundMark x1="33652" y1="18267" x2="34064" y2="19200"/>
                        <a14:foregroundMark x1="32060" y1="14667" x2="33652" y2="18267"/>
                        <a14:foregroundMark x1="31765" y1="14000" x2="32060" y2="14667"/>
                        <a14:foregroundMark x1="31588" y1="13600" x2="31765" y2="14000"/>
                        <a14:foregroundMark x1="37044" y1="14667" x2="37545" y2="13600"/>
                        <a14:foregroundMark x1="34477" y1="20133" x2="37044" y2="14667"/>
                        <a14:foregroundMark x1="34054" y1="14667" x2="32310" y2="15200"/>
                        <a14:foregroundMark x1="36236" y1="14000" x2="34054" y2="14667"/>
                        <a14:foregroundMark x1="37545" y1="13600" x2="36236" y2="14000"/>
                        <a14:foregroundMark x1="43682" y1="18000" x2="43682" y2="18000"/>
                        <a14:foregroundMark x1="48195" y1="17467" x2="48195" y2="17467"/>
                        <a14:foregroundMark x1="50793" y1="14533" x2="51444" y2="13867"/>
                        <a14:foregroundMark x1="49097" y1="16267" x2="50793" y2="14533"/>
                        <a14:foregroundMark x1="51444" y1="14667" x2="53791" y2="14667"/>
                        <a14:foregroundMark x1="51083" y1="13733" x2="54152" y2="13600"/>
                        <a14:foregroundMark x1="32491" y1="78000" x2="28159" y2="84800"/>
                        <a14:foregroundMark x1="28159" y1="84800" x2="37365" y2="82000"/>
                        <a14:foregroundMark x1="37365" y1="82000" x2="39531" y2="80667"/>
                        <a14:foregroundMark x1="25451" y1="87733" x2="25451" y2="87733"/>
                        <a14:foregroundMark x1="24910" y1="88400" x2="24910" y2="88400"/>
                        <a14:foregroundMark x1="24368" y1="90400" x2="24368" y2="90400"/>
                        <a14:foregroundMark x1="23466" y1="79067" x2="23466" y2="79067"/>
                        <a14:foregroundMark x1="41977" y1="73879" x2="42238" y2="74400"/>
                        <a14:foregroundMark x1="40433" y1="70800" x2="41862" y2="73650"/>
                        <a14:foregroundMark x1="43321" y1="78533" x2="43321" y2="78533"/>
                        <a14:foregroundMark x1="44765" y1="79600" x2="44765" y2="79600"/>
                        <a14:foregroundMark x1="51264" y1="77200" x2="51264" y2="77200"/>
                        <a14:foregroundMark x1="35379" y1="21867" x2="35379" y2="21867"/>
                        <a14:foregroundMark x1="33394" y1="24667" x2="33394" y2="24667"/>
                        <a14:foregroundMark x1="33032" y1="26400" x2="33032" y2="26400"/>
                        <a14:foregroundMark x1="32671" y1="28133" x2="32671" y2="28133"/>
                        <a14:foregroundMark x1="31949" y1="29733" x2="31949" y2="29733"/>
                        <a14:foregroundMark x1="53069" y1="46133" x2="53069" y2="46133"/>
                        <a14:foregroundMark x1="55415" y1="49067" x2="55415" y2="49067"/>
                        <a14:foregroundMark x1="58025" y1="52533" x2="59206" y2="53867"/>
                        <a14:foregroundMark x1="53069" y1="46933" x2="58025" y2="52533"/>
                        <a14:foregroundMark x1="61168" y1="66800" x2="61552" y2="69333"/>
                        <a14:foregroundMark x1="60986" y1="65600" x2="61168" y2="66800"/>
                        <a14:foregroundMark x1="60359" y1="61467" x2="60885" y2="64933"/>
                        <a14:foregroundMark x1="60298" y1="61067" x2="60359" y2="61467"/>
                        <a14:foregroundMark x1="60136" y1="60000" x2="60217" y2="60533"/>
                        <a14:foregroundMark x1="60096" y1="59733" x2="60136" y2="60000"/>
                        <a14:foregroundMark x1="59914" y1="58533" x2="60096" y2="59733"/>
                        <a14:foregroundMark x1="59882" y1="58323" x2="59914" y2="58533"/>
                        <a14:foregroundMark x1="59469" y1="55600" x2="59812" y2="57864"/>
                        <a14:foregroundMark x1="59206" y1="53867" x2="59469" y2="55600"/>
                        <a14:foregroundMark x1="54036" y1="75067" x2="50542" y2="77733"/>
                        <a14:foregroundMark x1="55085" y1="74267" x2="54036" y2="75067"/>
                        <a14:foregroundMark x1="55749" y1="73760" x2="55085" y2="74267"/>
                        <a14:foregroundMark x1="60504" y1="70133" x2="59568" y2="70847"/>
                        <a14:foregroundMark x1="61552" y1="69333" x2="60504" y2="70133"/>
                        <a14:foregroundMark x1="51817" y1="45600" x2="52708" y2="46267"/>
                        <a14:foregroundMark x1="51460" y1="45333" x2="51817" y2="45600"/>
                        <a14:foregroundMark x1="40055" y1="36799" x2="51460" y2="45333"/>
                        <a14:foregroundMark x1="52708" y1="46267" x2="52708" y2="46267"/>
                        <a14:foregroundMark x1="61552" y1="58933" x2="62816" y2="65333"/>
                        <a14:foregroundMark x1="37979" y1="35113" x2="38299" y2="35432"/>
                        <a14:foregroundMark x1="36476" y1="33217" x2="37245" y2="34472"/>
                        <a14:foregroundMark x1="35464" y1="31566" x2="35668" y2="31898"/>
                        <a14:foregroundMark x1="33032" y1="27600" x2="34032" y2="29230"/>
                        <a14:foregroundMark x1="37365" y1="34667" x2="38087" y2="35333"/>
                        <a14:foregroundMark x1="30866" y1="31600" x2="30866" y2="31600"/>
                        <a14:foregroundMark x1="60469" y1="71733" x2="56498" y2="74667"/>
                        <a14:foregroundMark x1="27978" y1="14267" x2="27978" y2="14267"/>
                        <a14:foregroundMark x1="29242" y1="13867" x2="31769" y2="16400"/>
                        <a14:foregroundMark x1="29242" y1="17333" x2="31769" y2="20933"/>
                        <a14:foregroundMark x1="39350" y1="35867" x2="39350" y2="35867"/>
                        <a14:foregroundMark x1="39350" y1="36000" x2="39892" y2="37200"/>
                        <a14:foregroundMark x1="40614" y1="38400" x2="40614" y2="38400"/>
                        <a14:foregroundMark x1="39711" y1="37600" x2="39711" y2="37600"/>
                        <a14:foregroundMark x1="40433" y1="39067" x2="40433" y2="39067"/>
                        <a14:foregroundMark x1="43321" y1="40667" x2="43321" y2="40667"/>
                        <a14:foregroundMark x1="44224" y1="41200" x2="44224" y2="41200"/>
                        <a14:foregroundMark x1="45307" y1="42000" x2="45307" y2="42000"/>
                        <a14:foregroundMark x1="46209" y1="42533" x2="46209" y2="42533"/>
                        <a14:foregroundMark x1="46209" y1="42933" x2="46209" y2="42933"/>
                        <a14:foregroundMark x1="45848" y1="43067" x2="45848" y2="43067"/>
                        <a14:foregroundMark x1="46390" y1="43467" x2="46390" y2="43467"/>
                        <a14:foregroundMark x1="46931" y1="43600" x2="46931" y2="43600"/>
                        <a14:foregroundMark x1="47473" y1="43867" x2="47473" y2="43867"/>
                        <a14:foregroundMark x1="38628" y1="37600" x2="38628" y2="37600"/>
                        <a14:foregroundMark x1="39892" y1="38533" x2="39892" y2="38533"/>
                        <a14:foregroundMark x1="33213" y1="30933" x2="36101" y2="33867"/>
                        <a14:foregroundMark x1="37004" y1="35467" x2="37004" y2="35467"/>
                        <a14:foregroundMark x1="49458" y1="45200" x2="49458" y2="45200"/>
                        <a14:foregroundMark x1="42238" y1="40133" x2="42238" y2="40133"/>
                        <a14:foregroundMark x1="45848" y1="43333" x2="45848" y2="43333"/>
                        <a14:foregroundMark x1="43141" y1="41200" x2="43141" y2="41200"/>
                        <a14:backgroundMark x1="30505" y1="72267" x2="30505" y2="72267"/>
                        <a14:backgroundMark x1="24368" y1="68533" x2="33213" y2="67333"/>
                        <a14:backgroundMark x1="33213" y1="67333" x2="33574" y2="67200"/>
                        <a14:backgroundMark x1="44946" y1="60800" x2="44946" y2="60800"/>
                        <a14:backgroundMark x1="44574" y1="72530" x2="45848" y2="72933"/>
                        <a14:backgroundMark x1="44585" y1="69733" x2="44946" y2="73733"/>
                        <a14:backgroundMark x1="45848" y1="69867" x2="50000" y2="69467"/>
                        <a14:backgroundMark x1="33213" y1="70667" x2="33213" y2="70667"/>
                        <a14:backgroundMark x1="32310" y1="70800" x2="32310" y2="70800"/>
                        <a14:backgroundMark x1="33755" y1="75600" x2="33755" y2="75600"/>
                        <a14:backgroundMark x1="34838" y1="76133" x2="34838" y2="76133"/>
                        <a14:backgroundMark x1="28520" y1="32533" x2="38267" y2="40133"/>
                        <a14:backgroundMark x1="38267" y1="40133" x2="46209" y2="54933"/>
                        <a14:backgroundMark x1="46209" y1="54933" x2="46931" y2="62400"/>
                        <a14:backgroundMark x1="46931" y1="62400" x2="41877" y2="68000"/>
                        <a14:backgroundMark x1="41877" y1="68000" x2="33213" y2="69067"/>
                        <a14:backgroundMark x1="51444" y1="50533" x2="55957" y2="57067"/>
                        <a14:backgroundMark x1="56498" y1="64667" x2="56498" y2="71483"/>
                        <a14:backgroundMark x1="55689" y1="72080" x2="47834" y2="70267"/>
                        <a14:backgroundMark x1="48195" y1="74133" x2="50181" y2="74667"/>
                        <a14:backgroundMark x1="59386" y1="70133" x2="59386" y2="70133"/>
                        <a14:backgroundMark x1="58845" y1="66800" x2="58845" y2="66800"/>
                        <a14:backgroundMark x1="57942" y1="59733" x2="57942" y2="59733"/>
                        <a14:backgroundMark x1="57942" y1="61067" x2="57942" y2="61067"/>
                        <a14:backgroundMark x1="58484" y1="61067" x2="58484" y2="61067"/>
                        <a14:backgroundMark x1="57581" y1="55600" x2="57581" y2="55600"/>
                        <a14:backgroundMark x1="57581" y1="55733" x2="57581" y2="56133"/>
                        <a14:backgroundMark x1="57581" y1="57333" x2="57401" y2="57733"/>
                        <a14:backgroundMark x1="57040" y1="58533" x2="57040" y2="58533"/>
                        <a14:backgroundMark x1="46931" y1="45600" x2="46931" y2="45600"/>
                        <a14:backgroundMark x1="45487" y1="44933" x2="45487" y2="44933"/>
                        <a14:backgroundMark x1="44585" y1="44133" x2="44585" y2="44133"/>
                        <a14:backgroundMark x1="43141" y1="43200" x2="43141" y2="43200"/>
                        <a14:backgroundMark x1="41877" y1="42133" x2="41877" y2="42133"/>
                        <a14:backgroundMark x1="35921" y1="37333" x2="35921" y2="37333"/>
                        <a14:backgroundMark x1="37726" y1="38533" x2="37726" y2="38533"/>
                        <a14:backgroundMark x1="26534" y1="25067" x2="26534" y2="25067"/>
                        <a14:backgroundMark x1="26534" y1="25867" x2="26534" y2="25867"/>
                        <a14:backgroundMark x1="26354" y1="29067" x2="26354" y2="29067"/>
                        <a14:backgroundMark x1="39531" y1="13067" x2="39531" y2="13067"/>
                        <a14:backgroundMark x1="39892" y1="12133" x2="39892" y2="12133"/>
                        <a14:backgroundMark x1="43321" y1="13067" x2="43321" y2="13067"/>
                        <a14:backgroundMark x1="42419" y1="15467" x2="42419" y2="15467"/>
                        <a14:backgroundMark x1="43141" y1="16133" x2="43141" y2="16133"/>
                        <a14:backgroundMark x1="48375" y1="14533" x2="48375" y2="14533"/>
                        <a14:backgroundMark x1="36823" y1="12800" x2="36823" y2="12800"/>
                        <a14:backgroundMark x1="35560" y1="37333" x2="35560" y2="37333"/>
                        <a14:backgroundMark x1="50361" y1="46267" x2="50361" y2="46267"/>
                        <a14:backgroundMark x1="51264" y1="45333" x2="51264" y2="45333"/>
                        <a14:backgroundMark x1="51083" y1="46667" x2="51083" y2="46667"/>
                        <a14:backgroundMark x1="51444" y1="46667" x2="51444" y2="46667"/>
                        <a14:backgroundMark x1="50903" y1="46133" x2="50903" y2="46133"/>
                        <a14:backgroundMark x1="50542" y1="45600" x2="50542" y2="45600"/>
                        <a14:backgroundMark x1="56679" y1="52533" x2="56679" y2="52533"/>
                        <a14:backgroundMark x1="60108" y1="65600" x2="60108" y2="65600"/>
                        <a14:backgroundMark x1="60108" y1="65333" x2="60108" y2="65333"/>
                        <a14:backgroundMark x1="60830" y1="65200" x2="60830" y2="65200"/>
                        <a14:backgroundMark x1="61191" y1="65200" x2="61191" y2="65200"/>
                        <a14:backgroundMark x1="58484" y1="62133" x2="58845" y2="62267"/>
                        <a14:backgroundMark x1="40357" y1="41200" x2="44224" y2="45333"/>
                        <a14:backgroundMark x1="39359" y1="40133" x2="40357" y2="41200"/>
                        <a14:backgroundMark x1="38362" y1="39067" x2="39359" y2="40133"/>
                        <a14:backgroundMark x1="37863" y1="38533" x2="38362" y2="39067"/>
                        <a14:backgroundMark x1="37673" y1="38330" x2="37863" y2="38533"/>
                        <a14:backgroundMark x1="43615" y1="42533" x2="44043" y2="42933"/>
                        <a14:backgroundMark x1="43044" y1="42000" x2="43615" y2="42533"/>
                        <a14:backgroundMark x1="42188" y1="41200" x2="43044" y2="42000"/>
                        <a14:backgroundMark x1="41618" y1="40667" x2="42188" y2="41200"/>
                        <a14:backgroundMark x1="41046" y1="40133" x2="41618" y2="40667"/>
                        <a14:backgroundMark x1="39905" y1="39067" x2="41046" y2="40133"/>
                        <a14:backgroundMark x1="39191" y1="38400" x2="39905" y2="39067"/>
                        <a14:backgroundMark x1="38632" y1="37878" x2="39191" y2="38400"/>
                        <a14:backgroundMark x1="48866" y1="45200" x2="50000" y2="45733"/>
                        <a14:backgroundMark x1="46030" y1="43867" x2="48866" y2="45200"/>
                        <a14:backgroundMark x1="45179" y1="43467" x2="46030" y2="43867"/>
                        <a14:backgroundMark x1="44043" y1="42933" x2="45179" y2="43467"/>
                        <a14:backgroundMark x1="29302" y1="31600" x2="29603" y2="32000"/>
                        <a14:backgroundMark x1="29001" y1="31200" x2="29302" y2="31600"/>
                        <a14:backgroundMark x1="27798" y1="29600" x2="29001" y2="31200"/>
                        <a14:backgroundMark x1="35703" y1="35188" x2="35981" y2="35356"/>
                        <a14:backgroundMark x1="29783" y1="31600" x2="33494" y2="33849"/>
                        <a14:backgroundMark x1="37859" y1="37683" x2="38267" y2="38400"/>
                        <a14:backgroundMark x1="36823" y1="35867" x2="37192" y2="36513"/>
                        <a14:backgroundMark x1="58925" y1="70838" x2="59386" y2="70400"/>
                        <a14:backgroundMark x1="55054" y1="74267" x2="55054" y2="74267"/>
                        <a14:backgroundMark x1="51444" y1="75067" x2="51444" y2="75067"/>
                        <a14:backgroundMark x1="34116" y1="29200" x2="34822" y2="30186"/>
                        <a14:backgroundMark x1="34392" y1="35467" x2="34838" y2="35867"/>
                        <a14:backgroundMark x1="32310" y1="33600" x2="34392" y2="35467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333" t="9174" r="35632" b="5001"/>
          <a:stretch>
            <a:fillRect/>
          </a:stretch>
        </p:blipFill>
        <p:spPr bwMode="auto">
          <a:xfrm>
            <a:off x="7917478" y="479257"/>
            <a:ext cx="2430060" cy="6560340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36286" y="3276599"/>
            <a:ext cx="2165178" cy="1752601"/>
            <a:chOff x="6293022" y="3276599"/>
            <a:chExt cx="2165178" cy="175260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45" t="47949" r="59653" b="27063"/>
            <a:stretch>
              <a:fillRect/>
            </a:stretch>
          </p:blipFill>
          <p:spPr>
            <a:xfrm>
              <a:off x="6293022" y="3276599"/>
              <a:ext cx="2165178" cy="175260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6934200" y="3886200"/>
              <a:ext cx="1066800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100"/>
                <a:t>Đất phù sa cổ</a:t>
              </a:r>
              <a:endParaRPr lang="en-US" sz="110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5315" y="0"/>
            <a:ext cx="5395342" cy="6858000"/>
            <a:chOff x="36286" y="0"/>
            <a:chExt cx="5395342" cy="6858000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45" t="1387" r="2214" b="834"/>
            <a:stretch>
              <a:fillRect/>
            </a:stretch>
          </p:blipFill>
          <p:spPr>
            <a:xfrm>
              <a:off x="36286" y="0"/>
              <a:ext cx="5395342" cy="6858000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685800" y="3866465"/>
              <a:ext cx="1066800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100"/>
                <a:t>Đất phù sa cổ</a:t>
              </a:r>
              <a:endParaRPr lang="en-US" sz="1100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2201464" y="6488668"/>
            <a:ext cx="320113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Lược đồ địa chất Việt Nam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đất phù sa cổ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61085" b="85008" l="33623" r="53579">
                        <a14:foregroundMark x1="34490" y1="78628" x2="34490" y2="78628"/>
                        <a14:foregroundMark x1="41649" y1="83732" x2="41649" y2="83732"/>
                        <a14:foregroundMark x1="42516" y1="84689" x2="42516" y2="84689"/>
                        <a14:foregroundMark x1="43813" y1="84848" x2="45336" y2="85008"/>
                        <a14:foregroundMark x1="42299" y1="84689" x2="43813" y2="84848"/>
                        <a14:foregroundMark x1="46855" y1="84689" x2="46855" y2="84689"/>
                        <a14:foregroundMark x1="46204" y1="84848" x2="47137" y2="84595"/>
                        <a14:foregroundMark x1="51410" y1="61085" x2="51512" y2="61393"/>
                        <a14:foregroundMark x1="49892" y1="65072" x2="49892" y2="65072"/>
                        <a14:backgroundMark x1="42733" y1="82935" x2="42733" y2="82935"/>
                        <a14:backgroundMark x1="42082" y1="81499" x2="42082" y2="81499"/>
                        <a14:backgroundMark x1="45336" y1="75120" x2="45336" y2="75120"/>
                        <a14:backgroundMark x1="52711" y1="67943" x2="52711" y2="67943"/>
                        <a14:backgroundMark x1="52711" y1="62998" x2="52711" y2="62998"/>
                        <a14:backgroundMark x1="51844" y1="62360" x2="51844" y2="62360"/>
                        <a14:backgroundMark x1="51410" y1="62201" x2="51410" y2="62201"/>
                        <a14:backgroundMark x1="51524" y1="65072" x2="51844" y2="70016"/>
                        <a14:backgroundMark x1="51410" y1="63317" x2="51524" y2="65072"/>
                        <a14:backgroundMark x1="52495" y1="62839" x2="52278" y2="61563"/>
                        <a14:backgroundMark x1="52061" y1="61563" x2="52278" y2="61404"/>
                        <a14:backgroundMark x1="51410" y1="61404" x2="51844" y2="63636"/>
                        <a14:backgroundMark x1="51844" y1="61085" x2="51627" y2="61085"/>
                        <a14:backgroundMark x1="50542" y1="83732" x2="50542" y2="83732"/>
                        <a14:backgroundMark x1="49241" y1="83573" x2="49241" y2="83573"/>
                        <a14:backgroundMark x1="48373" y1="84211" x2="48373" y2="84211"/>
                        <a14:backgroundMark x1="47505" y1="84848" x2="47505" y2="84848"/>
                        <a14:backgroundMark x1="47072" y1="84689" x2="49892" y2="83892"/>
                        <a14:backgroundMark x1="50542" y1="83573" x2="49458" y2="83892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359" t="60054" r="45606" b="13871"/>
          <a:stretch>
            <a:fillRect/>
          </a:stretch>
        </p:blipFill>
        <p:spPr>
          <a:xfrm>
            <a:off x="1702707" y="4142690"/>
            <a:ext cx="1295400" cy="1828800"/>
          </a:xfrm>
          <a:prstGeom prst="rect">
            <a:avLst/>
          </a:prstGeom>
        </p:spPr>
      </p:pic>
      <p:pic>
        <p:nvPicPr>
          <p:cNvPr id="19" name="phù sa mới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9139" b="98884" l="22560" r="61388">
                        <a14:foregroundMark x1="63043" y1="68581" x2="63124" y2="68740"/>
                        <a14:foregroundMark x1="59219" y1="61085" x2="63043" y2="68581"/>
                        <a14:foregroundMark x1="62558" y1="71930" x2="61822" y2="76077"/>
                        <a14:foregroundMark x1="62983" y1="69537" x2="62558" y2="71930"/>
                        <a14:foregroundMark x1="63124" y1="68740" x2="63039" y2="69219"/>
                        <a14:foregroundMark x1="61822" y1="76077" x2="59436" y2="79585"/>
                        <a14:foregroundMark x1="30803" y1="91388" x2="27485" y2="96372"/>
                        <a14:foregroundMark x1="35575" y1="19139" x2="35575" y2="19139"/>
                        <a14:backgroundMark x1="27115" y1="28070" x2="27115" y2="28070"/>
                        <a14:backgroundMark x1="33189" y1="36204" x2="53796" y2="58533"/>
                        <a14:backgroundMark x1="53796" y1="58533" x2="56616" y2="67783"/>
                        <a14:backgroundMark x1="56616" y1="67783" x2="54881" y2="76874"/>
                        <a14:backgroundMark x1="54881" y1="76874" x2="43601" y2="81818"/>
                        <a14:backgroundMark x1="43601" y1="81818" x2="40347" y2="72727"/>
                        <a14:backgroundMark x1="40347" y1="72727" x2="40347" y2="72727"/>
                        <a14:backgroundMark x1="25813" y1="21372" x2="27549" y2="32536"/>
                        <a14:backgroundMark x1="37310" y1="80542" x2="37310" y2="80542"/>
                        <a14:backgroundMark x1="41866" y1="83094" x2="41866" y2="83094"/>
                        <a14:backgroundMark x1="44902" y1="85327" x2="44902" y2="85327"/>
                        <a14:backgroundMark x1="47072" y1="82137" x2="47072" y2="82137"/>
                        <a14:backgroundMark x1="49024" y1="82297" x2="49024" y2="82297"/>
                        <a14:backgroundMark x1="62473" y1="71930" x2="62473" y2="71930"/>
                        <a14:backgroundMark x1="62690" y1="73844" x2="63124" y2="72727"/>
                        <a14:backgroundMark x1="63557" y1="68581" x2="63557" y2="68581"/>
                        <a14:backgroundMark x1="63557" y1="69219" x2="63557" y2="69537"/>
                        <a14:backgroundMark x1="24512" y1="99043" x2="27332" y2="98405"/>
                        <a14:backgroundMark x1="32538" y1="22010" x2="32538" y2="22010"/>
                        <a14:backgroundMark x1="32755" y1="21212" x2="32538" y2="21850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41" t="14424" r="34734" b="833"/>
          <a:stretch>
            <a:fillRect/>
          </a:stretch>
        </p:blipFill>
        <p:spPr>
          <a:xfrm>
            <a:off x="929993" y="914400"/>
            <a:ext cx="2667000" cy="5943600"/>
          </a:xfrm>
          <a:prstGeom prst="rect">
            <a:avLst/>
          </a:prstGeom>
        </p:spPr>
      </p:pic>
      <p:pic>
        <p:nvPicPr>
          <p:cNvPr id="20" name="phe-ra-lit khác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4785" b="86922" l="5640" r="59870">
                        <a14:foregroundMark x1="16703" y1="86922" x2="16703" y2="86922"/>
                        <a14:foregroundMark x1="5640" y1="8612" x2="5640" y2="8612"/>
                        <a14:foregroundMark x1="21041" y1="5901" x2="21041" y2="5901"/>
                        <a14:foregroundMark x1="29284" y1="4785" x2="29284" y2="4785"/>
                        <a14:foregroundMark x1="45119" y1="78628" x2="45119" y2="78628"/>
                        <a14:foregroundMark x1="58568" y1="71930" x2="58568" y2="71930"/>
                        <a14:foregroundMark x1="59870" y1="65550" x2="59870" y2="65550"/>
                        <a14:backgroundMark x1="42498" y1="78628" x2="37961" y2="83892"/>
                        <a14:backgroundMark x1="47722" y1="72568" x2="42498" y2="78628"/>
                        <a14:backgroundMark x1="37961" y1="83892" x2="37744" y2="84530"/>
                        <a14:backgroundMark x1="51844" y1="60447" x2="47505" y2="67943"/>
                        <a14:backgroundMark x1="47505" y1="67943" x2="47505" y2="68262"/>
                        <a14:backgroundMark x1="22126" y1="17544" x2="22126" y2="17544"/>
                        <a14:backgroundMark x1="26464" y1="25040" x2="26464" y2="25040"/>
                        <a14:backgroundMark x1="31887" y1="23126" x2="31887" y2="23126"/>
                        <a14:backgroundMark x1="31453" y1="24561" x2="31453" y2="24561"/>
                        <a14:backgroundMark x1="25380" y1="20893" x2="13666" y2="12600"/>
                        <a14:backgroundMark x1="34273" y1="12759" x2="37527" y2="12759"/>
                        <a14:backgroundMark x1="35792" y1="16268" x2="35792" y2="16268"/>
                        <a14:backgroundMark x1="15618" y1="17065" x2="15618" y2="17065"/>
                        <a14:backgroundMark x1="13449" y1="16746" x2="13449" y2="16746"/>
                        <a14:backgroundMark x1="35141" y1="39075" x2="35141" y2="39075"/>
                        <a14:backgroundMark x1="36876" y1="18660" x2="33406" y2="24721"/>
                        <a14:backgroundMark x1="33406" y1="24721" x2="33406" y2="24721"/>
                        <a14:backgroundMark x1="30803" y1="18820" x2="30803" y2="18820"/>
                        <a14:backgroundMark x1="29067" y1="16746" x2="29935" y2="16746"/>
                        <a14:backgroundMark x1="30586" y1="27432" x2="30586" y2="27432"/>
                        <a14:backgroundMark x1="31236" y1="31100" x2="31236" y2="31100"/>
                        <a14:backgroundMark x1="38612" y1="37959" x2="38612" y2="37959"/>
                        <a14:backgroundMark x1="38612" y1="38278" x2="55098" y2="51515"/>
                        <a14:backgroundMark x1="50976" y1="69537" x2="50976" y2="69537"/>
                        <a14:backgroundMark x1="52711" y1="70175" x2="52711" y2="70175"/>
                        <a14:backgroundMark x1="49892" y1="75758" x2="49892" y2="75758"/>
                        <a14:backgroundMark x1="54664" y1="77193" x2="54664" y2="77193"/>
                        <a14:backgroundMark x1="52711" y1="78309" x2="58351" y2="77193"/>
                        <a14:backgroundMark x1="49024" y1="85008" x2="57918" y2="80542"/>
                        <a14:backgroundMark x1="38395" y1="7496" x2="38395" y2="7496"/>
                        <a14:backgroundMark x1="24295" y1="5263" x2="24295" y2="5263"/>
                        <a14:backgroundMark x1="19306" y1="6858" x2="19306" y2="6858"/>
                        <a14:backgroundMark x1="45119" y1="16906" x2="45119" y2="16906"/>
                        <a14:backgroundMark x1="13449" y1="15630" x2="13449" y2="15630"/>
                        <a14:backgroundMark x1="25813" y1="25997" x2="25813" y2="25997"/>
                        <a14:backgroundMark x1="60521" y1="61085" x2="60521" y2="61085"/>
                        <a14:backgroundMark x1="56833" y1="54864" x2="59219" y2="59809"/>
                        <a14:backgroundMark x1="61605" y1="66348" x2="62690" y2="68740"/>
                        <a14:backgroundMark x1="62039" y1="73365" x2="60304" y2="775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5" t="1387" r="37048" b="8439"/>
          <a:stretch>
            <a:fillRect/>
          </a:stretch>
        </p:blipFill>
        <p:spPr>
          <a:xfrm>
            <a:off x="36286" y="19050"/>
            <a:ext cx="3436429" cy="6324600"/>
          </a:xfrm>
          <a:prstGeom prst="rect">
            <a:avLst/>
          </a:prstGeom>
        </p:spPr>
      </p:pic>
      <p:pic>
        <p:nvPicPr>
          <p:cNvPr id="21" name="phe-ra-lit trên đá vôi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4147" b="39394" l="11714" r="52495">
                        <a14:foregroundMark x1="27549" y1="4306" x2="27549" y2="4306"/>
                        <a14:foregroundMark x1="37093" y1="8931" x2="37093" y2="8931"/>
                        <a14:foregroundMark x1="35792" y1="13397" x2="35792" y2="13397"/>
                        <a14:foregroundMark x1="32321" y1="21531" x2="32321" y2="21531"/>
                        <a14:foregroundMark x1="16052" y1="17703" x2="16052" y2="17703"/>
                        <a14:foregroundMark x1="43167" y1="21212" x2="43167" y2="21212"/>
                        <a14:foregroundMark x1="34707" y1="39394" x2="34707" y2="39394"/>
                        <a14:foregroundMark x1="46421" y1="17065" x2="46421" y2="17065"/>
                        <a14:foregroundMark x1="47072" y1="18182" x2="47072" y2="18182"/>
                        <a14:foregroundMark x1="48156" y1="18182" x2="48156" y2="18182"/>
                        <a14:foregroundMark x1="47939" y1="17703" x2="47939" y2="17703"/>
                        <a14:foregroundMark x1="48373" y1="17703" x2="48373" y2="17703"/>
                        <a14:foregroundMark x1="46421" y1="18820" x2="46421" y2="18820"/>
                        <a14:foregroundMark x1="45553" y1="18820" x2="45553" y2="18820"/>
                        <a14:foregroundMark x1="44252" y1="19298" x2="44252" y2="19298"/>
                        <a14:foregroundMark x1="44252" y1="19617" x2="51193" y2="19298"/>
                        <a14:foregroundMark x1="45336" y1="20415" x2="52061" y2="20096"/>
                        <a14:foregroundMark x1="52495" y1="19298" x2="52495" y2="19777"/>
                        <a14:backgroundMark x1="23210" y1="8931" x2="23210" y2="8931"/>
                        <a14:backgroundMark x1="19957" y1="7815" x2="21909" y2="12281"/>
                        <a14:backgroundMark x1="42516" y1="13078" x2="42950" y2="15311"/>
                        <a14:backgroundMark x1="22993" y1="28708" x2="36226" y2="35885"/>
                        <a14:backgroundMark x1="23644" y1="22807" x2="28200" y2="29665"/>
                        <a14:backgroundMark x1="28200" y1="29665" x2="28416" y2="29825"/>
                        <a14:backgroundMark x1="37310" y1="19936" x2="37310" y2="19936"/>
                        <a14:backgroundMark x1="32538" y1="17863" x2="37744" y2="20574"/>
                        <a14:backgroundMark x1="16486" y1="15789" x2="16486" y2="15789"/>
                        <a14:backgroundMark x1="17787" y1="11802" x2="17787" y2="11802"/>
                        <a14:backgroundMark x1="24078" y1="10686" x2="24078" y2="10686"/>
                        <a14:backgroundMark x1="24295" y1="8612" x2="26681" y2="20096"/>
                        <a14:backgroundMark x1="30369" y1="5742" x2="30369" y2="14354"/>
                        <a14:backgroundMark x1="31670" y1="7018" x2="31670" y2="7018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85" t="1387" r="42981" b="57328"/>
          <a:stretch>
            <a:fillRect/>
          </a:stretch>
        </p:blipFill>
        <p:spPr>
          <a:xfrm>
            <a:off x="320393" y="0"/>
            <a:ext cx="2819400" cy="2895600"/>
          </a:xfrm>
          <a:prstGeom prst="rect">
            <a:avLst/>
          </a:prstGeom>
        </p:spPr>
      </p:pic>
      <p:pic>
        <p:nvPicPr>
          <p:cNvPr id="22" name="phe-ra-lit trên đá badan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25040" b="83732" l="25597" r="59653">
                        <a14:foregroundMark x1="25597" y1="25199" x2="25597" y2="25199"/>
                        <a14:foregroundMark x1="44035" y1="74482" x2="44035" y2="74482"/>
                        <a14:foregroundMark x1="51193" y1="62041" x2="51193" y2="62041"/>
                        <a14:foregroundMark x1="58568" y1="67624" x2="58568" y2="67624"/>
                        <a14:foregroundMark x1="58785" y1="67464" x2="59002" y2="67464"/>
                        <a14:foregroundMark x1="59653" y1="67305" x2="58134" y2="67624"/>
                        <a14:foregroundMark x1="59002" y1="67464" x2="58134" y2="67783"/>
                        <a14:foregroundMark x1="55098" y1="76555" x2="55098" y2="76555"/>
                        <a14:foregroundMark x1="42950" y1="83732" x2="42950" y2="83732"/>
                        <a14:backgroundMark x1="29935" y1="35247" x2="57267" y2="60287"/>
                        <a14:backgroundMark x1="58310" y1="68264" x2="58351" y2="68581"/>
                        <a14:backgroundMark x1="57267" y1="60287" x2="57976" y2="65711"/>
                        <a14:backgroundMark x1="58351" y1="68581" x2="53579" y2="74163"/>
                        <a14:backgroundMark x1="52711" y1="75439" x2="60087" y2="73365"/>
                        <a14:backgroundMark x1="48373" y1="71770" x2="48373" y2="71770"/>
                        <a14:backgroundMark x1="48156" y1="67464" x2="48156" y2="67464"/>
                        <a14:backgroundMark x1="48590" y1="64274" x2="49892" y2="69697"/>
                        <a14:backgroundMark x1="55531" y1="79107" x2="55531" y2="79107"/>
                        <a14:backgroundMark x1="50108" y1="58533" x2="50108" y2="58533"/>
                        <a14:backgroundMark x1="31236" y1="25997" x2="39696" y2="40351"/>
                        <a14:backgroundMark x1="39696" y1="40351" x2="45770" y2="46252"/>
                        <a14:backgroundMark x1="45770" y1="46252" x2="53145" y2="49920"/>
                        <a14:backgroundMark x1="53145" y1="49920" x2="54230" y2="51037"/>
                        <a14:backgroundMark x1="45119" y1="78628" x2="45119" y2="78628"/>
                        <a14:backgroundMark x1="48373" y1="74482" x2="48373" y2="74482"/>
                        <a14:backgroundMark x1="38395" y1="77033" x2="38395" y2="77033"/>
                        <a14:backgroundMark x1="44685" y1="80383" x2="44685" y2="80383"/>
                        <a14:backgroundMark x1="45770" y1="81818" x2="45770" y2="81818"/>
                        <a14:backgroundMark x1="49241" y1="82935" x2="49241" y2="82935"/>
                        <a14:backgroundMark x1="47722" y1="81021" x2="47722" y2="83573"/>
                        <a14:backgroundMark x1="47722" y1="79745" x2="50542" y2="79585"/>
                        <a14:backgroundMark x1="36876" y1="78628" x2="37093" y2="81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074" t="23278" r="37631" b="13990"/>
          <a:stretch>
            <a:fillRect/>
          </a:stretch>
        </p:blipFill>
        <p:spPr>
          <a:xfrm>
            <a:off x="1234793" y="1543735"/>
            <a:ext cx="2209800" cy="439986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123452" y="19050"/>
            <a:ext cx="3735199" cy="113877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400" spc="-20">
                <a:latin typeface="Times New Roman" panose="02020603050405020304" pitchFamily="18" charset="0"/>
                <a:cs typeface="Times New Roman" panose="02020603050405020304" pitchFamily="18" charset="0"/>
              </a:rPr>
              <a:t>Vị trí các loại đất trên lược đồ.</a:t>
            </a:r>
            <a:endParaRPr lang="en-US" sz="3400" spc="-2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07707" y="1747996"/>
            <a:ext cx="3021693" cy="461665"/>
          </a:xfrm>
          <a:prstGeom prst="rect">
            <a:avLst/>
          </a:prstGeom>
          <a:solidFill>
            <a:schemeClr val="accent6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Đất phù sa mới</a:t>
            </a:r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607707" y="2275324"/>
            <a:ext cx="3021693" cy="461665"/>
          </a:xfrm>
          <a:prstGeom prst="rect">
            <a:avLst/>
          </a:prstGeom>
          <a:solidFill>
            <a:schemeClr val="accent6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Đất phù sa cổ</a:t>
            </a:r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607707" y="2802652"/>
            <a:ext cx="3021693" cy="830997"/>
          </a:xfrm>
          <a:prstGeom prst="rect">
            <a:avLst/>
          </a:prstGeom>
          <a:solidFill>
            <a:schemeClr val="accent6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Đất phe-ra-lít trên đá vôi</a:t>
            </a:r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607707" y="3699312"/>
            <a:ext cx="3021693" cy="830997"/>
          </a:xfrm>
          <a:prstGeom prst="rect">
            <a:avLst/>
          </a:prstGeom>
          <a:solidFill>
            <a:schemeClr val="accent6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Đất phe-ra-lít trên đá badan</a:t>
            </a:r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620579" y="4595971"/>
            <a:ext cx="3021693" cy="830997"/>
          </a:xfrm>
          <a:prstGeom prst="rect">
            <a:avLst/>
          </a:prstGeom>
          <a:solidFill>
            <a:schemeClr val="accent6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Đất phe-ra-lít khác và đất mùn núi cao</a:t>
            </a:r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Arrow Connector 5"/>
          <p:cNvCxnSpPr>
            <a:stCxn id="2" idx="1"/>
          </p:cNvCxnSpPr>
          <p:nvPr/>
        </p:nvCxnSpPr>
        <p:spPr>
          <a:xfrm flipH="1">
            <a:off x="1857616" y="1978829"/>
            <a:ext cx="1750091" cy="419337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2" idx="3"/>
          </p:cNvCxnSpPr>
          <p:nvPr/>
        </p:nvCxnSpPr>
        <p:spPr>
          <a:xfrm>
            <a:off x="6629400" y="1978829"/>
            <a:ext cx="2026098" cy="393473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H="1">
            <a:off x="2057400" y="2500561"/>
            <a:ext cx="1526721" cy="306203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26" idx="3"/>
          </p:cNvCxnSpPr>
          <p:nvPr/>
        </p:nvCxnSpPr>
        <p:spPr>
          <a:xfrm>
            <a:off x="6629400" y="2506157"/>
            <a:ext cx="2488122" cy="305644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Oval 44"/>
          <p:cNvSpPr/>
          <p:nvPr/>
        </p:nvSpPr>
        <p:spPr>
          <a:xfrm rot="18804454">
            <a:off x="8804086" y="4989578"/>
            <a:ext cx="985328" cy="118085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6" name="Straight Arrow Connector 45"/>
          <p:cNvCxnSpPr>
            <a:stCxn id="27" idx="1"/>
          </p:cNvCxnSpPr>
          <p:nvPr/>
        </p:nvCxnSpPr>
        <p:spPr>
          <a:xfrm flipH="1" flipV="1">
            <a:off x="1113169" y="1046927"/>
            <a:ext cx="2494538" cy="217122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27" idx="3"/>
          </p:cNvCxnSpPr>
          <p:nvPr/>
        </p:nvCxnSpPr>
        <p:spPr>
          <a:xfrm flipV="1">
            <a:off x="6629400" y="944441"/>
            <a:ext cx="1143000" cy="227371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>
            <a:stCxn id="28" idx="1"/>
          </p:cNvCxnSpPr>
          <p:nvPr/>
        </p:nvCxnSpPr>
        <p:spPr>
          <a:xfrm flipH="1">
            <a:off x="2788070" y="4114811"/>
            <a:ext cx="819637" cy="70155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>
            <a:stCxn id="28" idx="3"/>
          </p:cNvCxnSpPr>
          <p:nvPr/>
        </p:nvCxnSpPr>
        <p:spPr>
          <a:xfrm>
            <a:off x="6629400" y="4114811"/>
            <a:ext cx="2971800" cy="100223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flipH="1" flipV="1">
            <a:off x="2241034" y="2961263"/>
            <a:ext cx="1366391" cy="200011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>
            <a:stCxn id="29" idx="3"/>
          </p:cNvCxnSpPr>
          <p:nvPr/>
        </p:nvCxnSpPr>
        <p:spPr>
          <a:xfrm flipV="1">
            <a:off x="6642272" y="2889852"/>
            <a:ext cx="2401695" cy="212161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 animBg="1"/>
      <p:bldP spid="2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45" grpId="0" animBg="1"/>
      <p:bldP spid="4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866900" y="2867819"/>
            <a:ext cx="8458200" cy="1122363"/>
          </a:xfrm>
        </p:spPr>
        <p:txBody>
          <a:bodyPr>
            <a:noAutofit/>
          </a:bodyPr>
          <a:lstStyle/>
          <a:p>
            <a:pPr algn="ctr"/>
            <a:r>
              <a:rPr lang="en-US" sz="8800">
                <a:solidFill>
                  <a:srgbClr val="00B0F0"/>
                </a:solidFill>
                <a:latin typeface="UVN Mang Cau Nang" panose="03060902050402020B05" pitchFamily="66" charset="0"/>
              </a:rPr>
              <a:t>KHỞI ĐỘNG</a:t>
            </a:r>
            <a:endParaRPr lang="en-US" sz="8800">
              <a:solidFill>
                <a:srgbClr val="00B0F0"/>
              </a:solidFill>
              <a:latin typeface="UVN Mang Cau Nang" panose="03060902050402020B05" pitchFamily="66" charset="0"/>
            </a:endParaRPr>
          </a:p>
        </p:txBody>
      </p:sp>
      <p:grpSp>
        <p:nvGrpSpPr>
          <p:cNvPr id="5" name="Google Shape;83;p2"/>
          <p:cNvGrpSpPr/>
          <p:nvPr/>
        </p:nvGrpSpPr>
        <p:grpSpPr>
          <a:xfrm rot="5958641">
            <a:off x="10645802" y="5776643"/>
            <a:ext cx="839353" cy="882616"/>
            <a:chOff x="782176" y="-1158311"/>
            <a:chExt cx="629467" cy="661912"/>
          </a:xfrm>
        </p:grpSpPr>
        <p:sp>
          <p:nvSpPr>
            <p:cNvPr id="6" name="Google Shape;84;p2"/>
            <p:cNvSpPr/>
            <p:nvPr/>
          </p:nvSpPr>
          <p:spPr>
            <a:xfrm>
              <a:off x="782176" y="-1158311"/>
              <a:ext cx="196164" cy="145525"/>
            </a:xfrm>
            <a:custGeom>
              <a:avLst/>
              <a:gdLst/>
              <a:ahLst/>
              <a:cxnLst/>
              <a:rect l="l" t="t" r="r" b="b"/>
              <a:pathLst>
                <a:path w="1197" h="888" extrusionOk="0">
                  <a:moveTo>
                    <a:pt x="218" y="0"/>
                  </a:moveTo>
                  <a:cubicBezTo>
                    <a:pt x="164" y="0"/>
                    <a:pt x="128" y="18"/>
                    <a:pt x="73" y="55"/>
                  </a:cubicBezTo>
                  <a:cubicBezTo>
                    <a:pt x="37" y="91"/>
                    <a:pt x="1" y="145"/>
                    <a:pt x="1" y="218"/>
                  </a:cubicBezTo>
                  <a:cubicBezTo>
                    <a:pt x="1" y="326"/>
                    <a:pt x="73" y="435"/>
                    <a:pt x="200" y="525"/>
                  </a:cubicBezTo>
                  <a:cubicBezTo>
                    <a:pt x="291" y="598"/>
                    <a:pt x="417" y="634"/>
                    <a:pt x="526" y="688"/>
                  </a:cubicBezTo>
                  <a:cubicBezTo>
                    <a:pt x="743" y="761"/>
                    <a:pt x="961" y="815"/>
                    <a:pt x="1160" y="888"/>
                  </a:cubicBezTo>
                  <a:cubicBezTo>
                    <a:pt x="1196" y="888"/>
                    <a:pt x="1106" y="707"/>
                    <a:pt x="1069" y="688"/>
                  </a:cubicBezTo>
                  <a:cubicBezTo>
                    <a:pt x="1033" y="616"/>
                    <a:pt x="979" y="544"/>
                    <a:pt x="924" y="489"/>
                  </a:cubicBezTo>
                  <a:cubicBezTo>
                    <a:pt x="780" y="344"/>
                    <a:pt x="671" y="236"/>
                    <a:pt x="508" y="127"/>
                  </a:cubicBezTo>
                  <a:cubicBezTo>
                    <a:pt x="417" y="55"/>
                    <a:pt x="327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" name="Google Shape;85;p2"/>
            <p:cNvSpPr/>
            <p:nvPr/>
          </p:nvSpPr>
          <p:spPr>
            <a:xfrm>
              <a:off x="1055202" y="-1147331"/>
              <a:ext cx="71452" cy="227793"/>
            </a:xfrm>
            <a:custGeom>
              <a:avLst/>
              <a:gdLst/>
              <a:ahLst/>
              <a:cxnLst/>
              <a:rect l="l" t="t" r="r" b="b"/>
              <a:pathLst>
                <a:path w="436" h="1390" extrusionOk="0">
                  <a:moveTo>
                    <a:pt x="196" y="1"/>
                  </a:moveTo>
                  <a:cubicBezTo>
                    <a:pt x="184" y="1"/>
                    <a:pt x="174" y="2"/>
                    <a:pt x="164" y="6"/>
                  </a:cubicBezTo>
                  <a:cubicBezTo>
                    <a:pt x="73" y="60"/>
                    <a:pt x="19" y="169"/>
                    <a:pt x="19" y="259"/>
                  </a:cubicBezTo>
                  <a:cubicBezTo>
                    <a:pt x="1" y="477"/>
                    <a:pt x="19" y="712"/>
                    <a:pt x="73" y="911"/>
                  </a:cubicBezTo>
                  <a:cubicBezTo>
                    <a:pt x="90" y="962"/>
                    <a:pt x="170" y="1389"/>
                    <a:pt x="254" y="1389"/>
                  </a:cubicBezTo>
                  <a:cubicBezTo>
                    <a:pt x="260" y="1389"/>
                    <a:pt x="266" y="1387"/>
                    <a:pt x="273" y="1382"/>
                  </a:cubicBezTo>
                  <a:cubicBezTo>
                    <a:pt x="291" y="1382"/>
                    <a:pt x="309" y="1346"/>
                    <a:pt x="309" y="1291"/>
                  </a:cubicBezTo>
                  <a:cubicBezTo>
                    <a:pt x="363" y="1110"/>
                    <a:pt x="381" y="911"/>
                    <a:pt x="399" y="712"/>
                  </a:cubicBezTo>
                  <a:cubicBezTo>
                    <a:pt x="436" y="567"/>
                    <a:pt x="436" y="440"/>
                    <a:pt x="436" y="295"/>
                  </a:cubicBezTo>
                  <a:cubicBezTo>
                    <a:pt x="436" y="205"/>
                    <a:pt x="399" y="151"/>
                    <a:pt x="363" y="78"/>
                  </a:cubicBezTo>
                  <a:cubicBezTo>
                    <a:pt x="318" y="33"/>
                    <a:pt x="249" y="1"/>
                    <a:pt x="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" name="Google Shape;86;p2"/>
            <p:cNvSpPr/>
            <p:nvPr/>
          </p:nvSpPr>
          <p:spPr>
            <a:xfrm>
              <a:off x="1203679" y="-974273"/>
              <a:ext cx="107014" cy="211077"/>
            </a:xfrm>
            <a:custGeom>
              <a:avLst/>
              <a:gdLst/>
              <a:ahLst/>
              <a:cxnLst/>
              <a:rect l="l" t="t" r="r" b="b"/>
              <a:pathLst>
                <a:path w="653" h="1288" extrusionOk="0">
                  <a:moveTo>
                    <a:pt x="399" y="0"/>
                  </a:moveTo>
                  <a:cubicBezTo>
                    <a:pt x="272" y="18"/>
                    <a:pt x="182" y="145"/>
                    <a:pt x="127" y="290"/>
                  </a:cubicBezTo>
                  <a:cubicBezTo>
                    <a:pt x="37" y="507"/>
                    <a:pt x="0" y="761"/>
                    <a:pt x="0" y="1014"/>
                  </a:cubicBezTo>
                  <a:cubicBezTo>
                    <a:pt x="0" y="1069"/>
                    <a:pt x="0" y="1268"/>
                    <a:pt x="91" y="1286"/>
                  </a:cubicBezTo>
                  <a:cubicBezTo>
                    <a:pt x="96" y="1287"/>
                    <a:pt x="100" y="1287"/>
                    <a:pt x="105" y="1287"/>
                  </a:cubicBezTo>
                  <a:cubicBezTo>
                    <a:pt x="189" y="1287"/>
                    <a:pt x="256" y="1137"/>
                    <a:pt x="290" y="1069"/>
                  </a:cubicBezTo>
                  <a:cubicBezTo>
                    <a:pt x="345" y="960"/>
                    <a:pt x="399" y="869"/>
                    <a:pt x="453" y="779"/>
                  </a:cubicBezTo>
                  <a:cubicBezTo>
                    <a:pt x="526" y="670"/>
                    <a:pt x="580" y="561"/>
                    <a:pt x="616" y="435"/>
                  </a:cubicBezTo>
                  <a:cubicBezTo>
                    <a:pt x="652" y="326"/>
                    <a:pt x="652" y="199"/>
                    <a:pt x="580" y="91"/>
                  </a:cubicBezTo>
                  <a:lnTo>
                    <a:pt x="526" y="18"/>
                  </a:lnTo>
                  <a:cubicBezTo>
                    <a:pt x="489" y="0"/>
                    <a:pt x="453" y="0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" name="Google Shape;87;p2"/>
            <p:cNvSpPr/>
            <p:nvPr/>
          </p:nvSpPr>
          <p:spPr>
            <a:xfrm>
              <a:off x="906890" y="-920029"/>
              <a:ext cx="205014" cy="70468"/>
            </a:xfrm>
            <a:custGeom>
              <a:avLst/>
              <a:gdLst/>
              <a:ahLst/>
              <a:cxnLst/>
              <a:rect l="l" t="t" r="r" b="b"/>
              <a:pathLst>
                <a:path w="1251" h="430" extrusionOk="0">
                  <a:moveTo>
                    <a:pt x="490" y="1"/>
                  </a:moveTo>
                  <a:cubicBezTo>
                    <a:pt x="410" y="1"/>
                    <a:pt x="330" y="9"/>
                    <a:pt x="254" y="31"/>
                  </a:cubicBezTo>
                  <a:cubicBezTo>
                    <a:pt x="182" y="49"/>
                    <a:pt x="109" y="67"/>
                    <a:pt x="55" y="122"/>
                  </a:cubicBezTo>
                  <a:cubicBezTo>
                    <a:pt x="19" y="158"/>
                    <a:pt x="0" y="230"/>
                    <a:pt x="19" y="303"/>
                  </a:cubicBezTo>
                  <a:cubicBezTo>
                    <a:pt x="37" y="339"/>
                    <a:pt x="73" y="357"/>
                    <a:pt x="109" y="393"/>
                  </a:cubicBezTo>
                  <a:cubicBezTo>
                    <a:pt x="163" y="421"/>
                    <a:pt x="231" y="430"/>
                    <a:pt x="304" y="430"/>
                  </a:cubicBezTo>
                  <a:cubicBezTo>
                    <a:pt x="376" y="430"/>
                    <a:pt x="453" y="421"/>
                    <a:pt x="526" y="412"/>
                  </a:cubicBezTo>
                  <a:cubicBezTo>
                    <a:pt x="652" y="357"/>
                    <a:pt x="815" y="321"/>
                    <a:pt x="924" y="249"/>
                  </a:cubicBezTo>
                  <a:cubicBezTo>
                    <a:pt x="997" y="230"/>
                    <a:pt x="1250" y="140"/>
                    <a:pt x="1033" y="86"/>
                  </a:cubicBezTo>
                  <a:cubicBezTo>
                    <a:pt x="868" y="48"/>
                    <a:pt x="677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" name="Google Shape;88;p2"/>
            <p:cNvSpPr/>
            <p:nvPr/>
          </p:nvSpPr>
          <p:spPr>
            <a:xfrm>
              <a:off x="1022590" y="-779747"/>
              <a:ext cx="184201" cy="75713"/>
            </a:xfrm>
            <a:custGeom>
              <a:avLst/>
              <a:gdLst/>
              <a:ahLst/>
              <a:cxnLst/>
              <a:rect l="l" t="t" r="r" b="b"/>
              <a:pathLst>
                <a:path w="1124" h="462" extrusionOk="0">
                  <a:moveTo>
                    <a:pt x="595" y="1"/>
                  </a:moveTo>
                  <a:cubicBezTo>
                    <a:pt x="488" y="1"/>
                    <a:pt x="380" y="14"/>
                    <a:pt x="291" y="26"/>
                  </a:cubicBezTo>
                  <a:cubicBezTo>
                    <a:pt x="218" y="44"/>
                    <a:pt x="128" y="81"/>
                    <a:pt x="91" y="117"/>
                  </a:cubicBezTo>
                  <a:cubicBezTo>
                    <a:pt x="37" y="171"/>
                    <a:pt x="1" y="226"/>
                    <a:pt x="19" y="298"/>
                  </a:cubicBezTo>
                  <a:cubicBezTo>
                    <a:pt x="19" y="370"/>
                    <a:pt x="91" y="407"/>
                    <a:pt x="146" y="443"/>
                  </a:cubicBezTo>
                  <a:cubicBezTo>
                    <a:pt x="218" y="461"/>
                    <a:pt x="291" y="461"/>
                    <a:pt x="363" y="461"/>
                  </a:cubicBezTo>
                  <a:cubicBezTo>
                    <a:pt x="490" y="443"/>
                    <a:pt x="1124" y="316"/>
                    <a:pt x="1105" y="135"/>
                  </a:cubicBezTo>
                  <a:cubicBezTo>
                    <a:pt x="1105" y="81"/>
                    <a:pt x="779" y="8"/>
                    <a:pt x="725" y="8"/>
                  </a:cubicBezTo>
                  <a:cubicBezTo>
                    <a:pt x="683" y="3"/>
                    <a:pt x="639" y="1"/>
                    <a:pt x="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" name="Google Shape;89;p2"/>
            <p:cNvSpPr/>
            <p:nvPr/>
          </p:nvSpPr>
          <p:spPr>
            <a:xfrm>
              <a:off x="1105678" y="-647823"/>
              <a:ext cx="193051" cy="78499"/>
            </a:xfrm>
            <a:custGeom>
              <a:avLst/>
              <a:gdLst/>
              <a:ahLst/>
              <a:cxnLst/>
              <a:rect l="l" t="t" r="r" b="b"/>
              <a:pathLst>
                <a:path w="1178" h="479" extrusionOk="0">
                  <a:moveTo>
                    <a:pt x="399" y="0"/>
                  </a:moveTo>
                  <a:cubicBezTo>
                    <a:pt x="327" y="0"/>
                    <a:pt x="236" y="18"/>
                    <a:pt x="164" y="36"/>
                  </a:cubicBezTo>
                  <a:cubicBezTo>
                    <a:pt x="91" y="91"/>
                    <a:pt x="37" y="145"/>
                    <a:pt x="37" y="217"/>
                  </a:cubicBezTo>
                  <a:cubicBezTo>
                    <a:pt x="1" y="326"/>
                    <a:pt x="128" y="453"/>
                    <a:pt x="236" y="471"/>
                  </a:cubicBezTo>
                  <a:cubicBezTo>
                    <a:pt x="268" y="476"/>
                    <a:pt x="300" y="478"/>
                    <a:pt x="332" y="478"/>
                  </a:cubicBezTo>
                  <a:cubicBezTo>
                    <a:pt x="410" y="478"/>
                    <a:pt x="491" y="466"/>
                    <a:pt x="580" y="453"/>
                  </a:cubicBezTo>
                  <a:cubicBezTo>
                    <a:pt x="707" y="399"/>
                    <a:pt x="888" y="399"/>
                    <a:pt x="1033" y="362"/>
                  </a:cubicBezTo>
                  <a:cubicBezTo>
                    <a:pt x="1178" y="308"/>
                    <a:pt x="1069" y="217"/>
                    <a:pt x="961" y="181"/>
                  </a:cubicBezTo>
                  <a:cubicBezTo>
                    <a:pt x="780" y="91"/>
                    <a:pt x="598" y="18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" name="Google Shape;90;p2"/>
            <p:cNvSpPr/>
            <p:nvPr/>
          </p:nvSpPr>
          <p:spPr>
            <a:xfrm>
              <a:off x="1280867" y="-760737"/>
              <a:ext cx="130776" cy="153228"/>
            </a:xfrm>
            <a:custGeom>
              <a:avLst/>
              <a:gdLst/>
              <a:ahLst/>
              <a:cxnLst/>
              <a:rect l="l" t="t" r="r" b="b"/>
              <a:pathLst>
                <a:path w="798" h="935" extrusionOk="0">
                  <a:moveTo>
                    <a:pt x="544" y="1"/>
                  </a:moveTo>
                  <a:cubicBezTo>
                    <a:pt x="381" y="19"/>
                    <a:pt x="272" y="182"/>
                    <a:pt x="199" y="327"/>
                  </a:cubicBezTo>
                  <a:cubicBezTo>
                    <a:pt x="127" y="436"/>
                    <a:pt x="0" y="707"/>
                    <a:pt x="55" y="852"/>
                  </a:cubicBezTo>
                  <a:cubicBezTo>
                    <a:pt x="65" y="912"/>
                    <a:pt x="91" y="935"/>
                    <a:pt x="126" y="935"/>
                  </a:cubicBezTo>
                  <a:cubicBezTo>
                    <a:pt x="218" y="935"/>
                    <a:pt x="369" y="778"/>
                    <a:pt x="435" y="725"/>
                  </a:cubicBezTo>
                  <a:cubicBezTo>
                    <a:pt x="544" y="653"/>
                    <a:pt x="634" y="599"/>
                    <a:pt x="707" y="472"/>
                  </a:cubicBezTo>
                  <a:cubicBezTo>
                    <a:pt x="779" y="363"/>
                    <a:pt x="797" y="236"/>
                    <a:pt x="743" y="110"/>
                  </a:cubicBezTo>
                  <a:cubicBezTo>
                    <a:pt x="725" y="73"/>
                    <a:pt x="670" y="19"/>
                    <a:pt x="6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" name="Google Shape;91;p2"/>
            <p:cNvSpPr/>
            <p:nvPr/>
          </p:nvSpPr>
          <p:spPr>
            <a:xfrm>
              <a:off x="954415" y="-1024748"/>
              <a:ext cx="359225" cy="528349"/>
            </a:xfrm>
            <a:custGeom>
              <a:avLst/>
              <a:gdLst/>
              <a:ahLst/>
              <a:cxnLst/>
              <a:rect l="l" t="t" r="r" b="b"/>
              <a:pathLst>
                <a:path w="2192" h="3224" fill="none" extrusionOk="0">
                  <a:moveTo>
                    <a:pt x="2191" y="3224"/>
                  </a:moveTo>
                  <a:cubicBezTo>
                    <a:pt x="1884" y="1938"/>
                    <a:pt x="1087" y="779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" name="Google Shape;92;p2"/>
          <p:cNvGrpSpPr/>
          <p:nvPr/>
        </p:nvGrpSpPr>
        <p:grpSpPr>
          <a:xfrm rot="-295668">
            <a:off x="11351855" y="4291510"/>
            <a:ext cx="680868" cy="984369"/>
            <a:chOff x="8499282" y="3580082"/>
            <a:chExt cx="510652" cy="738280"/>
          </a:xfrm>
        </p:grpSpPr>
        <p:sp>
          <p:nvSpPr>
            <p:cNvPr id="15" name="Google Shape;93;p2"/>
            <p:cNvSpPr/>
            <p:nvPr/>
          </p:nvSpPr>
          <p:spPr>
            <a:xfrm>
              <a:off x="8831634" y="3580082"/>
              <a:ext cx="89315" cy="213208"/>
            </a:xfrm>
            <a:custGeom>
              <a:avLst/>
              <a:gdLst/>
              <a:ahLst/>
              <a:cxnLst/>
              <a:rect l="l" t="t" r="r" b="b"/>
              <a:pathLst>
                <a:path w="545" h="1301" extrusionOk="0">
                  <a:moveTo>
                    <a:pt x="327" y="0"/>
                  </a:moveTo>
                  <a:cubicBezTo>
                    <a:pt x="295" y="0"/>
                    <a:pt x="263" y="5"/>
                    <a:pt x="236" y="14"/>
                  </a:cubicBezTo>
                  <a:cubicBezTo>
                    <a:pt x="109" y="68"/>
                    <a:pt x="55" y="177"/>
                    <a:pt x="19" y="285"/>
                  </a:cubicBezTo>
                  <a:cubicBezTo>
                    <a:pt x="1" y="394"/>
                    <a:pt x="1" y="539"/>
                    <a:pt x="19" y="647"/>
                  </a:cubicBezTo>
                  <a:cubicBezTo>
                    <a:pt x="55" y="865"/>
                    <a:pt x="73" y="1082"/>
                    <a:pt x="91" y="1299"/>
                  </a:cubicBezTo>
                  <a:cubicBezTo>
                    <a:pt x="91" y="1300"/>
                    <a:pt x="92" y="1301"/>
                    <a:pt x="93" y="1301"/>
                  </a:cubicBezTo>
                  <a:cubicBezTo>
                    <a:pt x="108" y="1301"/>
                    <a:pt x="236" y="1172"/>
                    <a:pt x="236" y="1155"/>
                  </a:cubicBezTo>
                  <a:cubicBezTo>
                    <a:pt x="272" y="1082"/>
                    <a:pt x="327" y="992"/>
                    <a:pt x="363" y="919"/>
                  </a:cubicBezTo>
                  <a:cubicBezTo>
                    <a:pt x="417" y="792"/>
                    <a:pt x="453" y="611"/>
                    <a:pt x="508" y="448"/>
                  </a:cubicBezTo>
                  <a:cubicBezTo>
                    <a:pt x="526" y="340"/>
                    <a:pt x="544" y="213"/>
                    <a:pt x="508" y="122"/>
                  </a:cubicBezTo>
                  <a:cubicBezTo>
                    <a:pt x="472" y="86"/>
                    <a:pt x="453" y="32"/>
                    <a:pt x="417" y="14"/>
                  </a:cubicBezTo>
                  <a:cubicBezTo>
                    <a:pt x="390" y="5"/>
                    <a:pt x="358" y="0"/>
                    <a:pt x="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Google Shape;94;p2"/>
            <p:cNvSpPr/>
            <p:nvPr/>
          </p:nvSpPr>
          <p:spPr>
            <a:xfrm>
              <a:off x="8784108" y="3838194"/>
              <a:ext cx="225827" cy="119469"/>
            </a:xfrm>
            <a:custGeom>
              <a:avLst/>
              <a:gdLst/>
              <a:ahLst/>
              <a:cxnLst/>
              <a:rect l="l" t="t" r="r" b="b"/>
              <a:pathLst>
                <a:path w="1378" h="729" extrusionOk="0">
                  <a:moveTo>
                    <a:pt x="1212" y="1"/>
                  </a:moveTo>
                  <a:cubicBezTo>
                    <a:pt x="1165" y="1"/>
                    <a:pt x="1115" y="14"/>
                    <a:pt x="1069" y="32"/>
                  </a:cubicBezTo>
                  <a:cubicBezTo>
                    <a:pt x="852" y="87"/>
                    <a:pt x="653" y="177"/>
                    <a:pt x="454" y="340"/>
                  </a:cubicBezTo>
                  <a:cubicBezTo>
                    <a:pt x="399" y="376"/>
                    <a:pt x="1" y="666"/>
                    <a:pt x="92" y="720"/>
                  </a:cubicBezTo>
                  <a:cubicBezTo>
                    <a:pt x="98" y="726"/>
                    <a:pt x="108" y="728"/>
                    <a:pt x="120" y="728"/>
                  </a:cubicBezTo>
                  <a:cubicBezTo>
                    <a:pt x="144" y="728"/>
                    <a:pt x="176" y="720"/>
                    <a:pt x="200" y="720"/>
                  </a:cubicBezTo>
                  <a:cubicBezTo>
                    <a:pt x="399" y="684"/>
                    <a:pt x="580" y="612"/>
                    <a:pt x="798" y="557"/>
                  </a:cubicBezTo>
                  <a:cubicBezTo>
                    <a:pt x="925" y="521"/>
                    <a:pt x="1069" y="503"/>
                    <a:pt x="1178" y="431"/>
                  </a:cubicBezTo>
                  <a:cubicBezTo>
                    <a:pt x="1251" y="376"/>
                    <a:pt x="1305" y="340"/>
                    <a:pt x="1359" y="268"/>
                  </a:cubicBezTo>
                  <a:cubicBezTo>
                    <a:pt x="1377" y="195"/>
                    <a:pt x="1377" y="87"/>
                    <a:pt x="1341" y="50"/>
                  </a:cubicBezTo>
                  <a:cubicBezTo>
                    <a:pt x="1305" y="14"/>
                    <a:pt x="1260" y="1"/>
                    <a:pt x="12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95;p2"/>
            <p:cNvSpPr/>
            <p:nvPr/>
          </p:nvSpPr>
          <p:spPr>
            <a:xfrm>
              <a:off x="8707084" y="4065988"/>
              <a:ext cx="225663" cy="81448"/>
            </a:xfrm>
            <a:custGeom>
              <a:avLst/>
              <a:gdLst/>
              <a:ahLst/>
              <a:cxnLst/>
              <a:rect l="l" t="t" r="r" b="b"/>
              <a:pathLst>
                <a:path w="1377" h="497" extrusionOk="0">
                  <a:moveTo>
                    <a:pt x="942" y="0"/>
                  </a:moveTo>
                  <a:cubicBezTo>
                    <a:pt x="688" y="0"/>
                    <a:pt x="453" y="55"/>
                    <a:pt x="236" y="127"/>
                  </a:cubicBezTo>
                  <a:cubicBezTo>
                    <a:pt x="181" y="145"/>
                    <a:pt x="0" y="218"/>
                    <a:pt x="18" y="308"/>
                  </a:cubicBezTo>
                  <a:cubicBezTo>
                    <a:pt x="18" y="399"/>
                    <a:pt x="217" y="417"/>
                    <a:pt x="290" y="417"/>
                  </a:cubicBezTo>
                  <a:cubicBezTo>
                    <a:pt x="399" y="453"/>
                    <a:pt x="507" y="453"/>
                    <a:pt x="634" y="471"/>
                  </a:cubicBezTo>
                  <a:cubicBezTo>
                    <a:pt x="711" y="484"/>
                    <a:pt x="797" y="497"/>
                    <a:pt x="885" y="497"/>
                  </a:cubicBezTo>
                  <a:cubicBezTo>
                    <a:pt x="922" y="497"/>
                    <a:pt x="959" y="495"/>
                    <a:pt x="996" y="489"/>
                  </a:cubicBezTo>
                  <a:cubicBezTo>
                    <a:pt x="1105" y="489"/>
                    <a:pt x="1232" y="417"/>
                    <a:pt x="1304" y="326"/>
                  </a:cubicBezTo>
                  <a:cubicBezTo>
                    <a:pt x="1322" y="308"/>
                    <a:pt x="1358" y="254"/>
                    <a:pt x="1358" y="236"/>
                  </a:cubicBezTo>
                  <a:cubicBezTo>
                    <a:pt x="1376" y="200"/>
                    <a:pt x="1358" y="145"/>
                    <a:pt x="1322" y="127"/>
                  </a:cubicBezTo>
                  <a:cubicBezTo>
                    <a:pt x="1232" y="19"/>
                    <a:pt x="1087" y="0"/>
                    <a:pt x="9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" name="Google Shape;96;p2"/>
            <p:cNvSpPr/>
            <p:nvPr/>
          </p:nvSpPr>
          <p:spPr>
            <a:xfrm>
              <a:off x="8677422" y="3790997"/>
              <a:ext cx="105047" cy="167485"/>
            </a:xfrm>
            <a:custGeom>
              <a:avLst/>
              <a:gdLst/>
              <a:ahLst/>
              <a:cxnLst/>
              <a:rect l="l" t="t" r="r" b="b"/>
              <a:pathLst>
                <a:path w="641" h="1022" extrusionOk="0">
                  <a:moveTo>
                    <a:pt x="169" y="0"/>
                  </a:moveTo>
                  <a:cubicBezTo>
                    <a:pt x="130" y="0"/>
                    <a:pt x="86" y="9"/>
                    <a:pt x="54" y="31"/>
                  </a:cubicBezTo>
                  <a:cubicBezTo>
                    <a:pt x="36" y="67"/>
                    <a:pt x="18" y="103"/>
                    <a:pt x="18" y="157"/>
                  </a:cubicBezTo>
                  <a:cubicBezTo>
                    <a:pt x="0" y="284"/>
                    <a:pt x="54" y="429"/>
                    <a:pt x="145" y="538"/>
                  </a:cubicBezTo>
                  <a:lnTo>
                    <a:pt x="417" y="882"/>
                  </a:lnTo>
                  <a:cubicBezTo>
                    <a:pt x="452" y="929"/>
                    <a:pt x="540" y="1021"/>
                    <a:pt x="593" y="1021"/>
                  </a:cubicBezTo>
                  <a:cubicBezTo>
                    <a:pt x="622" y="1021"/>
                    <a:pt x="640" y="994"/>
                    <a:pt x="634" y="918"/>
                  </a:cubicBezTo>
                  <a:cubicBezTo>
                    <a:pt x="580" y="646"/>
                    <a:pt x="543" y="375"/>
                    <a:pt x="380" y="157"/>
                  </a:cubicBezTo>
                  <a:cubicBezTo>
                    <a:pt x="362" y="85"/>
                    <a:pt x="308" y="31"/>
                    <a:pt x="235" y="12"/>
                  </a:cubicBezTo>
                  <a:cubicBezTo>
                    <a:pt x="220" y="5"/>
                    <a:pt x="196" y="0"/>
                    <a:pt x="1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" name="Google Shape;97;p2"/>
            <p:cNvSpPr/>
            <p:nvPr/>
          </p:nvSpPr>
          <p:spPr>
            <a:xfrm>
              <a:off x="8591220" y="3951764"/>
              <a:ext cx="116027" cy="163552"/>
            </a:xfrm>
            <a:custGeom>
              <a:avLst/>
              <a:gdLst/>
              <a:ahLst/>
              <a:cxnLst/>
              <a:rect l="l" t="t" r="r" b="b"/>
              <a:pathLst>
                <a:path w="708" h="998" extrusionOk="0">
                  <a:moveTo>
                    <a:pt x="166" y="0"/>
                  </a:moveTo>
                  <a:cubicBezTo>
                    <a:pt x="132" y="0"/>
                    <a:pt x="100" y="9"/>
                    <a:pt x="73" y="27"/>
                  </a:cubicBezTo>
                  <a:cubicBezTo>
                    <a:pt x="19" y="46"/>
                    <a:pt x="1" y="154"/>
                    <a:pt x="1" y="209"/>
                  </a:cubicBezTo>
                  <a:cubicBezTo>
                    <a:pt x="1" y="281"/>
                    <a:pt x="19" y="353"/>
                    <a:pt x="73" y="426"/>
                  </a:cubicBezTo>
                  <a:cubicBezTo>
                    <a:pt x="107" y="526"/>
                    <a:pt x="418" y="997"/>
                    <a:pt x="594" y="997"/>
                  </a:cubicBezTo>
                  <a:cubicBezTo>
                    <a:pt x="609" y="997"/>
                    <a:pt x="622" y="994"/>
                    <a:pt x="635" y="987"/>
                  </a:cubicBezTo>
                  <a:cubicBezTo>
                    <a:pt x="707" y="933"/>
                    <a:pt x="635" y="625"/>
                    <a:pt x="617" y="553"/>
                  </a:cubicBezTo>
                  <a:cubicBezTo>
                    <a:pt x="562" y="408"/>
                    <a:pt x="526" y="281"/>
                    <a:pt x="435" y="172"/>
                  </a:cubicBezTo>
                  <a:cubicBezTo>
                    <a:pt x="381" y="118"/>
                    <a:pt x="345" y="46"/>
                    <a:pt x="273" y="27"/>
                  </a:cubicBezTo>
                  <a:cubicBezTo>
                    <a:pt x="236" y="9"/>
                    <a:pt x="200" y="0"/>
                    <a:pt x="1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" name="Google Shape;98;p2"/>
            <p:cNvSpPr/>
            <p:nvPr/>
          </p:nvSpPr>
          <p:spPr>
            <a:xfrm>
              <a:off x="8499282" y="4078443"/>
              <a:ext cx="95050" cy="168469"/>
            </a:xfrm>
            <a:custGeom>
              <a:avLst/>
              <a:gdLst/>
              <a:ahLst/>
              <a:cxnLst/>
              <a:rect l="l" t="t" r="r" b="b"/>
              <a:pathLst>
                <a:path w="580" h="1028" extrusionOk="0">
                  <a:moveTo>
                    <a:pt x="237" y="0"/>
                  </a:moveTo>
                  <a:cubicBezTo>
                    <a:pt x="217" y="0"/>
                    <a:pt x="197" y="4"/>
                    <a:pt x="182" y="15"/>
                  </a:cubicBezTo>
                  <a:cubicBezTo>
                    <a:pt x="55" y="51"/>
                    <a:pt x="0" y="196"/>
                    <a:pt x="19" y="305"/>
                  </a:cubicBezTo>
                  <a:cubicBezTo>
                    <a:pt x="37" y="413"/>
                    <a:pt x="109" y="522"/>
                    <a:pt x="182" y="613"/>
                  </a:cubicBezTo>
                  <a:cubicBezTo>
                    <a:pt x="272" y="739"/>
                    <a:pt x="326" y="884"/>
                    <a:pt x="453" y="975"/>
                  </a:cubicBezTo>
                  <a:cubicBezTo>
                    <a:pt x="485" y="1012"/>
                    <a:pt x="509" y="1027"/>
                    <a:pt x="527" y="1027"/>
                  </a:cubicBezTo>
                  <a:cubicBezTo>
                    <a:pt x="571" y="1027"/>
                    <a:pt x="580" y="938"/>
                    <a:pt x="580" y="848"/>
                  </a:cubicBezTo>
                  <a:cubicBezTo>
                    <a:pt x="580" y="649"/>
                    <a:pt x="580" y="432"/>
                    <a:pt x="508" y="250"/>
                  </a:cubicBezTo>
                  <a:cubicBezTo>
                    <a:pt x="489" y="160"/>
                    <a:pt x="471" y="106"/>
                    <a:pt x="399" y="51"/>
                  </a:cubicBezTo>
                  <a:cubicBezTo>
                    <a:pt x="348" y="26"/>
                    <a:pt x="287" y="0"/>
                    <a:pt x="2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" name="Google Shape;99;p2"/>
            <p:cNvSpPr/>
            <p:nvPr/>
          </p:nvSpPr>
          <p:spPr>
            <a:xfrm>
              <a:off x="8579420" y="4232000"/>
              <a:ext cx="193051" cy="82759"/>
            </a:xfrm>
            <a:custGeom>
              <a:avLst/>
              <a:gdLst/>
              <a:ahLst/>
              <a:cxnLst/>
              <a:rect l="l" t="t" r="r" b="b"/>
              <a:pathLst>
                <a:path w="1178" h="505" extrusionOk="0">
                  <a:moveTo>
                    <a:pt x="561" y="0"/>
                  </a:moveTo>
                  <a:cubicBezTo>
                    <a:pt x="411" y="0"/>
                    <a:pt x="241" y="9"/>
                    <a:pt x="163" y="74"/>
                  </a:cubicBezTo>
                  <a:cubicBezTo>
                    <a:pt x="0" y="183"/>
                    <a:pt x="363" y="309"/>
                    <a:pt x="453" y="364"/>
                  </a:cubicBezTo>
                  <a:cubicBezTo>
                    <a:pt x="562" y="400"/>
                    <a:pt x="689" y="472"/>
                    <a:pt x="797" y="491"/>
                  </a:cubicBezTo>
                  <a:cubicBezTo>
                    <a:pt x="825" y="500"/>
                    <a:pt x="856" y="504"/>
                    <a:pt x="887" y="504"/>
                  </a:cubicBezTo>
                  <a:cubicBezTo>
                    <a:pt x="977" y="504"/>
                    <a:pt x="1074" y="467"/>
                    <a:pt x="1141" y="400"/>
                  </a:cubicBezTo>
                  <a:cubicBezTo>
                    <a:pt x="1159" y="382"/>
                    <a:pt x="1178" y="309"/>
                    <a:pt x="1178" y="273"/>
                  </a:cubicBezTo>
                  <a:cubicBezTo>
                    <a:pt x="1178" y="219"/>
                    <a:pt x="1178" y="201"/>
                    <a:pt x="1159" y="183"/>
                  </a:cubicBezTo>
                  <a:cubicBezTo>
                    <a:pt x="1069" y="38"/>
                    <a:pt x="888" y="2"/>
                    <a:pt x="725" y="2"/>
                  </a:cubicBezTo>
                  <a:cubicBezTo>
                    <a:pt x="678" y="2"/>
                    <a:pt x="621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100;p2"/>
            <p:cNvSpPr/>
            <p:nvPr/>
          </p:nvSpPr>
          <p:spPr>
            <a:xfrm>
              <a:off x="8505182" y="3778050"/>
              <a:ext cx="341526" cy="540312"/>
            </a:xfrm>
            <a:custGeom>
              <a:avLst/>
              <a:gdLst/>
              <a:ahLst/>
              <a:cxnLst/>
              <a:rect l="l" t="t" r="r" b="b"/>
              <a:pathLst>
                <a:path w="2084" h="3297" fill="none" extrusionOk="0">
                  <a:moveTo>
                    <a:pt x="1" y="3297"/>
                  </a:moveTo>
                  <a:cubicBezTo>
                    <a:pt x="1069" y="2500"/>
                    <a:pt x="1812" y="1305"/>
                    <a:pt x="2083" y="1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3" name="Google Shape;101;p2"/>
          <p:cNvGrpSpPr/>
          <p:nvPr/>
        </p:nvGrpSpPr>
        <p:grpSpPr>
          <a:xfrm rot="6581981">
            <a:off x="92900" y="4064961"/>
            <a:ext cx="850896" cy="796483"/>
            <a:chOff x="1337242" y="-1974437"/>
            <a:chExt cx="638153" cy="597345"/>
          </a:xfrm>
        </p:grpSpPr>
        <p:sp>
          <p:nvSpPr>
            <p:cNvPr id="24" name="Google Shape;102;p2"/>
            <p:cNvSpPr/>
            <p:nvPr/>
          </p:nvSpPr>
          <p:spPr>
            <a:xfrm>
              <a:off x="1449992" y="-1680599"/>
              <a:ext cx="95214" cy="209439"/>
            </a:xfrm>
            <a:custGeom>
              <a:avLst/>
              <a:gdLst/>
              <a:ahLst/>
              <a:cxnLst/>
              <a:rect l="l" t="t" r="r" b="b"/>
              <a:pathLst>
                <a:path w="581" h="1278" extrusionOk="0">
                  <a:moveTo>
                    <a:pt x="200" y="0"/>
                  </a:moveTo>
                  <a:cubicBezTo>
                    <a:pt x="127" y="18"/>
                    <a:pt x="73" y="91"/>
                    <a:pt x="55" y="127"/>
                  </a:cubicBezTo>
                  <a:cubicBezTo>
                    <a:pt x="1" y="235"/>
                    <a:pt x="1" y="344"/>
                    <a:pt x="1" y="453"/>
                  </a:cubicBezTo>
                  <a:cubicBezTo>
                    <a:pt x="1" y="616"/>
                    <a:pt x="73" y="779"/>
                    <a:pt x="145" y="924"/>
                  </a:cubicBezTo>
                  <a:cubicBezTo>
                    <a:pt x="162" y="989"/>
                    <a:pt x="312" y="1278"/>
                    <a:pt x="448" y="1278"/>
                  </a:cubicBezTo>
                  <a:cubicBezTo>
                    <a:pt x="462" y="1278"/>
                    <a:pt x="476" y="1274"/>
                    <a:pt x="489" y="1268"/>
                  </a:cubicBezTo>
                  <a:cubicBezTo>
                    <a:pt x="580" y="1231"/>
                    <a:pt x="580" y="742"/>
                    <a:pt x="580" y="652"/>
                  </a:cubicBezTo>
                  <a:cubicBezTo>
                    <a:pt x="580" y="453"/>
                    <a:pt x="508" y="254"/>
                    <a:pt x="381" y="91"/>
                  </a:cubicBezTo>
                  <a:cubicBezTo>
                    <a:pt x="326" y="54"/>
                    <a:pt x="254" y="0"/>
                    <a:pt x="2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" name="Google Shape;103;p2"/>
            <p:cNvSpPr/>
            <p:nvPr/>
          </p:nvSpPr>
          <p:spPr>
            <a:xfrm>
              <a:off x="1530130" y="-1471159"/>
              <a:ext cx="178301" cy="94067"/>
            </a:xfrm>
            <a:custGeom>
              <a:avLst/>
              <a:gdLst/>
              <a:ahLst/>
              <a:cxnLst/>
              <a:rect l="l" t="t" r="r" b="b"/>
              <a:pathLst>
                <a:path w="1088" h="574" extrusionOk="0">
                  <a:moveTo>
                    <a:pt x="271" y="1"/>
                  </a:moveTo>
                  <a:cubicBezTo>
                    <a:pt x="146" y="1"/>
                    <a:pt x="36" y="20"/>
                    <a:pt x="19" y="80"/>
                  </a:cubicBezTo>
                  <a:cubicBezTo>
                    <a:pt x="0" y="189"/>
                    <a:pt x="345" y="424"/>
                    <a:pt x="417" y="461"/>
                  </a:cubicBezTo>
                  <a:cubicBezTo>
                    <a:pt x="508" y="515"/>
                    <a:pt x="616" y="533"/>
                    <a:pt x="689" y="551"/>
                  </a:cubicBezTo>
                  <a:cubicBezTo>
                    <a:pt x="738" y="565"/>
                    <a:pt x="787" y="574"/>
                    <a:pt x="833" y="574"/>
                  </a:cubicBezTo>
                  <a:cubicBezTo>
                    <a:pt x="905" y="574"/>
                    <a:pt x="970" y="552"/>
                    <a:pt x="1015" y="497"/>
                  </a:cubicBezTo>
                  <a:cubicBezTo>
                    <a:pt x="1087" y="406"/>
                    <a:pt x="1051" y="243"/>
                    <a:pt x="960" y="171"/>
                  </a:cubicBezTo>
                  <a:cubicBezTo>
                    <a:pt x="870" y="80"/>
                    <a:pt x="761" y="62"/>
                    <a:pt x="634" y="44"/>
                  </a:cubicBezTo>
                  <a:cubicBezTo>
                    <a:pt x="568" y="25"/>
                    <a:pt x="410" y="1"/>
                    <a:pt x="2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" name="Google Shape;104;p2"/>
            <p:cNvSpPr/>
            <p:nvPr/>
          </p:nvSpPr>
          <p:spPr>
            <a:xfrm>
              <a:off x="1337242" y="-1603575"/>
              <a:ext cx="344476" cy="178301"/>
            </a:xfrm>
            <a:custGeom>
              <a:avLst/>
              <a:gdLst/>
              <a:ahLst/>
              <a:cxnLst/>
              <a:rect l="l" t="t" r="r" b="b"/>
              <a:pathLst>
                <a:path w="2102" h="1088" fill="none" extrusionOk="0">
                  <a:moveTo>
                    <a:pt x="0" y="1087"/>
                  </a:moveTo>
                  <a:cubicBezTo>
                    <a:pt x="815" y="1069"/>
                    <a:pt x="1630" y="671"/>
                    <a:pt x="2101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" name="Google Shape;105;p2"/>
            <p:cNvSpPr/>
            <p:nvPr/>
          </p:nvSpPr>
          <p:spPr>
            <a:xfrm>
              <a:off x="1619118" y="-1873650"/>
              <a:ext cx="62602" cy="279252"/>
            </a:xfrm>
            <a:custGeom>
              <a:avLst/>
              <a:gdLst/>
              <a:ahLst/>
              <a:cxnLst/>
              <a:rect l="l" t="t" r="r" b="b"/>
              <a:pathLst>
                <a:path w="382" h="1704" fill="none" extrusionOk="0">
                  <a:moveTo>
                    <a:pt x="254" y="1"/>
                  </a:moveTo>
                  <a:cubicBezTo>
                    <a:pt x="109" y="164"/>
                    <a:pt x="73" y="363"/>
                    <a:pt x="37" y="562"/>
                  </a:cubicBezTo>
                  <a:cubicBezTo>
                    <a:pt x="1" y="979"/>
                    <a:pt x="91" y="1432"/>
                    <a:pt x="381" y="1703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" name="Google Shape;106;p2"/>
            <p:cNvSpPr/>
            <p:nvPr/>
          </p:nvSpPr>
          <p:spPr>
            <a:xfrm>
              <a:off x="1678443" y="-1790563"/>
              <a:ext cx="65552" cy="193215"/>
            </a:xfrm>
            <a:custGeom>
              <a:avLst/>
              <a:gdLst/>
              <a:ahLst/>
              <a:cxnLst/>
              <a:rect l="l" t="t" r="r" b="b"/>
              <a:pathLst>
                <a:path w="400" h="1179" fill="none" extrusionOk="0">
                  <a:moveTo>
                    <a:pt x="399" y="1"/>
                  </a:moveTo>
                  <a:cubicBezTo>
                    <a:pt x="164" y="327"/>
                    <a:pt x="19" y="762"/>
                    <a:pt x="1" y="1178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" name="Google Shape;107;p2"/>
            <p:cNvSpPr/>
            <p:nvPr/>
          </p:nvSpPr>
          <p:spPr>
            <a:xfrm>
              <a:off x="1678443" y="-1606525"/>
              <a:ext cx="207964" cy="44739"/>
            </a:xfrm>
            <a:custGeom>
              <a:avLst/>
              <a:gdLst/>
              <a:ahLst/>
              <a:cxnLst/>
              <a:rect l="l" t="t" r="r" b="b"/>
              <a:pathLst>
                <a:path w="1269" h="273" fill="none" extrusionOk="0">
                  <a:moveTo>
                    <a:pt x="1" y="1"/>
                  </a:moveTo>
                  <a:cubicBezTo>
                    <a:pt x="19" y="55"/>
                    <a:pt x="91" y="91"/>
                    <a:pt x="128" y="109"/>
                  </a:cubicBezTo>
                  <a:cubicBezTo>
                    <a:pt x="472" y="272"/>
                    <a:pt x="906" y="272"/>
                    <a:pt x="1269" y="109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" name="Google Shape;108;p2"/>
            <p:cNvSpPr/>
            <p:nvPr/>
          </p:nvSpPr>
          <p:spPr>
            <a:xfrm>
              <a:off x="1681557" y="-1713375"/>
              <a:ext cx="157325" cy="109963"/>
            </a:xfrm>
            <a:custGeom>
              <a:avLst/>
              <a:gdLst/>
              <a:ahLst/>
              <a:cxnLst/>
              <a:rect l="l" t="t" r="r" b="b"/>
              <a:pathLst>
                <a:path w="960" h="671" fill="none" extrusionOk="0">
                  <a:moveTo>
                    <a:pt x="0" y="671"/>
                  </a:moveTo>
                  <a:cubicBezTo>
                    <a:pt x="380" y="562"/>
                    <a:pt x="706" y="327"/>
                    <a:pt x="96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" name="Google Shape;109;p2"/>
            <p:cNvSpPr/>
            <p:nvPr/>
          </p:nvSpPr>
          <p:spPr>
            <a:xfrm>
              <a:off x="1805943" y="-1806295"/>
              <a:ext cx="113077" cy="103244"/>
            </a:xfrm>
            <a:custGeom>
              <a:avLst/>
              <a:gdLst/>
              <a:ahLst/>
              <a:cxnLst/>
              <a:rect l="l" t="t" r="r" b="b"/>
              <a:pathLst>
                <a:path w="690" h="630" extrusionOk="0">
                  <a:moveTo>
                    <a:pt x="389" y="0"/>
                  </a:moveTo>
                  <a:cubicBezTo>
                    <a:pt x="201" y="0"/>
                    <a:pt x="1" y="164"/>
                    <a:pt x="38" y="387"/>
                  </a:cubicBezTo>
                  <a:cubicBezTo>
                    <a:pt x="54" y="528"/>
                    <a:pt x="165" y="629"/>
                    <a:pt x="289" y="629"/>
                  </a:cubicBezTo>
                  <a:cubicBezTo>
                    <a:pt x="308" y="629"/>
                    <a:pt x="327" y="627"/>
                    <a:pt x="346" y="622"/>
                  </a:cubicBezTo>
                  <a:cubicBezTo>
                    <a:pt x="509" y="622"/>
                    <a:pt x="617" y="495"/>
                    <a:pt x="672" y="350"/>
                  </a:cubicBezTo>
                  <a:cubicBezTo>
                    <a:pt x="690" y="260"/>
                    <a:pt x="672" y="169"/>
                    <a:pt x="617" y="115"/>
                  </a:cubicBezTo>
                  <a:cubicBezTo>
                    <a:pt x="560" y="35"/>
                    <a:pt x="476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" name="Google Shape;110;p2"/>
            <p:cNvSpPr/>
            <p:nvPr/>
          </p:nvSpPr>
          <p:spPr>
            <a:xfrm>
              <a:off x="1870348" y="-1665030"/>
              <a:ext cx="105047" cy="100295"/>
            </a:xfrm>
            <a:custGeom>
              <a:avLst/>
              <a:gdLst/>
              <a:ahLst/>
              <a:cxnLst/>
              <a:rect l="l" t="t" r="r" b="b"/>
              <a:pathLst>
                <a:path w="641" h="612" extrusionOk="0">
                  <a:moveTo>
                    <a:pt x="358" y="0"/>
                  </a:moveTo>
                  <a:cubicBezTo>
                    <a:pt x="183" y="0"/>
                    <a:pt x="0" y="157"/>
                    <a:pt x="25" y="358"/>
                  </a:cubicBezTo>
                  <a:cubicBezTo>
                    <a:pt x="43" y="485"/>
                    <a:pt x="188" y="611"/>
                    <a:pt x="315" y="611"/>
                  </a:cubicBezTo>
                  <a:cubicBezTo>
                    <a:pt x="460" y="611"/>
                    <a:pt x="587" y="485"/>
                    <a:pt x="623" y="340"/>
                  </a:cubicBezTo>
                  <a:cubicBezTo>
                    <a:pt x="641" y="267"/>
                    <a:pt x="623" y="177"/>
                    <a:pt x="568" y="104"/>
                  </a:cubicBezTo>
                  <a:cubicBezTo>
                    <a:pt x="513" y="32"/>
                    <a:pt x="436" y="0"/>
                    <a:pt x="3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" name="Google Shape;111;p2"/>
            <p:cNvSpPr/>
            <p:nvPr/>
          </p:nvSpPr>
          <p:spPr>
            <a:xfrm>
              <a:off x="1721872" y="-1873486"/>
              <a:ext cx="105211" cy="100950"/>
            </a:xfrm>
            <a:custGeom>
              <a:avLst/>
              <a:gdLst/>
              <a:ahLst/>
              <a:cxnLst/>
              <a:rect l="l" t="t" r="r" b="b"/>
              <a:pathLst>
                <a:path w="642" h="616" extrusionOk="0">
                  <a:moveTo>
                    <a:pt x="351" y="1"/>
                  </a:moveTo>
                  <a:cubicBezTo>
                    <a:pt x="179" y="1"/>
                    <a:pt x="1" y="152"/>
                    <a:pt x="26" y="362"/>
                  </a:cubicBezTo>
                  <a:cubicBezTo>
                    <a:pt x="44" y="507"/>
                    <a:pt x="189" y="616"/>
                    <a:pt x="315" y="616"/>
                  </a:cubicBezTo>
                  <a:cubicBezTo>
                    <a:pt x="460" y="616"/>
                    <a:pt x="587" y="507"/>
                    <a:pt x="623" y="344"/>
                  </a:cubicBezTo>
                  <a:cubicBezTo>
                    <a:pt x="641" y="272"/>
                    <a:pt x="623" y="181"/>
                    <a:pt x="569" y="109"/>
                  </a:cubicBezTo>
                  <a:cubicBezTo>
                    <a:pt x="511" y="34"/>
                    <a:pt x="432" y="1"/>
                    <a:pt x="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" name="Google Shape;112;p2"/>
            <p:cNvSpPr/>
            <p:nvPr/>
          </p:nvSpPr>
          <p:spPr>
            <a:xfrm>
              <a:off x="1632884" y="-1974437"/>
              <a:ext cx="119960" cy="109963"/>
            </a:xfrm>
            <a:custGeom>
              <a:avLst/>
              <a:gdLst/>
              <a:ahLst/>
              <a:cxnLst/>
              <a:rect l="l" t="t" r="r" b="b"/>
              <a:pathLst>
                <a:path w="732" h="671" extrusionOk="0">
                  <a:moveTo>
                    <a:pt x="398" y="0"/>
                  </a:moveTo>
                  <a:cubicBezTo>
                    <a:pt x="199" y="0"/>
                    <a:pt x="1" y="166"/>
                    <a:pt x="25" y="399"/>
                  </a:cubicBezTo>
                  <a:cubicBezTo>
                    <a:pt x="44" y="543"/>
                    <a:pt x="207" y="670"/>
                    <a:pt x="369" y="670"/>
                  </a:cubicBezTo>
                  <a:cubicBezTo>
                    <a:pt x="514" y="670"/>
                    <a:pt x="659" y="525"/>
                    <a:pt x="695" y="362"/>
                  </a:cubicBezTo>
                  <a:cubicBezTo>
                    <a:pt x="732" y="272"/>
                    <a:pt x="695" y="181"/>
                    <a:pt x="659" y="127"/>
                  </a:cubicBezTo>
                  <a:cubicBezTo>
                    <a:pt x="589" y="39"/>
                    <a:pt x="493" y="0"/>
                    <a:pt x="3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5" name="Google Shape;113;p2"/>
          <p:cNvGrpSpPr/>
          <p:nvPr/>
        </p:nvGrpSpPr>
        <p:grpSpPr>
          <a:xfrm>
            <a:off x="11327397" y="1920948"/>
            <a:ext cx="729808" cy="941461"/>
            <a:chOff x="8495548" y="1440711"/>
            <a:chExt cx="547356" cy="706096"/>
          </a:xfrm>
        </p:grpSpPr>
        <p:sp>
          <p:nvSpPr>
            <p:cNvPr id="36" name="Google Shape;114;p2"/>
            <p:cNvSpPr/>
            <p:nvPr/>
          </p:nvSpPr>
          <p:spPr>
            <a:xfrm rot="2851161">
              <a:off x="8622832" y="1874937"/>
              <a:ext cx="216813" cy="102097"/>
            </a:xfrm>
            <a:custGeom>
              <a:avLst/>
              <a:gdLst/>
              <a:ahLst/>
              <a:cxnLst/>
              <a:rect l="l" t="t" r="r" b="b"/>
              <a:pathLst>
                <a:path w="1323" h="623" extrusionOk="0">
                  <a:moveTo>
                    <a:pt x="1009" y="1"/>
                  </a:moveTo>
                  <a:cubicBezTo>
                    <a:pt x="848" y="1"/>
                    <a:pt x="653" y="19"/>
                    <a:pt x="598" y="30"/>
                  </a:cubicBezTo>
                  <a:cubicBezTo>
                    <a:pt x="399" y="66"/>
                    <a:pt x="199" y="156"/>
                    <a:pt x="73" y="301"/>
                  </a:cubicBezTo>
                  <a:cubicBezTo>
                    <a:pt x="36" y="356"/>
                    <a:pt x="0" y="428"/>
                    <a:pt x="0" y="482"/>
                  </a:cubicBezTo>
                  <a:cubicBezTo>
                    <a:pt x="36" y="555"/>
                    <a:pt x="91" y="573"/>
                    <a:pt x="163" y="609"/>
                  </a:cubicBezTo>
                  <a:cubicBezTo>
                    <a:pt x="217" y="618"/>
                    <a:pt x="267" y="623"/>
                    <a:pt x="319" y="623"/>
                  </a:cubicBezTo>
                  <a:cubicBezTo>
                    <a:pt x="371" y="623"/>
                    <a:pt x="426" y="618"/>
                    <a:pt x="489" y="609"/>
                  </a:cubicBezTo>
                  <a:cubicBezTo>
                    <a:pt x="634" y="573"/>
                    <a:pt x="797" y="482"/>
                    <a:pt x="942" y="392"/>
                  </a:cubicBezTo>
                  <a:cubicBezTo>
                    <a:pt x="996" y="356"/>
                    <a:pt x="1322" y="156"/>
                    <a:pt x="1232" y="30"/>
                  </a:cubicBezTo>
                  <a:cubicBezTo>
                    <a:pt x="1203" y="8"/>
                    <a:pt x="1113" y="1"/>
                    <a:pt x="1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" name="Google Shape;115;p2"/>
            <p:cNvSpPr/>
            <p:nvPr/>
          </p:nvSpPr>
          <p:spPr>
            <a:xfrm rot="2851161">
              <a:off x="8873416" y="1833227"/>
              <a:ext cx="89151" cy="177482"/>
            </a:xfrm>
            <a:custGeom>
              <a:avLst/>
              <a:gdLst/>
              <a:ahLst/>
              <a:cxnLst/>
              <a:rect l="l" t="t" r="r" b="b"/>
              <a:pathLst>
                <a:path w="544" h="1083" extrusionOk="0">
                  <a:moveTo>
                    <a:pt x="343" y="0"/>
                  </a:moveTo>
                  <a:cubicBezTo>
                    <a:pt x="258" y="0"/>
                    <a:pt x="160" y="56"/>
                    <a:pt x="109" y="121"/>
                  </a:cubicBezTo>
                  <a:cubicBezTo>
                    <a:pt x="54" y="211"/>
                    <a:pt x="18" y="356"/>
                    <a:pt x="18" y="465"/>
                  </a:cubicBezTo>
                  <a:cubicBezTo>
                    <a:pt x="18" y="573"/>
                    <a:pt x="0" y="1062"/>
                    <a:pt x="145" y="1080"/>
                  </a:cubicBezTo>
                  <a:cubicBezTo>
                    <a:pt x="151" y="1082"/>
                    <a:pt x="158" y="1083"/>
                    <a:pt x="165" y="1083"/>
                  </a:cubicBezTo>
                  <a:cubicBezTo>
                    <a:pt x="304" y="1083"/>
                    <a:pt x="455" y="732"/>
                    <a:pt x="507" y="646"/>
                  </a:cubicBezTo>
                  <a:cubicBezTo>
                    <a:pt x="525" y="555"/>
                    <a:pt x="543" y="465"/>
                    <a:pt x="543" y="356"/>
                  </a:cubicBezTo>
                  <a:cubicBezTo>
                    <a:pt x="543" y="247"/>
                    <a:pt x="525" y="102"/>
                    <a:pt x="435" y="30"/>
                  </a:cubicBezTo>
                  <a:cubicBezTo>
                    <a:pt x="409" y="9"/>
                    <a:pt x="377" y="0"/>
                    <a:pt x="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" name="Google Shape;116;p2"/>
            <p:cNvSpPr/>
            <p:nvPr/>
          </p:nvSpPr>
          <p:spPr>
            <a:xfrm rot="2851161">
              <a:off x="8671546" y="1799587"/>
              <a:ext cx="219763" cy="317764"/>
            </a:xfrm>
            <a:custGeom>
              <a:avLst/>
              <a:gdLst/>
              <a:ahLst/>
              <a:cxnLst/>
              <a:rect l="l" t="t" r="r" b="b"/>
              <a:pathLst>
                <a:path w="1341" h="1939" fill="none" extrusionOk="0">
                  <a:moveTo>
                    <a:pt x="1340" y="1939"/>
                  </a:moveTo>
                  <a:cubicBezTo>
                    <a:pt x="1232" y="1124"/>
                    <a:pt x="706" y="381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" name="Google Shape;117;p2"/>
            <p:cNvSpPr/>
            <p:nvPr/>
          </p:nvSpPr>
          <p:spPr>
            <a:xfrm rot="2851161">
              <a:off x="8569613" y="1658042"/>
              <a:ext cx="270238" cy="77351"/>
            </a:xfrm>
            <a:custGeom>
              <a:avLst/>
              <a:gdLst/>
              <a:ahLst/>
              <a:cxnLst/>
              <a:rect l="l" t="t" r="r" b="b"/>
              <a:pathLst>
                <a:path w="1649" h="472" fill="none" extrusionOk="0">
                  <a:moveTo>
                    <a:pt x="0" y="327"/>
                  </a:moveTo>
                  <a:cubicBezTo>
                    <a:pt x="181" y="454"/>
                    <a:pt x="381" y="472"/>
                    <a:pt x="598" y="472"/>
                  </a:cubicBezTo>
                  <a:cubicBezTo>
                    <a:pt x="996" y="472"/>
                    <a:pt x="1431" y="327"/>
                    <a:pt x="1648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" name="Google Shape;118;p2"/>
            <p:cNvSpPr/>
            <p:nvPr/>
          </p:nvSpPr>
          <p:spPr>
            <a:xfrm rot="2851161">
              <a:off x="8670708" y="1661084"/>
              <a:ext cx="199114" cy="47689"/>
            </a:xfrm>
            <a:custGeom>
              <a:avLst/>
              <a:gdLst/>
              <a:ahLst/>
              <a:cxnLst/>
              <a:rect l="l" t="t" r="r" b="b"/>
              <a:pathLst>
                <a:path w="1215" h="291" fill="none" extrusionOk="0">
                  <a:moveTo>
                    <a:pt x="1" y="0"/>
                  </a:moveTo>
                  <a:cubicBezTo>
                    <a:pt x="363" y="200"/>
                    <a:pt x="798" y="290"/>
                    <a:pt x="1214" y="254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" name="Google Shape;119;p2"/>
            <p:cNvSpPr/>
            <p:nvPr/>
          </p:nvSpPr>
          <p:spPr>
            <a:xfrm rot="2851161">
              <a:off x="8881873" y="1602579"/>
              <a:ext cx="41789" cy="207800"/>
            </a:xfrm>
            <a:custGeom>
              <a:avLst/>
              <a:gdLst/>
              <a:ahLst/>
              <a:cxnLst/>
              <a:rect l="l" t="t" r="r" b="b"/>
              <a:pathLst>
                <a:path w="255" h="1268" fill="none" extrusionOk="0">
                  <a:moveTo>
                    <a:pt x="55" y="1268"/>
                  </a:moveTo>
                  <a:cubicBezTo>
                    <a:pt x="91" y="1214"/>
                    <a:pt x="127" y="1177"/>
                    <a:pt x="146" y="1105"/>
                  </a:cubicBezTo>
                  <a:cubicBezTo>
                    <a:pt x="254" y="743"/>
                    <a:pt x="218" y="308"/>
                    <a:pt x="1" y="0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" name="Google Shape;120;p2"/>
            <p:cNvSpPr/>
            <p:nvPr/>
          </p:nvSpPr>
          <p:spPr>
            <a:xfrm rot="2851161">
              <a:off x="8764335" y="1603002"/>
              <a:ext cx="130776" cy="139626"/>
            </a:xfrm>
            <a:custGeom>
              <a:avLst/>
              <a:gdLst/>
              <a:ahLst/>
              <a:cxnLst/>
              <a:rect l="l" t="t" r="r" b="b"/>
              <a:pathLst>
                <a:path w="798" h="852" fill="none" extrusionOk="0">
                  <a:moveTo>
                    <a:pt x="797" y="852"/>
                  </a:moveTo>
                  <a:cubicBezTo>
                    <a:pt x="634" y="490"/>
                    <a:pt x="362" y="182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" name="Google Shape;121;p2"/>
            <p:cNvSpPr/>
            <p:nvPr/>
          </p:nvSpPr>
          <p:spPr>
            <a:xfrm rot="2851161">
              <a:off x="8757392" y="1471752"/>
              <a:ext cx="129629" cy="103244"/>
            </a:xfrm>
            <a:custGeom>
              <a:avLst/>
              <a:gdLst/>
              <a:ahLst/>
              <a:cxnLst/>
              <a:rect l="l" t="t" r="r" b="b"/>
              <a:pathLst>
                <a:path w="791" h="630" extrusionOk="0">
                  <a:moveTo>
                    <a:pt x="465" y="1"/>
                  </a:moveTo>
                  <a:cubicBezTo>
                    <a:pt x="374" y="1"/>
                    <a:pt x="284" y="19"/>
                    <a:pt x="229" y="73"/>
                  </a:cubicBezTo>
                  <a:cubicBezTo>
                    <a:pt x="0" y="270"/>
                    <a:pt x="186" y="629"/>
                    <a:pt x="464" y="629"/>
                  </a:cubicBezTo>
                  <a:cubicBezTo>
                    <a:pt x="494" y="629"/>
                    <a:pt x="524" y="625"/>
                    <a:pt x="555" y="617"/>
                  </a:cubicBezTo>
                  <a:cubicBezTo>
                    <a:pt x="682" y="562"/>
                    <a:pt x="791" y="417"/>
                    <a:pt x="773" y="273"/>
                  </a:cubicBezTo>
                  <a:cubicBezTo>
                    <a:pt x="755" y="110"/>
                    <a:pt x="610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" name="Google Shape;122;p2"/>
            <p:cNvSpPr/>
            <p:nvPr/>
          </p:nvSpPr>
          <p:spPr>
            <a:xfrm rot="2851161">
              <a:off x="8904120" y="1517172"/>
              <a:ext cx="121599" cy="100131"/>
            </a:xfrm>
            <a:custGeom>
              <a:avLst/>
              <a:gdLst/>
              <a:ahLst/>
              <a:cxnLst/>
              <a:rect l="l" t="t" r="r" b="b"/>
              <a:pathLst>
                <a:path w="742" h="611" extrusionOk="0">
                  <a:moveTo>
                    <a:pt x="415" y="0"/>
                  </a:moveTo>
                  <a:cubicBezTo>
                    <a:pt x="343" y="0"/>
                    <a:pt x="252" y="18"/>
                    <a:pt x="180" y="73"/>
                  </a:cubicBezTo>
                  <a:cubicBezTo>
                    <a:pt x="1" y="268"/>
                    <a:pt x="174" y="611"/>
                    <a:pt x="422" y="611"/>
                  </a:cubicBezTo>
                  <a:cubicBezTo>
                    <a:pt x="449" y="611"/>
                    <a:pt x="477" y="607"/>
                    <a:pt x="506" y="598"/>
                  </a:cubicBezTo>
                  <a:cubicBezTo>
                    <a:pt x="651" y="543"/>
                    <a:pt x="741" y="417"/>
                    <a:pt x="705" y="272"/>
                  </a:cubicBezTo>
                  <a:cubicBezTo>
                    <a:pt x="687" y="145"/>
                    <a:pt x="560" y="18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" name="Google Shape;123;p2"/>
            <p:cNvSpPr/>
            <p:nvPr/>
          </p:nvSpPr>
          <p:spPr>
            <a:xfrm rot="2851161">
              <a:off x="8650060" y="1498039"/>
              <a:ext cx="121271" cy="97345"/>
            </a:xfrm>
            <a:custGeom>
              <a:avLst/>
              <a:gdLst/>
              <a:ahLst/>
              <a:cxnLst/>
              <a:rect l="l" t="t" r="r" b="b"/>
              <a:pathLst>
                <a:path w="740" h="594" extrusionOk="0">
                  <a:moveTo>
                    <a:pt x="414" y="1"/>
                  </a:moveTo>
                  <a:cubicBezTo>
                    <a:pt x="359" y="1"/>
                    <a:pt x="269" y="19"/>
                    <a:pt x="196" y="73"/>
                  </a:cubicBezTo>
                  <a:cubicBezTo>
                    <a:pt x="1" y="252"/>
                    <a:pt x="172" y="593"/>
                    <a:pt x="433" y="593"/>
                  </a:cubicBezTo>
                  <a:cubicBezTo>
                    <a:pt x="462" y="593"/>
                    <a:pt x="492" y="589"/>
                    <a:pt x="522" y="580"/>
                  </a:cubicBezTo>
                  <a:cubicBezTo>
                    <a:pt x="649" y="544"/>
                    <a:pt x="740" y="399"/>
                    <a:pt x="721" y="272"/>
                  </a:cubicBezTo>
                  <a:cubicBezTo>
                    <a:pt x="685" y="127"/>
                    <a:pt x="558" y="19"/>
                    <a:pt x="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" name="Google Shape;124;p2"/>
            <p:cNvSpPr/>
            <p:nvPr/>
          </p:nvSpPr>
          <p:spPr>
            <a:xfrm rot="2851161">
              <a:off x="8513263" y="1492826"/>
              <a:ext cx="138806" cy="109144"/>
            </a:xfrm>
            <a:custGeom>
              <a:avLst/>
              <a:gdLst/>
              <a:ahLst/>
              <a:cxnLst/>
              <a:rect l="l" t="t" r="r" b="b"/>
              <a:pathLst>
                <a:path w="847" h="666" extrusionOk="0">
                  <a:moveTo>
                    <a:pt x="484" y="1"/>
                  </a:moveTo>
                  <a:cubicBezTo>
                    <a:pt x="394" y="1"/>
                    <a:pt x="303" y="19"/>
                    <a:pt x="231" y="73"/>
                  </a:cubicBezTo>
                  <a:cubicBezTo>
                    <a:pt x="1" y="287"/>
                    <a:pt x="203" y="665"/>
                    <a:pt x="500" y="665"/>
                  </a:cubicBezTo>
                  <a:cubicBezTo>
                    <a:pt x="530" y="665"/>
                    <a:pt x="561" y="661"/>
                    <a:pt x="593" y="653"/>
                  </a:cubicBezTo>
                  <a:cubicBezTo>
                    <a:pt x="756" y="617"/>
                    <a:pt x="847" y="454"/>
                    <a:pt x="829" y="291"/>
                  </a:cubicBezTo>
                  <a:cubicBezTo>
                    <a:pt x="792" y="128"/>
                    <a:pt x="647" y="19"/>
                    <a:pt x="4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7" name="Google Shape;134;p2"/>
          <p:cNvGrpSpPr/>
          <p:nvPr/>
        </p:nvGrpSpPr>
        <p:grpSpPr>
          <a:xfrm>
            <a:off x="436475" y="5570022"/>
            <a:ext cx="762867" cy="1103553"/>
            <a:chOff x="497350" y="-655197"/>
            <a:chExt cx="771716" cy="1116355"/>
          </a:xfrm>
        </p:grpSpPr>
        <p:sp>
          <p:nvSpPr>
            <p:cNvPr id="48" name="Google Shape;135;p2"/>
            <p:cNvSpPr/>
            <p:nvPr/>
          </p:nvSpPr>
          <p:spPr>
            <a:xfrm>
              <a:off x="642713" y="-655197"/>
              <a:ext cx="127826" cy="358242"/>
            </a:xfrm>
            <a:custGeom>
              <a:avLst/>
              <a:gdLst/>
              <a:ahLst/>
              <a:cxnLst/>
              <a:rect l="l" t="t" r="r" b="b"/>
              <a:pathLst>
                <a:path w="780" h="2186" extrusionOk="0">
                  <a:moveTo>
                    <a:pt x="277" y="1"/>
                  </a:moveTo>
                  <a:cubicBezTo>
                    <a:pt x="262" y="1"/>
                    <a:pt x="248" y="3"/>
                    <a:pt x="236" y="9"/>
                  </a:cubicBezTo>
                  <a:cubicBezTo>
                    <a:pt x="182" y="9"/>
                    <a:pt x="146" y="81"/>
                    <a:pt x="109" y="136"/>
                  </a:cubicBezTo>
                  <a:cubicBezTo>
                    <a:pt x="1" y="371"/>
                    <a:pt x="55" y="643"/>
                    <a:pt x="109" y="896"/>
                  </a:cubicBezTo>
                  <a:cubicBezTo>
                    <a:pt x="182" y="1132"/>
                    <a:pt x="254" y="1367"/>
                    <a:pt x="327" y="1603"/>
                  </a:cubicBezTo>
                  <a:cubicBezTo>
                    <a:pt x="363" y="1765"/>
                    <a:pt x="435" y="2001"/>
                    <a:pt x="544" y="2146"/>
                  </a:cubicBezTo>
                  <a:cubicBezTo>
                    <a:pt x="575" y="2174"/>
                    <a:pt x="601" y="2186"/>
                    <a:pt x="622" y="2186"/>
                  </a:cubicBezTo>
                  <a:cubicBezTo>
                    <a:pt x="725" y="2186"/>
                    <a:pt x="725" y="1907"/>
                    <a:pt x="725" y="1802"/>
                  </a:cubicBezTo>
                  <a:cubicBezTo>
                    <a:pt x="779" y="1403"/>
                    <a:pt x="743" y="987"/>
                    <a:pt x="707" y="606"/>
                  </a:cubicBezTo>
                  <a:cubicBezTo>
                    <a:pt x="653" y="371"/>
                    <a:pt x="598" y="99"/>
                    <a:pt x="363" y="9"/>
                  </a:cubicBezTo>
                  <a:cubicBezTo>
                    <a:pt x="339" y="9"/>
                    <a:pt x="307" y="1"/>
                    <a:pt x="2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" name="Google Shape;136;p2"/>
            <p:cNvSpPr/>
            <p:nvPr/>
          </p:nvSpPr>
          <p:spPr>
            <a:xfrm>
              <a:off x="802989" y="-419701"/>
              <a:ext cx="151589" cy="335790"/>
            </a:xfrm>
            <a:custGeom>
              <a:avLst/>
              <a:gdLst/>
              <a:ahLst/>
              <a:cxnLst/>
              <a:rect l="l" t="t" r="r" b="b"/>
              <a:pathLst>
                <a:path w="925" h="2049" extrusionOk="0">
                  <a:moveTo>
                    <a:pt x="737" y="1"/>
                  </a:moveTo>
                  <a:cubicBezTo>
                    <a:pt x="639" y="1"/>
                    <a:pt x="559" y="100"/>
                    <a:pt x="526" y="184"/>
                  </a:cubicBezTo>
                  <a:cubicBezTo>
                    <a:pt x="345" y="455"/>
                    <a:pt x="218" y="781"/>
                    <a:pt x="146" y="1089"/>
                  </a:cubicBezTo>
                  <a:cubicBezTo>
                    <a:pt x="91" y="1379"/>
                    <a:pt x="1" y="1741"/>
                    <a:pt x="37" y="2049"/>
                  </a:cubicBezTo>
                  <a:cubicBezTo>
                    <a:pt x="381" y="1614"/>
                    <a:pt x="671" y="1089"/>
                    <a:pt x="852" y="564"/>
                  </a:cubicBezTo>
                  <a:cubicBezTo>
                    <a:pt x="888" y="473"/>
                    <a:pt x="924" y="383"/>
                    <a:pt x="924" y="274"/>
                  </a:cubicBezTo>
                  <a:cubicBezTo>
                    <a:pt x="924" y="166"/>
                    <a:pt x="888" y="21"/>
                    <a:pt x="761" y="3"/>
                  </a:cubicBezTo>
                  <a:cubicBezTo>
                    <a:pt x="753" y="1"/>
                    <a:pt x="745" y="1"/>
                    <a:pt x="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" name="Google Shape;137;p2"/>
            <p:cNvSpPr/>
            <p:nvPr/>
          </p:nvSpPr>
          <p:spPr>
            <a:xfrm>
              <a:off x="944746" y="-189449"/>
              <a:ext cx="146345" cy="362175"/>
            </a:xfrm>
            <a:custGeom>
              <a:avLst/>
              <a:gdLst/>
              <a:ahLst/>
              <a:cxnLst/>
              <a:rect l="l" t="t" r="r" b="b"/>
              <a:pathLst>
                <a:path w="893" h="2210" extrusionOk="0">
                  <a:moveTo>
                    <a:pt x="670" y="0"/>
                  </a:moveTo>
                  <a:cubicBezTo>
                    <a:pt x="654" y="0"/>
                    <a:pt x="637" y="3"/>
                    <a:pt x="621" y="10"/>
                  </a:cubicBezTo>
                  <a:cubicBezTo>
                    <a:pt x="530" y="28"/>
                    <a:pt x="494" y="101"/>
                    <a:pt x="440" y="155"/>
                  </a:cubicBezTo>
                  <a:cubicBezTo>
                    <a:pt x="240" y="499"/>
                    <a:pt x="114" y="879"/>
                    <a:pt x="59" y="1278"/>
                  </a:cubicBezTo>
                  <a:cubicBezTo>
                    <a:pt x="41" y="1477"/>
                    <a:pt x="23" y="1676"/>
                    <a:pt x="23" y="1875"/>
                  </a:cubicBezTo>
                  <a:cubicBezTo>
                    <a:pt x="23" y="1933"/>
                    <a:pt x="0" y="2209"/>
                    <a:pt x="64" y="2209"/>
                  </a:cubicBezTo>
                  <a:cubicBezTo>
                    <a:pt x="80" y="2209"/>
                    <a:pt x="102" y="2191"/>
                    <a:pt x="132" y="2147"/>
                  </a:cubicBezTo>
                  <a:cubicBezTo>
                    <a:pt x="277" y="1912"/>
                    <a:pt x="440" y="1640"/>
                    <a:pt x="584" y="1368"/>
                  </a:cubicBezTo>
                  <a:cubicBezTo>
                    <a:pt x="747" y="1042"/>
                    <a:pt x="892" y="734"/>
                    <a:pt x="892" y="372"/>
                  </a:cubicBezTo>
                  <a:cubicBezTo>
                    <a:pt x="892" y="282"/>
                    <a:pt x="892" y="191"/>
                    <a:pt x="856" y="119"/>
                  </a:cubicBezTo>
                  <a:cubicBezTo>
                    <a:pt x="812" y="60"/>
                    <a:pt x="743" y="0"/>
                    <a:pt x="6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" name="Google Shape;138;p2"/>
            <p:cNvSpPr/>
            <p:nvPr/>
          </p:nvSpPr>
          <p:spPr>
            <a:xfrm>
              <a:off x="1102728" y="24743"/>
              <a:ext cx="166338" cy="321696"/>
            </a:xfrm>
            <a:custGeom>
              <a:avLst/>
              <a:gdLst/>
              <a:ahLst/>
              <a:cxnLst/>
              <a:rect l="l" t="t" r="r" b="b"/>
              <a:pathLst>
                <a:path w="1015" h="1963" extrusionOk="0">
                  <a:moveTo>
                    <a:pt x="685" y="1"/>
                  </a:moveTo>
                  <a:cubicBezTo>
                    <a:pt x="669" y="1"/>
                    <a:pt x="652" y="3"/>
                    <a:pt x="635" y="7"/>
                  </a:cubicBezTo>
                  <a:cubicBezTo>
                    <a:pt x="526" y="43"/>
                    <a:pt x="453" y="170"/>
                    <a:pt x="417" y="260"/>
                  </a:cubicBezTo>
                  <a:cubicBezTo>
                    <a:pt x="164" y="786"/>
                    <a:pt x="1" y="1383"/>
                    <a:pt x="19" y="1963"/>
                  </a:cubicBezTo>
                  <a:cubicBezTo>
                    <a:pt x="91" y="1927"/>
                    <a:pt x="146" y="1854"/>
                    <a:pt x="182" y="1818"/>
                  </a:cubicBezTo>
                  <a:cubicBezTo>
                    <a:pt x="508" y="1474"/>
                    <a:pt x="725" y="1094"/>
                    <a:pt x="906" y="695"/>
                  </a:cubicBezTo>
                  <a:cubicBezTo>
                    <a:pt x="961" y="532"/>
                    <a:pt x="1015" y="387"/>
                    <a:pt x="979" y="242"/>
                  </a:cubicBezTo>
                  <a:cubicBezTo>
                    <a:pt x="931" y="114"/>
                    <a:pt x="812" y="1"/>
                    <a:pt x="6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" name="Google Shape;139;p2"/>
            <p:cNvSpPr/>
            <p:nvPr/>
          </p:nvSpPr>
          <p:spPr>
            <a:xfrm>
              <a:off x="497350" y="-288269"/>
              <a:ext cx="335462" cy="237134"/>
            </a:xfrm>
            <a:custGeom>
              <a:avLst/>
              <a:gdLst/>
              <a:ahLst/>
              <a:cxnLst/>
              <a:rect l="l" t="t" r="r" b="b"/>
              <a:pathLst>
                <a:path w="2047" h="1447" extrusionOk="0">
                  <a:moveTo>
                    <a:pt x="285" y="1"/>
                  </a:moveTo>
                  <a:cubicBezTo>
                    <a:pt x="208" y="1"/>
                    <a:pt x="134" y="16"/>
                    <a:pt x="91" y="70"/>
                  </a:cubicBezTo>
                  <a:cubicBezTo>
                    <a:pt x="0" y="160"/>
                    <a:pt x="37" y="287"/>
                    <a:pt x="73" y="396"/>
                  </a:cubicBezTo>
                  <a:cubicBezTo>
                    <a:pt x="163" y="631"/>
                    <a:pt x="399" y="794"/>
                    <a:pt x="616" y="903"/>
                  </a:cubicBezTo>
                  <a:cubicBezTo>
                    <a:pt x="852" y="1011"/>
                    <a:pt x="1087" y="1066"/>
                    <a:pt x="1322" y="1174"/>
                  </a:cubicBezTo>
                  <a:cubicBezTo>
                    <a:pt x="1540" y="1265"/>
                    <a:pt x="1775" y="1428"/>
                    <a:pt x="1992" y="1446"/>
                  </a:cubicBezTo>
                  <a:cubicBezTo>
                    <a:pt x="2047" y="1301"/>
                    <a:pt x="1757" y="1066"/>
                    <a:pt x="1666" y="939"/>
                  </a:cubicBezTo>
                  <a:cubicBezTo>
                    <a:pt x="1503" y="740"/>
                    <a:pt x="1304" y="559"/>
                    <a:pt x="1069" y="378"/>
                  </a:cubicBezTo>
                  <a:cubicBezTo>
                    <a:pt x="870" y="215"/>
                    <a:pt x="670" y="88"/>
                    <a:pt x="435" y="15"/>
                  </a:cubicBezTo>
                  <a:cubicBezTo>
                    <a:pt x="391" y="8"/>
                    <a:pt x="337" y="1"/>
                    <a:pt x="2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" name="Google Shape;140;p2"/>
            <p:cNvSpPr/>
            <p:nvPr/>
          </p:nvSpPr>
          <p:spPr>
            <a:xfrm>
              <a:off x="604201" y="16222"/>
              <a:ext cx="365125" cy="169944"/>
            </a:xfrm>
            <a:custGeom>
              <a:avLst/>
              <a:gdLst/>
              <a:ahLst/>
              <a:cxnLst/>
              <a:rect l="l" t="t" r="r" b="b"/>
              <a:pathLst>
                <a:path w="2228" h="1037" extrusionOk="0">
                  <a:moveTo>
                    <a:pt x="383" y="0"/>
                  </a:moveTo>
                  <a:cubicBezTo>
                    <a:pt x="272" y="0"/>
                    <a:pt x="163" y="23"/>
                    <a:pt x="73" y="77"/>
                  </a:cubicBezTo>
                  <a:cubicBezTo>
                    <a:pt x="37" y="95"/>
                    <a:pt x="0" y="149"/>
                    <a:pt x="0" y="204"/>
                  </a:cubicBezTo>
                  <a:cubicBezTo>
                    <a:pt x="0" y="240"/>
                    <a:pt x="0" y="258"/>
                    <a:pt x="37" y="294"/>
                  </a:cubicBezTo>
                  <a:cubicBezTo>
                    <a:pt x="127" y="475"/>
                    <a:pt x="308" y="602"/>
                    <a:pt x="489" y="693"/>
                  </a:cubicBezTo>
                  <a:cubicBezTo>
                    <a:pt x="670" y="783"/>
                    <a:pt x="888" y="838"/>
                    <a:pt x="1087" y="874"/>
                  </a:cubicBezTo>
                  <a:cubicBezTo>
                    <a:pt x="1413" y="946"/>
                    <a:pt x="1703" y="983"/>
                    <a:pt x="2029" y="1037"/>
                  </a:cubicBezTo>
                  <a:cubicBezTo>
                    <a:pt x="2065" y="1037"/>
                    <a:pt x="2119" y="1037"/>
                    <a:pt x="2137" y="1019"/>
                  </a:cubicBezTo>
                  <a:cubicBezTo>
                    <a:pt x="2228" y="946"/>
                    <a:pt x="1630" y="494"/>
                    <a:pt x="1540" y="439"/>
                  </a:cubicBezTo>
                  <a:cubicBezTo>
                    <a:pt x="1286" y="294"/>
                    <a:pt x="1014" y="149"/>
                    <a:pt x="707" y="59"/>
                  </a:cubicBezTo>
                  <a:cubicBezTo>
                    <a:pt x="607" y="23"/>
                    <a:pt x="494" y="0"/>
                    <a:pt x="3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" name="Google Shape;141;p2"/>
            <p:cNvSpPr/>
            <p:nvPr/>
          </p:nvSpPr>
          <p:spPr>
            <a:xfrm>
              <a:off x="808888" y="334478"/>
              <a:ext cx="301867" cy="126679"/>
            </a:xfrm>
            <a:custGeom>
              <a:avLst/>
              <a:gdLst/>
              <a:ahLst/>
              <a:cxnLst/>
              <a:rect l="l" t="t" r="r" b="b"/>
              <a:pathLst>
                <a:path w="1842" h="773" extrusionOk="0">
                  <a:moveTo>
                    <a:pt x="1214" y="0"/>
                  </a:moveTo>
                  <a:cubicBezTo>
                    <a:pt x="943" y="18"/>
                    <a:pt x="671" y="37"/>
                    <a:pt x="399" y="127"/>
                  </a:cubicBezTo>
                  <a:cubicBezTo>
                    <a:pt x="309" y="163"/>
                    <a:pt x="218" y="200"/>
                    <a:pt x="146" y="254"/>
                  </a:cubicBezTo>
                  <a:cubicBezTo>
                    <a:pt x="73" y="290"/>
                    <a:pt x="1" y="381"/>
                    <a:pt x="1" y="471"/>
                  </a:cubicBezTo>
                  <a:cubicBezTo>
                    <a:pt x="1" y="634"/>
                    <a:pt x="146" y="743"/>
                    <a:pt x="309" y="761"/>
                  </a:cubicBezTo>
                  <a:cubicBezTo>
                    <a:pt x="342" y="769"/>
                    <a:pt x="377" y="773"/>
                    <a:pt x="412" y="773"/>
                  </a:cubicBezTo>
                  <a:cubicBezTo>
                    <a:pt x="528" y="773"/>
                    <a:pt x="650" y="734"/>
                    <a:pt x="761" y="707"/>
                  </a:cubicBezTo>
                  <a:cubicBezTo>
                    <a:pt x="1124" y="562"/>
                    <a:pt x="1504" y="435"/>
                    <a:pt x="1757" y="127"/>
                  </a:cubicBezTo>
                  <a:cubicBezTo>
                    <a:pt x="1842" y="29"/>
                    <a:pt x="1751" y="18"/>
                    <a:pt x="1673" y="18"/>
                  </a:cubicBezTo>
                  <a:cubicBezTo>
                    <a:pt x="1650" y="18"/>
                    <a:pt x="1629" y="18"/>
                    <a:pt x="1613" y="18"/>
                  </a:cubicBezTo>
                  <a:cubicBezTo>
                    <a:pt x="1486" y="18"/>
                    <a:pt x="1341" y="0"/>
                    <a:pt x="12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" name="Google Shape;142;p2"/>
            <p:cNvSpPr/>
            <p:nvPr/>
          </p:nvSpPr>
          <p:spPr>
            <a:xfrm>
              <a:off x="743664" y="-315473"/>
              <a:ext cx="466075" cy="744998"/>
            </a:xfrm>
            <a:custGeom>
              <a:avLst/>
              <a:gdLst/>
              <a:ahLst/>
              <a:cxnLst/>
              <a:rect l="l" t="t" r="r" b="b"/>
              <a:pathLst>
                <a:path w="2844" h="4546" fill="none" extrusionOk="0">
                  <a:moveTo>
                    <a:pt x="2844" y="4546"/>
                  </a:moveTo>
                  <a:cubicBezTo>
                    <a:pt x="1377" y="3441"/>
                    <a:pt x="363" y="1793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" name="组合 37"/>
          <p:cNvGrpSpPr/>
          <p:nvPr/>
        </p:nvGrpSpPr>
        <p:grpSpPr>
          <a:xfrm>
            <a:off x="-26048" y="-17248"/>
            <a:ext cx="12244096" cy="6892496"/>
            <a:chOff x="-9793" y="-19984"/>
            <a:chExt cx="12244096" cy="6892496"/>
          </a:xfrm>
        </p:grpSpPr>
        <p:pic>
          <p:nvPicPr>
            <p:cNvPr id="67" name="图片 6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793" y="1"/>
              <a:ext cx="2852019" cy="2227326"/>
            </a:xfrm>
            <a:prstGeom prst="rect">
              <a:avLst/>
            </a:prstGeom>
          </p:spPr>
        </p:pic>
        <p:pic>
          <p:nvPicPr>
            <p:cNvPr id="69" name="图片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05424" y="1495082"/>
              <a:ext cx="1286576" cy="1777367"/>
            </a:xfrm>
            <a:prstGeom prst="rect">
              <a:avLst/>
            </a:prstGeom>
          </p:spPr>
        </p:pic>
        <p:pic>
          <p:nvPicPr>
            <p:cNvPr id="70" name="图片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793" y="4870518"/>
              <a:ext cx="2123511" cy="2001994"/>
            </a:xfrm>
            <a:prstGeom prst="rect">
              <a:avLst/>
            </a:prstGeom>
          </p:spPr>
        </p:pic>
        <p:pic>
          <p:nvPicPr>
            <p:cNvPr id="71" name="图片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0559" y="4540093"/>
              <a:ext cx="2214535" cy="2313158"/>
            </a:xfrm>
            <a:prstGeom prst="rect">
              <a:avLst/>
            </a:prstGeom>
          </p:spPr>
        </p:pic>
        <p:pic>
          <p:nvPicPr>
            <p:cNvPr id="72" name="图片 1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1571" y="0"/>
              <a:ext cx="1718580" cy="1451429"/>
            </a:xfrm>
            <a:prstGeom prst="rect">
              <a:avLst/>
            </a:prstGeom>
          </p:spPr>
        </p:pic>
        <p:pic>
          <p:nvPicPr>
            <p:cNvPr id="73" name="图片 1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40507" y="3703464"/>
              <a:ext cx="1093796" cy="1665754"/>
            </a:xfrm>
            <a:prstGeom prst="rect">
              <a:avLst/>
            </a:prstGeom>
          </p:spPr>
        </p:pic>
        <p:pic>
          <p:nvPicPr>
            <p:cNvPr id="74" name="图片 1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86217" y="158269"/>
              <a:ext cx="1282728" cy="926221"/>
            </a:xfrm>
            <a:prstGeom prst="rect">
              <a:avLst/>
            </a:prstGeom>
          </p:spPr>
        </p:pic>
        <p:pic>
          <p:nvPicPr>
            <p:cNvPr id="75" name="图片 2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243" y="2227327"/>
              <a:ext cx="1496194" cy="2952275"/>
            </a:xfrm>
            <a:prstGeom prst="rect">
              <a:avLst/>
            </a:prstGeom>
          </p:spPr>
        </p:pic>
      </p:grpSp>
      <p:sp>
        <p:nvSpPr>
          <p:cNvPr id="63" name="Google Shape;311;p49"/>
          <p:cNvSpPr/>
          <p:nvPr/>
        </p:nvSpPr>
        <p:spPr>
          <a:xfrm>
            <a:off x="8867275" y="2062721"/>
            <a:ext cx="583605" cy="508211"/>
          </a:xfrm>
          <a:custGeom>
            <a:avLst/>
            <a:gdLst/>
            <a:ahLst/>
            <a:cxnLst/>
            <a:rect l="l" t="t" r="r" b="b"/>
            <a:pathLst>
              <a:path w="212220" h="184804" extrusionOk="0">
                <a:moveTo>
                  <a:pt x="106332" y="55781"/>
                </a:moveTo>
                <a:lnTo>
                  <a:pt x="113895" y="73132"/>
                </a:lnTo>
                <a:lnTo>
                  <a:pt x="115230" y="76691"/>
                </a:lnTo>
                <a:lnTo>
                  <a:pt x="118789" y="76246"/>
                </a:lnTo>
                <a:lnTo>
                  <a:pt x="137920" y="74022"/>
                </a:lnTo>
                <a:lnTo>
                  <a:pt x="126798" y="89149"/>
                </a:lnTo>
                <a:lnTo>
                  <a:pt x="124573" y="92708"/>
                </a:lnTo>
                <a:lnTo>
                  <a:pt x="126353" y="95377"/>
                </a:lnTo>
                <a:lnTo>
                  <a:pt x="137920" y="110949"/>
                </a:lnTo>
                <a:lnTo>
                  <a:pt x="137920" y="110949"/>
                </a:lnTo>
                <a:lnTo>
                  <a:pt x="119234" y="108725"/>
                </a:lnTo>
                <a:lnTo>
                  <a:pt x="115230" y="108280"/>
                </a:lnTo>
                <a:lnTo>
                  <a:pt x="113895" y="111839"/>
                </a:lnTo>
                <a:lnTo>
                  <a:pt x="106332" y="129190"/>
                </a:lnTo>
                <a:lnTo>
                  <a:pt x="98324" y="111839"/>
                </a:lnTo>
                <a:lnTo>
                  <a:pt x="96989" y="108280"/>
                </a:lnTo>
                <a:lnTo>
                  <a:pt x="92985" y="108725"/>
                </a:lnTo>
                <a:lnTo>
                  <a:pt x="74299" y="110949"/>
                </a:lnTo>
                <a:lnTo>
                  <a:pt x="74299" y="110949"/>
                </a:lnTo>
                <a:lnTo>
                  <a:pt x="85866" y="95377"/>
                </a:lnTo>
                <a:lnTo>
                  <a:pt x="87646" y="92708"/>
                </a:lnTo>
                <a:lnTo>
                  <a:pt x="85422" y="89149"/>
                </a:lnTo>
                <a:lnTo>
                  <a:pt x="74299" y="74022"/>
                </a:lnTo>
                <a:lnTo>
                  <a:pt x="93430" y="76246"/>
                </a:lnTo>
                <a:lnTo>
                  <a:pt x="96989" y="76691"/>
                </a:lnTo>
                <a:lnTo>
                  <a:pt x="98324" y="73132"/>
                </a:lnTo>
                <a:lnTo>
                  <a:pt x="106332" y="55781"/>
                </a:lnTo>
                <a:close/>
                <a:moveTo>
                  <a:pt x="54007" y="1"/>
                </a:moveTo>
                <a:cubicBezTo>
                  <a:pt x="53639" y="1"/>
                  <a:pt x="53277" y="57"/>
                  <a:pt x="52944" y="168"/>
                </a:cubicBezTo>
                <a:cubicBezTo>
                  <a:pt x="51609" y="1058"/>
                  <a:pt x="51164" y="2837"/>
                  <a:pt x="52054" y="4617"/>
                </a:cubicBezTo>
                <a:lnTo>
                  <a:pt x="62287" y="22413"/>
                </a:lnTo>
                <a:lnTo>
                  <a:pt x="49829" y="22413"/>
                </a:lnTo>
                <a:cubicBezTo>
                  <a:pt x="48050" y="22413"/>
                  <a:pt x="46715" y="23748"/>
                  <a:pt x="46715" y="25527"/>
                </a:cubicBezTo>
                <a:cubicBezTo>
                  <a:pt x="46715" y="27307"/>
                  <a:pt x="48050" y="28642"/>
                  <a:pt x="49829" y="28642"/>
                </a:cubicBezTo>
                <a:lnTo>
                  <a:pt x="65846" y="28642"/>
                </a:lnTo>
                <a:lnTo>
                  <a:pt x="73854" y="42434"/>
                </a:lnTo>
                <a:lnTo>
                  <a:pt x="41376" y="42434"/>
                </a:lnTo>
                <a:cubicBezTo>
                  <a:pt x="39596" y="42434"/>
                  <a:pt x="38262" y="43768"/>
                  <a:pt x="38262" y="45103"/>
                </a:cubicBezTo>
                <a:cubicBezTo>
                  <a:pt x="38262" y="46883"/>
                  <a:pt x="39596" y="48217"/>
                  <a:pt x="41376" y="48217"/>
                </a:cubicBezTo>
                <a:lnTo>
                  <a:pt x="77413" y="48217"/>
                </a:lnTo>
                <a:lnTo>
                  <a:pt x="89871" y="70018"/>
                </a:lnTo>
                <a:lnTo>
                  <a:pt x="61397" y="66903"/>
                </a:lnTo>
                <a:lnTo>
                  <a:pt x="61397" y="66903"/>
                </a:lnTo>
                <a:lnTo>
                  <a:pt x="77858" y="89149"/>
                </a:lnTo>
                <a:lnTo>
                  <a:pt x="53388" y="89149"/>
                </a:lnTo>
                <a:lnTo>
                  <a:pt x="35592" y="58450"/>
                </a:lnTo>
                <a:cubicBezTo>
                  <a:pt x="34951" y="57488"/>
                  <a:pt x="33847" y="56757"/>
                  <a:pt x="32781" y="56757"/>
                </a:cubicBezTo>
                <a:cubicBezTo>
                  <a:pt x="32368" y="56757"/>
                  <a:pt x="31961" y="56867"/>
                  <a:pt x="31588" y="57116"/>
                </a:cubicBezTo>
                <a:cubicBezTo>
                  <a:pt x="30253" y="58005"/>
                  <a:pt x="29364" y="59785"/>
                  <a:pt x="30253" y="61120"/>
                </a:cubicBezTo>
                <a:lnTo>
                  <a:pt x="46715" y="89149"/>
                </a:lnTo>
                <a:lnTo>
                  <a:pt x="30698" y="89149"/>
                </a:lnTo>
                <a:lnTo>
                  <a:pt x="22690" y="75357"/>
                </a:lnTo>
                <a:cubicBezTo>
                  <a:pt x="22115" y="74495"/>
                  <a:pt x="21170" y="74004"/>
                  <a:pt x="20213" y="74004"/>
                </a:cubicBezTo>
                <a:cubicBezTo>
                  <a:pt x="19687" y="74004"/>
                  <a:pt x="19159" y="74152"/>
                  <a:pt x="18686" y="74467"/>
                </a:cubicBezTo>
                <a:cubicBezTo>
                  <a:pt x="17351" y="75357"/>
                  <a:pt x="16906" y="77136"/>
                  <a:pt x="17351" y="78471"/>
                </a:cubicBezTo>
                <a:lnTo>
                  <a:pt x="24025" y="89149"/>
                </a:lnTo>
                <a:lnTo>
                  <a:pt x="3114" y="89149"/>
                </a:lnTo>
                <a:cubicBezTo>
                  <a:pt x="1335" y="89149"/>
                  <a:pt x="0" y="90483"/>
                  <a:pt x="0" y="92263"/>
                </a:cubicBezTo>
                <a:cubicBezTo>
                  <a:pt x="0" y="94043"/>
                  <a:pt x="1335" y="95377"/>
                  <a:pt x="3114" y="95377"/>
                </a:cubicBezTo>
                <a:lnTo>
                  <a:pt x="24025" y="95377"/>
                </a:lnTo>
                <a:lnTo>
                  <a:pt x="17796" y="106055"/>
                </a:lnTo>
                <a:cubicBezTo>
                  <a:pt x="16906" y="107835"/>
                  <a:pt x="17351" y="109614"/>
                  <a:pt x="18686" y="110059"/>
                </a:cubicBezTo>
                <a:cubicBezTo>
                  <a:pt x="19131" y="110504"/>
                  <a:pt x="19576" y="110504"/>
                  <a:pt x="20021" y="110504"/>
                </a:cubicBezTo>
                <a:cubicBezTo>
                  <a:pt x="21355" y="110504"/>
                  <a:pt x="22245" y="110059"/>
                  <a:pt x="22690" y="109169"/>
                </a:cubicBezTo>
                <a:lnTo>
                  <a:pt x="30698" y="95377"/>
                </a:lnTo>
                <a:lnTo>
                  <a:pt x="46715" y="95377"/>
                </a:lnTo>
                <a:lnTo>
                  <a:pt x="30253" y="123406"/>
                </a:lnTo>
                <a:cubicBezTo>
                  <a:pt x="29809" y="124741"/>
                  <a:pt x="30253" y="126521"/>
                  <a:pt x="31588" y="127410"/>
                </a:cubicBezTo>
                <a:cubicBezTo>
                  <a:pt x="32033" y="127855"/>
                  <a:pt x="32478" y="127855"/>
                  <a:pt x="32923" y="127855"/>
                </a:cubicBezTo>
                <a:cubicBezTo>
                  <a:pt x="33813" y="127855"/>
                  <a:pt x="35147" y="127410"/>
                  <a:pt x="35592" y="126521"/>
                </a:cubicBezTo>
                <a:lnTo>
                  <a:pt x="53388" y="95377"/>
                </a:lnTo>
                <a:lnTo>
                  <a:pt x="78303" y="95377"/>
                </a:lnTo>
                <a:lnTo>
                  <a:pt x="61397" y="118512"/>
                </a:lnTo>
                <a:lnTo>
                  <a:pt x="89426" y="115398"/>
                </a:lnTo>
                <a:lnTo>
                  <a:pt x="77413" y="136309"/>
                </a:lnTo>
                <a:lnTo>
                  <a:pt x="41376" y="136309"/>
                </a:lnTo>
                <a:cubicBezTo>
                  <a:pt x="39596" y="136309"/>
                  <a:pt x="38262" y="137643"/>
                  <a:pt x="38262" y="139423"/>
                </a:cubicBezTo>
                <a:cubicBezTo>
                  <a:pt x="38262" y="141203"/>
                  <a:pt x="39596" y="142537"/>
                  <a:pt x="41376" y="142537"/>
                </a:cubicBezTo>
                <a:lnTo>
                  <a:pt x="73854" y="142537"/>
                </a:lnTo>
                <a:lnTo>
                  <a:pt x="65846" y="156329"/>
                </a:lnTo>
                <a:lnTo>
                  <a:pt x="49829" y="156329"/>
                </a:lnTo>
                <a:cubicBezTo>
                  <a:pt x="48050" y="156329"/>
                  <a:pt x="46715" y="157664"/>
                  <a:pt x="46715" y="158999"/>
                </a:cubicBezTo>
                <a:cubicBezTo>
                  <a:pt x="46715" y="160778"/>
                  <a:pt x="48050" y="162113"/>
                  <a:pt x="49829" y="162113"/>
                </a:cubicBezTo>
                <a:lnTo>
                  <a:pt x="62287" y="162113"/>
                </a:lnTo>
                <a:lnTo>
                  <a:pt x="52054" y="180354"/>
                </a:lnTo>
                <a:cubicBezTo>
                  <a:pt x="51164" y="181689"/>
                  <a:pt x="51609" y="183468"/>
                  <a:pt x="52944" y="184358"/>
                </a:cubicBezTo>
                <a:cubicBezTo>
                  <a:pt x="53388" y="184358"/>
                  <a:pt x="54278" y="184803"/>
                  <a:pt x="54723" y="184803"/>
                </a:cubicBezTo>
                <a:cubicBezTo>
                  <a:pt x="55613" y="184803"/>
                  <a:pt x="56503" y="183913"/>
                  <a:pt x="56948" y="183024"/>
                </a:cubicBezTo>
                <a:lnTo>
                  <a:pt x="67625" y="165227"/>
                </a:lnTo>
                <a:lnTo>
                  <a:pt x="73854" y="175905"/>
                </a:lnTo>
                <a:cubicBezTo>
                  <a:pt x="74299" y="176795"/>
                  <a:pt x="75634" y="177240"/>
                  <a:pt x="76523" y="177240"/>
                </a:cubicBezTo>
                <a:lnTo>
                  <a:pt x="77858" y="177240"/>
                </a:lnTo>
                <a:cubicBezTo>
                  <a:pt x="79193" y="176350"/>
                  <a:pt x="79638" y="174570"/>
                  <a:pt x="79193" y="173236"/>
                </a:cubicBezTo>
                <a:lnTo>
                  <a:pt x="71185" y="158999"/>
                </a:lnTo>
                <a:lnTo>
                  <a:pt x="78748" y="145207"/>
                </a:lnTo>
                <a:lnTo>
                  <a:pt x="95209" y="173236"/>
                </a:lnTo>
                <a:cubicBezTo>
                  <a:pt x="95654" y="174570"/>
                  <a:pt x="96544" y="175015"/>
                  <a:pt x="97879" y="175015"/>
                </a:cubicBezTo>
                <a:cubicBezTo>
                  <a:pt x="98324" y="175015"/>
                  <a:pt x="98769" y="174570"/>
                  <a:pt x="99214" y="174570"/>
                </a:cubicBezTo>
                <a:cubicBezTo>
                  <a:pt x="100548" y="173681"/>
                  <a:pt x="100993" y="171901"/>
                  <a:pt x="100103" y="170566"/>
                </a:cubicBezTo>
                <a:lnTo>
                  <a:pt x="82307" y="139423"/>
                </a:lnTo>
                <a:lnTo>
                  <a:pt x="94764" y="118067"/>
                </a:lnTo>
                <a:lnTo>
                  <a:pt x="106332" y="143872"/>
                </a:lnTo>
                <a:lnTo>
                  <a:pt x="117455" y="118067"/>
                </a:lnTo>
                <a:lnTo>
                  <a:pt x="129912" y="139423"/>
                </a:lnTo>
                <a:lnTo>
                  <a:pt x="112116" y="170566"/>
                </a:lnTo>
                <a:cubicBezTo>
                  <a:pt x="111226" y="171901"/>
                  <a:pt x="111671" y="173681"/>
                  <a:pt x="113006" y="174570"/>
                </a:cubicBezTo>
                <a:cubicBezTo>
                  <a:pt x="113450" y="174570"/>
                  <a:pt x="114340" y="175015"/>
                  <a:pt x="114785" y="175015"/>
                </a:cubicBezTo>
                <a:cubicBezTo>
                  <a:pt x="115675" y="175015"/>
                  <a:pt x="116565" y="174570"/>
                  <a:pt x="117010" y="173236"/>
                </a:cubicBezTo>
                <a:lnTo>
                  <a:pt x="133471" y="145207"/>
                </a:lnTo>
                <a:lnTo>
                  <a:pt x="141479" y="158999"/>
                </a:lnTo>
                <a:lnTo>
                  <a:pt x="133471" y="172791"/>
                </a:lnTo>
                <a:cubicBezTo>
                  <a:pt x="132581" y="174570"/>
                  <a:pt x="133026" y="176350"/>
                  <a:pt x="134361" y="177240"/>
                </a:cubicBezTo>
                <a:lnTo>
                  <a:pt x="135696" y="177240"/>
                </a:lnTo>
                <a:cubicBezTo>
                  <a:pt x="137030" y="177240"/>
                  <a:pt x="137920" y="176795"/>
                  <a:pt x="138365" y="175905"/>
                </a:cubicBezTo>
                <a:lnTo>
                  <a:pt x="144594" y="165227"/>
                </a:lnTo>
                <a:lnTo>
                  <a:pt x="155271" y="183024"/>
                </a:lnTo>
                <a:cubicBezTo>
                  <a:pt x="155716" y="183913"/>
                  <a:pt x="156606" y="184803"/>
                  <a:pt x="157941" y="184803"/>
                </a:cubicBezTo>
                <a:cubicBezTo>
                  <a:pt x="158386" y="184803"/>
                  <a:pt x="158831" y="184358"/>
                  <a:pt x="159276" y="184358"/>
                </a:cubicBezTo>
                <a:cubicBezTo>
                  <a:pt x="160610" y="183468"/>
                  <a:pt x="161055" y="181689"/>
                  <a:pt x="160165" y="180354"/>
                </a:cubicBezTo>
                <a:lnTo>
                  <a:pt x="149933" y="162113"/>
                </a:lnTo>
                <a:lnTo>
                  <a:pt x="162390" y="162113"/>
                </a:lnTo>
                <a:cubicBezTo>
                  <a:pt x="164169" y="162113"/>
                  <a:pt x="165504" y="160778"/>
                  <a:pt x="165504" y="158999"/>
                </a:cubicBezTo>
                <a:cubicBezTo>
                  <a:pt x="165504" y="157664"/>
                  <a:pt x="164169" y="156329"/>
                  <a:pt x="162390" y="156329"/>
                </a:cubicBezTo>
                <a:lnTo>
                  <a:pt x="146373" y="156329"/>
                </a:lnTo>
                <a:lnTo>
                  <a:pt x="138365" y="142537"/>
                </a:lnTo>
                <a:lnTo>
                  <a:pt x="170843" y="142537"/>
                </a:lnTo>
                <a:cubicBezTo>
                  <a:pt x="172623" y="142537"/>
                  <a:pt x="173957" y="141203"/>
                  <a:pt x="173957" y="139423"/>
                </a:cubicBezTo>
                <a:cubicBezTo>
                  <a:pt x="173957" y="137643"/>
                  <a:pt x="172623" y="136309"/>
                  <a:pt x="170843" y="136309"/>
                </a:cubicBezTo>
                <a:lnTo>
                  <a:pt x="135251" y="136309"/>
                </a:lnTo>
                <a:lnTo>
                  <a:pt x="122793" y="115398"/>
                </a:lnTo>
                <a:lnTo>
                  <a:pt x="122793" y="115398"/>
                </a:lnTo>
                <a:lnTo>
                  <a:pt x="150822" y="118512"/>
                </a:lnTo>
                <a:lnTo>
                  <a:pt x="133916" y="95377"/>
                </a:lnTo>
                <a:lnTo>
                  <a:pt x="158831" y="95377"/>
                </a:lnTo>
                <a:lnTo>
                  <a:pt x="176627" y="126521"/>
                </a:lnTo>
                <a:cubicBezTo>
                  <a:pt x="177517" y="127410"/>
                  <a:pt x="178406" y="127855"/>
                  <a:pt x="179296" y="127855"/>
                </a:cubicBezTo>
                <a:cubicBezTo>
                  <a:pt x="179741" y="127855"/>
                  <a:pt x="180186" y="127855"/>
                  <a:pt x="181076" y="127410"/>
                </a:cubicBezTo>
                <a:cubicBezTo>
                  <a:pt x="182411" y="126521"/>
                  <a:pt x="182855" y="124741"/>
                  <a:pt x="181966" y="123406"/>
                </a:cubicBezTo>
                <a:lnTo>
                  <a:pt x="165504" y="95377"/>
                </a:lnTo>
                <a:lnTo>
                  <a:pt x="181521" y="95377"/>
                </a:lnTo>
                <a:lnTo>
                  <a:pt x="189529" y="109169"/>
                </a:lnTo>
                <a:cubicBezTo>
                  <a:pt x="190419" y="110059"/>
                  <a:pt x="191309" y="110504"/>
                  <a:pt x="192198" y="110504"/>
                </a:cubicBezTo>
                <a:cubicBezTo>
                  <a:pt x="192643" y="110504"/>
                  <a:pt x="193088" y="110504"/>
                  <a:pt x="193533" y="110059"/>
                </a:cubicBezTo>
                <a:cubicBezTo>
                  <a:pt x="195313" y="109614"/>
                  <a:pt x="195758" y="107835"/>
                  <a:pt x="194868" y="106055"/>
                </a:cubicBezTo>
                <a:lnTo>
                  <a:pt x="188639" y="95377"/>
                </a:lnTo>
                <a:lnTo>
                  <a:pt x="209550" y="95377"/>
                </a:lnTo>
                <a:cubicBezTo>
                  <a:pt x="210884" y="95377"/>
                  <a:pt x="212219" y="94043"/>
                  <a:pt x="212219" y="92263"/>
                </a:cubicBezTo>
                <a:cubicBezTo>
                  <a:pt x="212219" y="90483"/>
                  <a:pt x="210884" y="89149"/>
                  <a:pt x="209105" y="89149"/>
                </a:cubicBezTo>
                <a:lnTo>
                  <a:pt x="188639" y="89149"/>
                </a:lnTo>
                <a:lnTo>
                  <a:pt x="194868" y="78471"/>
                </a:lnTo>
                <a:cubicBezTo>
                  <a:pt x="195758" y="77136"/>
                  <a:pt x="194868" y="75357"/>
                  <a:pt x="193533" y="74467"/>
                </a:cubicBezTo>
                <a:cubicBezTo>
                  <a:pt x="193060" y="74152"/>
                  <a:pt x="192532" y="74004"/>
                  <a:pt x="192006" y="74004"/>
                </a:cubicBezTo>
                <a:cubicBezTo>
                  <a:pt x="191049" y="74004"/>
                  <a:pt x="190104" y="74495"/>
                  <a:pt x="189529" y="75357"/>
                </a:cubicBezTo>
                <a:lnTo>
                  <a:pt x="181521" y="89149"/>
                </a:lnTo>
                <a:lnTo>
                  <a:pt x="165504" y="89149"/>
                </a:lnTo>
                <a:lnTo>
                  <a:pt x="181966" y="61120"/>
                </a:lnTo>
                <a:cubicBezTo>
                  <a:pt x="182855" y="59785"/>
                  <a:pt x="181966" y="58005"/>
                  <a:pt x="180631" y="57116"/>
                </a:cubicBezTo>
                <a:cubicBezTo>
                  <a:pt x="180258" y="56867"/>
                  <a:pt x="179851" y="56757"/>
                  <a:pt x="179438" y="56757"/>
                </a:cubicBezTo>
                <a:cubicBezTo>
                  <a:pt x="178372" y="56757"/>
                  <a:pt x="177268" y="57488"/>
                  <a:pt x="176627" y="58450"/>
                </a:cubicBezTo>
                <a:lnTo>
                  <a:pt x="158831" y="89149"/>
                </a:lnTo>
                <a:lnTo>
                  <a:pt x="134361" y="89149"/>
                </a:lnTo>
                <a:lnTo>
                  <a:pt x="150822" y="66903"/>
                </a:lnTo>
                <a:lnTo>
                  <a:pt x="122349" y="70018"/>
                </a:lnTo>
                <a:lnTo>
                  <a:pt x="135251" y="48217"/>
                </a:lnTo>
                <a:lnTo>
                  <a:pt x="170843" y="48217"/>
                </a:lnTo>
                <a:cubicBezTo>
                  <a:pt x="172623" y="48217"/>
                  <a:pt x="173957" y="46883"/>
                  <a:pt x="173957" y="45103"/>
                </a:cubicBezTo>
                <a:cubicBezTo>
                  <a:pt x="173957" y="43768"/>
                  <a:pt x="172623" y="42434"/>
                  <a:pt x="170843" y="42434"/>
                </a:cubicBezTo>
                <a:lnTo>
                  <a:pt x="138365" y="42434"/>
                </a:lnTo>
                <a:lnTo>
                  <a:pt x="146373" y="28642"/>
                </a:lnTo>
                <a:lnTo>
                  <a:pt x="162390" y="28642"/>
                </a:lnTo>
                <a:cubicBezTo>
                  <a:pt x="164169" y="28642"/>
                  <a:pt x="165504" y="27307"/>
                  <a:pt x="165504" y="25527"/>
                </a:cubicBezTo>
                <a:cubicBezTo>
                  <a:pt x="165504" y="23748"/>
                  <a:pt x="164169" y="22413"/>
                  <a:pt x="162390" y="22413"/>
                </a:cubicBezTo>
                <a:lnTo>
                  <a:pt x="149933" y="22413"/>
                </a:lnTo>
                <a:lnTo>
                  <a:pt x="160165" y="4617"/>
                </a:lnTo>
                <a:cubicBezTo>
                  <a:pt x="161055" y="2837"/>
                  <a:pt x="160610" y="1058"/>
                  <a:pt x="159276" y="168"/>
                </a:cubicBezTo>
                <a:cubicBezTo>
                  <a:pt x="158942" y="57"/>
                  <a:pt x="158580" y="1"/>
                  <a:pt x="158212" y="1"/>
                </a:cubicBezTo>
                <a:cubicBezTo>
                  <a:pt x="157107" y="1"/>
                  <a:pt x="155939" y="501"/>
                  <a:pt x="155271" y="1503"/>
                </a:cubicBezTo>
                <a:lnTo>
                  <a:pt x="144594" y="19744"/>
                </a:lnTo>
                <a:lnTo>
                  <a:pt x="138365" y="8621"/>
                </a:lnTo>
                <a:cubicBezTo>
                  <a:pt x="137790" y="7759"/>
                  <a:pt x="136845" y="7268"/>
                  <a:pt x="135888" y="7268"/>
                </a:cubicBezTo>
                <a:cubicBezTo>
                  <a:pt x="135362" y="7268"/>
                  <a:pt x="134834" y="7416"/>
                  <a:pt x="134361" y="7731"/>
                </a:cubicBezTo>
                <a:cubicBezTo>
                  <a:pt x="133026" y="8621"/>
                  <a:pt x="132581" y="10401"/>
                  <a:pt x="133471" y="11735"/>
                </a:cubicBezTo>
                <a:lnTo>
                  <a:pt x="141479" y="25527"/>
                </a:lnTo>
                <a:lnTo>
                  <a:pt x="133471" y="39319"/>
                </a:lnTo>
                <a:lnTo>
                  <a:pt x="117010" y="11290"/>
                </a:lnTo>
                <a:cubicBezTo>
                  <a:pt x="116342" y="10289"/>
                  <a:pt x="115174" y="9789"/>
                  <a:pt x="114069" y="9789"/>
                </a:cubicBezTo>
                <a:cubicBezTo>
                  <a:pt x="113701" y="9789"/>
                  <a:pt x="113339" y="9844"/>
                  <a:pt x="113006" y="9956"/>
                </a:cubicBezTo>
                <a:cubicBezTo>
                  <a:pt x="111671" y="10846"/>
                  <a:pt x="111226" y="12625"/>
                  <a:pt x="112116" y="13960"/>
                </a:cubicBezTo>
                <a:lnTo>
                  <a:pt x="129912" y="45103"/>
                </a:lnTo>
                <a:lnTo>
                  <a:pt x="117455" y="66903"/>
                </a:lnTo>
                <a:lnTo>
                  <a:pt x="106332" y="41099"/>
                </a:lnTo>
                <a:lnTo>
                  <a:pt x="94764" y="66903"/>
                </a:lnTo>
                <a:lnTo>
                  <a:pt x="82307" y="45103"/>
                </a:lnTo>
                <a:lnTo>
                  <a:pt x="100103" y="13960"/>
                </a:lnTo>
                <a:cubicBezTo>
                  <a:pt x="100993" y="12625"/>
                  <a:pt x="100548" y="10846"/>
                  <a:pt x="99214" y="9956"/>
                </a:cubicBezTo>
                <a:cubicBezTo>
                  <a:pt x="98841" y="9707"/>
                  <a:pt x="98433" y="9598"/>
                  <a:pt x="98020" y="9598"/>
                </a:cubicBezTo>
                <a:cubicBezTo>
                  <a:pt x="96954" y="9598"/>
                  <a:pt x="95851" y="10328"/>
                  <a:pt x="95209" y="11290"/>
                </a:cubicBezTo>
                <a:lnTo>
                  <a:pt x="78748" y="39319"/>
                </a:lnTo>
                <a:lnTo>
                  <a:pt x="70740" y="25527"/>
                </a:lnTo>
                <a:lnTo>
                  <a:pt x="79193" y="11735"/>
                </a:lnTo>
                <a:cubicBezTo>
                  <a:pt x="79638" y="10401"/>
                  <a:pt x="79193" y="8621"/>
                  <a:pt x="77858" y="7731"/>
                </a:cubicBezTo>
                <a:cubicBezTo>
                  <a:pt x="77385" y="7416"/>
                  <a:pt x="76857" y="7268"/>
                  <a:pt x="76332" y="7268"/>
                </a:cubicBezTo>
                <a:cubicBezTo>
                  <a:pt x="75374" y="7268"/>
                  <a:pt x="74429" y="7759"/>
                  <a:pt x="73854" y="8621"/>
                </a:cubicBezTo>
                <a:lnTo>
                  <a:pt x="67625" y="19744"/>
                </a:lnTo>
                <a:lnTo>
                  <a:pt x="56948" y="1503"/>
                </a:lnTo>
                <a:cubicBezTo>
                  <a:pt x="56280" y="501"/>
                  <a:pt x="55112" y="1"/>
                  <a:pt x="54007" y="1"/>
                </a:cubicBezTo>
                <a:close/>
              </a:path>
            </a:pathLst>
          </a:custGeom>
          <a:solidFill>
            <a:srgbClr val="A3816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186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4" name="Google Shape;314;p49"/>
          <p:cNvSpPr/>
          <p:nvPr/>
        </p:nvSpPr>
        <p:spPr>
          <a:xfrm>
            <a:off x="3032922" y="2154066"/>
            <a:ext cx="477444" cy="551837"/>
          </a:xfrm>
          <a:custGeom>
            <a:avLst/>
            <a:gdLst/>
            <a:ahLst/>
            <a:cxnLst/>
            <a:rect l="l" t="t" r="r" b="b"/>
            <a:pathLst>
              <a:path w="173616" h="200668" extrusionOk="0">
                <a:moveTo>
                  <a:pt x="86808" y="82367"/>
                </a:moveTo>
                <a:lnTo>
                  <a:pt x="88423" y="86808"/>
                </a:lnTo>
                <a:lnTo>
                  <a:pt x="90845" y="93672"/>
                </a:lnTo>
                <a:lnTo>
                  <a:pt x="95286" y="92864"/>
                </a:lnTo>
                <a:lnTo>
                  <a:pt x="102554" y="91249"/>
                </a:lnTo>
                <a:lnTo>
                  <a:pt x="96498" y="98113"/>
                </a:lnTo>
                <a:lnTo>
                  <a:pt x="94479" y="100536"/>
                </a:lnTo>
                <a:lnTo>
                  <a:pt x="99728" y="106592"/>
                </a:lnTo>
                <a:lnTo>
                  <a:pt x="102554" y="109418"/>
                </a:lnTo>
                <a:lnTo>
                  <a:pt x="90845" y="106996"/>
                </a:lnTo>
                <a:lnTo>
                  <a:pt x="90845" y="107400"/>
                </a:lnTo>
                <a:lnTo>
                  <a:pt x="88423" y="113860"/>
                </a:lnTo>
                <a:lnTo>
                  <a:pt x="86808" y="118301"/>
                </a:lnTo>
                <a:lnTo>
                  <a:pt x="83174" y="107400"/>
                </a:lnTo>
                <a:lnTo>
                  <a:pt x="83174" y="106188"/>
                </a:lnTo>
                <a:lnTo>
                  <a:pt x="79944" y="107803"/>
                </a:lnTo>
                <a:lnTo>
                  <a:pt x="71465" y="109418"/>
                </a:lnTo>
                <a:lnTo>
                  <a:pt x="75906" y="103766"/>
                </a:lnTo>
                <a:lnTo>
                  <a:pt x="78732" y="100536"/>
                </a:lnTo>
                <a:lnTo>
                  <a:pt x="79136" y="100536"/>
                </a:lnTo>
                <a:lnTo>
                  <a:pt x="71465" y="91249"/>
                </a:lnTo>
                <a:lnTo>
                  <a:pt x="75099" y="92057"/>
                </a:lnTo>
                <a:lnTo>
                  <a:pt x="82770" y="93672"/>
                </a:lnTo>
                <a:lnTo>
                  <a:pt x="83174" y="93268"/>
                </a:lnTo>
                <a:lnTo>
                  <a:pt x="86808" y="82367"/>
                </a:lnTo>
                <a:close/>
                <a:moveTo>
                  <a:pt x="84789" y="0"/>
                </a:moveTo>
                <a:lnTo>
                  <a:pt x="62986" y="23014"/>
                </a:lnTo>
                <a:cubicBezTo>
                  <a:pt x="61775" y="23822"/>
                  <a:pt x="61775" y="25841"/>
                  <a:pt x="62986" y="26648"/>
                </a:cubicBezTo>
                <a:cubicBezTo>
                  <a:pt x="63390" y="27052"/>
                  <a:pt x="64197" y="27456"/>
                  <a:pt x="65005" y="27456"/>
                </a:cubicBezTo>
                <a:cubicBezTo>
                  <a:pt x="65408" y="27456"/>
                  <a:pt x="66216" y="27052"/>
                  <a:pt x="66620" y="26648"/>
                </a:cubicBezTo>
                <a:lnTo>
                  <a:pt x="83174" y="9690"/>
                </a:lnTo>
                <a:lnTo>
                  <a:pt x="83174" y="66216"/>
                </a:lnTo>
                <a:lnTo>
                  <a:pt x="67023" y="50066"/>
                </a:lnTo>
                <a:cubicBezTo>
                  <a:pt x="66620" y="49662"/>
                  <a:pt x="66014" y="49461"/>
                  <a:pt x="65358" y="49461"/>
                </a:cubicBezTo>
                <a:cubicBezTo>
                  <a:pt x="64702" y="49461"/>
                  <a:pt x="63995" y="49662"/>
                  <a:pt x="63390" y="50066"/>
                </a:cubicBezTo>
                <a:cubicBezTo>
                  <a:pt x="62178" y="51277"/>
                  <a:pt x="62178" y="52892"/>
                  <a:pt x="63390" y="54104"/>
                </a:cubicBezTo>
                <a:lnTo>
                  <a:pt x="83174" y="73484"/>
                </a:lnTo>
                <a:lnTo>
                  <a:pt x="83174" y="77118"/>
                </a:lnTo>
                <a:lnTo>
                  <a:pt x="79540" y="87616"/>
                </a:lnTo>
                <a:lnTo>
                  <a:pt x="62986" y="84386"/>
                </a:lnTo>
                <a:lnTo>
                  <a:pt x="55718" y="58141"/>
                </a:lnTo>
                <a:cubicBezTo>
                  <a:pt x="55386" y="57145"/>
                  <a:pt x="54507" y="56421"/>
                  <a:pt x="53306" y="56421"/>
                </a:cubicBezTo>
                <a:cubicBezTo>
                  <a:pt x="53048" y="56421"/>
                  <a:pt x="52774" y="56455"/>
                  <a:pt x="52488" y="56526"/>
                </a:cubicBezTo>
                <a:cubicBezTo>
                  <a:pt x="51277" y="56930"/>
                  <a:pt x="50469" y="58141"/>
                  <a:pt x="50469" y="59756"/>
                </a:cubicBezTo>
                <a:lnTo>
                  <a:pt x="56526" y="81155"/>
                </a:lnTo>
                <a:lnTo>
                  <a:pt x="8075" y="53296"/>
                </a:lnTo>
                <a:lnTo>
                  <a:pt x="31897" y="47240"/>
                </a:lnTo>
                <a:cubicBezTo>
                  <a:pt x="33512" y="47240"/>
                  <a:pt x="34319" y="45625"/>
                  <a:pt x="33915" y="44010"/>
                </a:cubicBezTo>
                <a:cubicBezTo>
                  <a:pt x="33566" y="42961"/>
                  <a:pt x="32611" y="41912"/>
                  <a:pt x="31312" y="41912"/>
                </a:cubicBezTo>
                <a:cubicBezTo>
                  <a:pt x="31111" y="41912"/>
                  <a:pt x="30902" y="41937"/>
                  <a:pt x="30685" y="41991"/>
                </a:cubicBezTo>
                <a:lnTo>
                  <a:pt x="0" y="49662"/>
                </a:lnTo>
                <a:lnTo>
                  <a:pt x="7671" y="80348"/>
                </a:lnTo>
                <a:cubicBezTo>
                  <a:pt x="7671" y="81559"/>
                  <a:pt x="8883" y="82367"/>
                  <a:pt x="10094" y="82367"/>
                </a:cubicBezTo>
                <a:lnTo>
                  <a:pt x="10901" y="82367"/>
                </a:lnTo>
                <a:cubicBezTo>
                  <a:pt x="12113" y="81963"/>
                  <a:pt x="13324" y="80752"/>
                  <a:pt x="12920" y="79137"/>
                </a:cubicBezTo>
                <a:lnTo>
                  <a:pt x="8075" y="59756"/>
                </a:lnTo>
                <a:lnTo>
                  <a:pt x="53700" y="86001"/>
                </a:lnTo>
                <a:lnTo>
                  <a:pt x="31897" y="91653"/>
                </a:lnTo>
                <a:cubicBezTo>
                  <a:pt x="30685" y="92057"/>
                  <a:pt x="29878" y="93672"/>
                  <a:pt x="30282" y="95287"/>
                </a:cubicBezTo>
                <a:cubicBezTo>
                  <a:pt x="30685" y="96498"/>
                  <a:pt x="31493" y="96902"/>
                  <a:pt x="32704" y="96902"/>
                </a:cubicBezTo>
                <a:lnTo>
                  <a:pt x="33512" y="96902"/>
                </a:lnTo>
                <a:lnTo>
                  <a:pt x="60160" y="89634"/>
                </a:lnTo>
                <a:lnTo>
                  <a:pt x="65408" y="92864"/>
                </a:lnTo>
                <a:lnTo>
                  <a:pt x="71869" y="100536"/>
                </a:lnTo>
                <a:lnTo>
                  <a:pt x="62178" y="111841"/>
                </a:lnTo>
                <a:lnTo>
                  <a:pt x="60563" y="113052"/>
                </a:lnTo>
                <a:lnTo>
                  <a:pt x="33512" y="105785"/>
                </a:lnTo>
                <a:cubicBezTo>
                  <a:pt x="33226" y="105713"/>
                  <a:pt x="32952" y="105680"/>
                  <a:pt x="32694" y="105680"/>
                </a:cubicBezTo>
                <a:cubicBezTo>
                  <a:pt x="31493" y="105680"/>
                  <a:pt x="30614" y="106403"/>
                  <a:pt x="30282" y="107400"/>
                </a:cubicBezTo>
                <a:cubicBezTo>
                  <a:pt x="29878" y="109015"/>
                  <a:pt x="30685" y="110630"/>
                  <a:pt x="31897" y="111034"/>
                </a:cubicBezTo>
                <a:lnTo>
                  <a:pt x="53700" y="116686"/>
                </a:lnTo>
                <a:lnTo>
                  <a:pt x="7671" y="143334"/>
                </a:lnTo>
                <a:lnTo>
                  <a:pt x="13324" y="121531"/>
                </a:lnTo>
                <a:cubicBezTo>
                  <a:pt x="13728" y="119916"/>
                  <a:pt x="12920" y="118705"/>
                  <a:pt x="11305" y="118301"/>
                </a:cubicBezTo>
                <a:cubicBezTo>
                  <a:pt x="11091" y="118230"/>
                  <a:pt x="10863" y="118196"/>
                  <a:pt x="10633" y="118196"/>
                </a:cubicBezTo>
                <a:cubicBezTo>
                  <a:pt x="9560" y="118196"/>
                  <a:pt x="8407" y="118919"/>
                  <a:pt x="8075" y="119916"/>
                </a:cubicBezTo>
                <a:lnTo>
                  <a:pt x="0" y="150602"/>
                </a:lnTo>
                <a:lnTo>
                  <a:pt x="30685" y="158677"/>
                </a:lnTo>
                <a:cubicBezTo>
                  <a:pt x="30685" y="158677"/>
                  <a:pt x="31089" y="159081"/>
                  <a:pt x="31089" y="159081"/>
                </a:cubicBezTo>
                <a:cubicBezTo>
                  <a:pt x="32300" y="159081"/>
                  <a:pt x="33512" y="158273"/>
                  <a:pt x="33915" y="157062"/>
                </a:cubicBezTo>
                <a:cubicBezTo>
                  <a:pt x="34319" y="155447"/>
                  <a:pt x="33512" y="153832"/>
                  <a:pt x="31897" y="153428"/>
                </a:cubicBezTo>
                <a:lnTo>
                  <a:pt x="10498" y="147775"/>
                </a:lnTo>
                <a:lnTo>
                  <a:pt x="56526" y="121531"/>
                </a:lnTo>
                <a:lnTo>
                  <a:pt x="50469" y="142930"/>
                </a:lnTo>
                <a:cubicBezTo>
                  <a:pt x="50066" y="144545"/>
                  <a:pt x="51277" y="145757"/>
                  <a:pt x="52488" y="146160"/>
                </a:cubicBezTo>
                <a:cubicBezTo>
                  <a:pt x="52892" y="146564"/>
                  <a:pt x="52892" y="146564"/>
                  <a:pt x="53296" y="146564"/>
                </a:cubicBezTo>
                <a:cubicBezTo>
                  <a:pt x="54507" y="146564"/>
                  <a:pt x="55315" y="145757"/>
                  <a:pt x="55718" y="144545"/>
                </a:cubicBezTo>
                <a:lnTo>
                  <a:pt x="62986" y="117494"/>
                </a:lnTo>
                <a:lnTo>
                  <a:pt x="66216" y="115879"/>
                </a:lnTo>
                <a:lnTo>
                  <a:pt x="79540" y="113456"/>
                </a:lnTo>
                <a:lnTo>
                  <a:pt x="83174" y="123550"/>
                </a:lnTo>
                <a:lnTo>
                  <a:pt x="83174" y="129203"/>
                </a:lnTo>
                <a:lnTo>
                  <a:pt x="63390" y="148583"/>
                </a:lnTo>
                <a:cubicBezTo>
                  <a:pt x="62178" y="149794"/>
                  <a:pt x="62178" y="151409"/>
                  <a:pt x="63390" y="152621"/>
                </a:cubicBezTo>
                <a:cubicBezTo>
                  <a:pt x="63793" y="153024"/>
                  <a:pt x="64500" y="153226"/>
                  <a:pt x="65207" y="153226"/>
                </a:cubicBezTo>
                <a:cubicBezTo>
                  <a:pt x="65913" y="153226"/>
                  <a:pt x="66620" y="153024"/>
                  <a:pt x="67023" y="152621"/>
                </a:cubicBezTo>
                <a:lnTo>
                  <a:pt x="83174" y="136874"/>
                </a:lnTo>
                <a:lnTo>
                  <a:pt x="83174" y="190170"/>
                </a:lnTo>
                <a:lnTo>
                  <a:pt x="67023" y="174827"/>
                </a:lnTo>
                <a:cubicBezTo>
                  <a:pt x="66620" y="174423"/>
                  <a:pt x="65913" y="174222"/>
                  <a:pt x="65207" y="174222"/>
                </a:cubicBezTo>
                <a:cubicBezTo>
                  <a:pt x="64500" y="174222"/>
                  <a:pt x="63793" y="174423"/>
                  <a:pt x="63390" y="174827"/>
                </a:cubicBezTo>
                <a:cubicBezTo>
                  <a:pt x="62178" y="176038"/>
                  <a:pt x="62178" y="177653"/>
                  <a:pt x="63390" y="178865"/>
                </a:cubicBezTo>
                <a:lnTo>
                  <a:pt x="86000" y="200668"/>
                </a:lnTo>
                <a:lnTo>
                  <a:pt x="108207" y="178057"/>
                </a:lnTo>
                <a:cubicBezTo>
                  <a:pt x="109014" y="176846"/>
                  <a:pt x="109014" y="175231"/>
                  <a:pt x="108207" y="174020"/>
                </a:cubicBezTo>
                <a:cubicBezTo>
                  <a:pt x="107601" y="173616"/>
                  <a:pt x="106894" y="173414"/>
                  <a:pt x="106188" y="173414"/>
                </a:cubicBezTo>
                <a:cubicBezTo>
                  <a:pt x="105481" y="173414"/>
                  <a:pt x="104775" y="173616"/>
                  <a:pt x="104169" y="174020"/>
                </a:cubicBezTo>
                <a:lnTo>
                  <a:pt x="88423" y="190574"/>
                </a:lnTo>
                <a:lnTo>
                  <a:pt x="88423" y="136470"/>
                </a:lnTo>
                <a:lnTo>
                  <a:pt x="104169" y="152621"/>
                </a:lnTo>
                <a:cubicBezTo>
                  <a:pt x="104573" y="153024"/>
                  <a:pt x="105380" y="153428"/>
                  <a:pt x="106188" y="153428"/>
                </a:cubicBezTo>
                <a:cubicBezTo>
                  <a:pt x="106995" y="153428"/>
                  <a:pt x="107399" y="153024"/>
                  <a:pt x="108207" y="152621"/>
                </a:cubicBezTo>
                <a:cubicBezTo>
                  <a:pt x="109014" y="151409"/>
                  <a:pt x="109014" y="149794"/>
                  <a:pt x="108207" y="148583"/>
                </a:cubicBezTo>
                <a:lnTo>
                  <a:pt x="88826" y="129203"/>
                </a:lnTo>
                <a:lnTo>
                  <a:pt x="94479" y="113456"/>
                </a:lnTo>
                <a:lnTo>
                  <a:pt x="104169" y="115071"/>
                </a:lnTo>
                <a:lnTo>
                  <a:pt x="108207" y="117494"/>
                </a:lnTo>
                <a:lnTo>
                  <a:pt x="115474" y="144545"/>
                </a:lnTo>
                <a:cubicBezTo>
                  <a:pt x="115878" y="145757"/>
                  <a:pt x="117089" y="146564"/>
                  <a:pt x="118300" y="146564"/>
                </a:cubicBezTo>
                <a:cubicBezTo>
                  <a:pt x="118300" y="146564"/>
                  <a:pt x="118704" y="146160"/>
                  <a:pt x="118704" y="146160"/>
                </a:cubicBezTo>
                <a:cubicBezTo>
                  <a:pt x="120319" y="145757"/>
                  <a:pt x="121127" y="144545"/>
                  <a:pt x="120723" y="142930"/>
                </a:cubicBezTo>
                <a:lnTo>
                  <a:pt x="115070" y="121531"/>
                </a:lnTo>
                <a:lnTo>
                  <a:pt x="163117" y="148987"/>
                </a:lnTo>
                <a:lnTo>
                  <a:pt x="140911" y="154639"/>
                </a:lnTo>
                <a:cubicBezTo>
                  <a:pt x="139296" y="155043"/>
                  <a:pt x="138488" y="156254"/>
                  <a:pt x="138892" y="157869"/>
                </a:cubicBezTo>
                <a:cubicBezTo>
                  <a:pt x="138892" y="159081"/>
                  <a:pt x="140103" y="159888"/>
                  <a:pt x="141315" y="159888"/>
                </a:cubicBezTo>
                <a:lnTo>
                  <a:pt x="142122" y="159888"/>
                </a:lnTo>
                <a:lnTo>
                  <a:pt x="172808" y="152217"/>
                </a:lnTo>
                <a:lnTo>
                  <a:pt x="165136" y="121531"/>
                </a:lnTo>
                <a:cubicBezTo>
                  <a:pt x="164802" y="120193"/>
                  <a:pt x="163913" y="119410"/>
                  <a:pt x="162700" y="119410"/>
                </a:cubicBezTo>
                <a:cubicBezTo>
                  <a:pt x="162448" y="119410"/>
                  <a:pt x="162183" y="119443"/>
                  <a:pt x="161906" y="119512"/>
                </a:cubicBezTo>
                <a:cubicBezTo>
                  <a:pt x="160291" y="119916"/>
                  <a:pt x="159484" y="121531"/>
                  <a:pt x="159887" y="122742"/>
                </a:cubicBezTo>
                <a:lnTo>
                  <a:pt x="165136" y="144142"/>
                </a:lnTo>
                <a:lnTo>
                  <a:pt x="117493" y="116686"/>
                </a:lnTo>
                <a:lnTo>
                  <a:pt x="139296" y="111034"/>
                </a:lnTo>
                <a:cubicBezTo>
                  <a:pt x="140911" y="110630"/>
                  <a:pt x="141718" y="109015"/>
                  <a:pt x="141315" y="107400"/>
                </a:cubicBezTo>
                <a:cubicBezTo>
                  <a:pt x="140982" y="106403"/>
                  <a:pt x="139830" y="105680"/>
                  <a:pt x="138757" y="105680"/>
                </a:cubicBezTo>
                <a:cubicBezTo>
                  <a:pt x="138526" y="105680"/>
                  <a:pt x="138299" y="105713"/>
                  <a:pt x="138085" y="105785"/>
                </a:cubicBezTo>
                <a:lnTo>
                  <a:pt x="112244" y="112649"/>
                </a:lnTo>
                <a:lnTo>
                  <a:pt x="101746" y="100536"/>
                </a:lnTo>
                <a:lnTo>
                  <a:pt x="110629" y="90038"/>
                </a:lnTo>
                <a:lnTo>
                  <a:pt x="111033" y="89634"/>
                </a:lnTo>
                <a:lnTo>
                  <a:pt x="138085" y="96902"/>
                </a:lnTo>
                <a:lnTo>
                  <a:pt x="138488" y="96902"/>
                </a:lnTo>
                <a:cubicBezTo>
                  <a:pt x="139700" y="96902"/>
                  <a:pt x="140911" y="96498"/>
                  <a:pt x="141315" y="95287"/>
                </a:cubicBezTo>
                <a:cubicBezTo>
                  <a:pt x="141718" y="93672"/>
                  <a:pt x="140911" y="92057"/>
                  <a:pt x="139296" y="91653"/>
                </a:cubicBezTo>
                <a:lnTo>
                  <a:pt x="117493" y="86001"/>
                </a:lnTo>
                <a:lnTo>
                  <a:pt x="165944" y="58141"/>
                </a:lnTo>
                <a:lnTo>
                  <a:pt x="160291" y="79137"/>
                </a:lnTo>
                <a:cubicBezTo>
                  <a:pt x="159887" y="80752"/>
                  <a:pt x="160695" y="82367"/>
                  <a:pt x="162310" y="82771"/>
                </a:cubicBezTo>
                <a:lnTo>
                  <a:pt x="162714" y="82771"/>
                </a:lnTo>
                <a:cubicBezTo>
                  <a:pt x="163925" y="82771"/>
                  <a:pt x="165136" y="81963"/>
                  <a:pt x="165540" y="80752"/>
                </a:cubicBezTo>
                <a:lnTo>
                  <a:pt x="173615" y="50066"/>
                </a:lnTo>
                <a:lnTo>
                  <a:pt x="142930" y="41991"/>
                </a:lnTo>
                <a:cubicBezTo>
                  <a:pt x="142722" y="41922"/>
                  <a:pt x="142502" y="41888"/>
                  <a:pt x="142279" y="41888"/>
                </a:cubicBezTo>
                <a:cubicBezTo>
                  <a:pt x="141200" y="41888"/>
                  <a:pt x="140034" y="42672"/>
                  <a:pt x="139700" y="44010"/>
                </a:cubicBezTo>
                <a:cubicBezTo>
                  <a:pt x="139296" y="45221"/>
                  <a:pt x="140507" y="46836"/>
                  <a:pt x="141718" y="47240"/>
                </a:cubicBezTo>
                <a:lnTo>
                  <a:pt x="163925" y="52892"/>
                </a:lnTo>
                <a:lnTo>
                  <a:pt x="115070" y="81155"/>
                </a:lnTo>
                <a:lnTo>
                  <a:pt x="120723" y="59756"/>
                </a:lnTo>
                <a:cubicBezTo>
                  <a:pt x="121127" y="58141"/>
                  <a:pt x="120319" y="56930"/>
                  <a:pt x="118704" y="56526"/>
                </a:cubicBezTo>
                <a:cubicBezTo>
                  <a:pt x="118490" y="56455"/>
                  <a:pt x="118262" y="56421"/>
                  <a:pt x="118032" y="56421"/>
                </a:cubicBezTo>
                <a:cubicBezTo>
                  <a:pt x="116959" y="56421"/>
                  <a:pt x="115806" y="57145"/>
                  <a:pt x="115474" y="58141"/>
                </a:cubicBezTo>
                <a:lnTo>
                  <a:pt x="108610" y="84789"/>
                </a:lnTo>
                <a:lnTo>
                  <a:pt x="94479" y="87616"/>
                </a:lnTo>
                <a:lnTo>
                  <a:pt x="89230" y="72677"/>
                </a:lnTo>
                <a:lnTo>
                  <a:pt x="108207" y="54104"/>
                </a:lnTo>
                <a:cubicBezTo>
                  <a:pt x="109014" y="52892"/>
                  <a:pt x="109014" y="51277"/>
                  <a:pt x="108207" y="50066"/>
                </a:cubicBezTo>
                <a:cubicBezTo>
                  <a:pt x="107601" y="49662"/>
                  <a:pt x="106894" y="49461"/>
                  <a:pt x="106188" y="49461"/>
                </a:cubicBezTo>
                <a:cubicBezTo>
                  <a:pt x="105481" y="49461"/>
                  <a:pt x="104775" y="49662"/>
                  <a:pt x="104169" y="50066"/>
                </a:cubicBezTo>
                <a:lnTo>
                  <a:pt x="88423" y="66216"/>
                </a:lnTo>
                <a:lnTo>
                  <a:pt x="88423" y="10902"/>
                </a:lnTo>
                <a:lnTo>
                  <a:pt x="103765" y="25841"/>
                </a:lnTo>
                <a:cubicBezTo>
                  <a:pt x="104371" y="26446"/>
                  <a:pt x="105077" y="26749"/>
                  <a:pt x="105784" y="26749"/>
                </a:cubicBezTo>
                <a:cubicBezTo>
                  <a:pt x="106491" y="26749"/>
                  <a:pt x="107197" y="26446"/>
                  <a:pt x="107803" y="25841"/>
                </a:cubicBezTo>
                <a:cubicBezTo>
                  <a:pt x="108610" y="24629"/>
                  <a:pt x="108610" y="23014"/>
                  <a:pt x="107399" y="22207"/>
                </a:cubicBezTo>
                <a:lnTo>
                  <a:pt x="84789" y="0"/>
                </a:lnTo>
                <a:close/>
              </a:path>
            </a:pathLst>
          </a:custGeom>
          <a:solidFill>
            <a:srgbClr val="A3816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186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6" name="Google Shape;315;p49"/>
          <p:cNvSpPr/>
          <p:nvPr/>
        </p:nvSpPr>
        <p:spPr>
          <a:xfrm>
            <a:off x="3748158" y="4049753"/>
            <a:ext cx="444925" cy="511868"/>
          </a:xfrm>
          <a:custGeom>
            <a:avLst/>
            <a:gdLst/>
            <a:ahLst/>
            <a:cxnLst/>
            <a:rect l="l" t="t" r="r" b="b"/>
            <a:pathLst>
              <a:path w="161791" h="186134" extrusionOk="0">
                <a:moveTo>
                  <a:pt x="81080" y="5091"/>
                </a:moveTo>
                <a:lnTo>
                  <a:pt x="83302" y="6572"/>
                </a:lnTo>
                <a:lnTo>
                  <a:pt x="88485" y="9534"/>
                </a:lnTo>
                <a:lnTo>
                  <a:pt x="88485" y="18420"/>
                </a:lnTo>
                <a:lnTo>
                  <a:pt x="83302" y="21382"/>
                </a:lnTo>
                <a:lnTo>
                  <a:pt x="81080" y="22862"/>
                </a:lnTo>
                <a:lnTo>
                  <a:pt x="78489" y="21382"/>
                </a:lnTo>
                <a:lnTo>
                  <a:pt x="73305" y="18420"/>
                </a:lnTo>
                <a:lnTo>
                  <a:pt x="73305" y="9534"/>
                </a:lnTo>
                <a:lnTo>
                  <a:pt x="78489" y="6572"/>
                </a:lnTo>
                <a:lnTo>
                  <a:pt x="81080" y="5091"/>
                </a:lnTo>
                <a:close/>
                <a:moveTo>
                  <a:pt x="12588" y="44706"/>
                </a:moveTo>
                <a:lnTo>
                  <a:pt x="19992" y="49149"/>
                </a:lnTo>
                <a:lnTo>
                  <a:pt x="19992" y="57664"/>
                </a:lnTo>
                <a:lnTo>
                  <a:pt x="17771" y="59145"/>
                </a:lnTo>
                <a:lnTo>
                  <a:pt x="12588" y="62107"/>
                </a:lnTo>
                <a:lnTo>
                  <a:pt x="4813" y="57664"/>
                </a:lnTo>
                <a:lnTo>
                  <a:pt x="4813" y="51740"/>
                </a:lnTo>
                <a:lnTo>
                  <a:pt x="4813" y="49149"/>
                </a:lnTo>
                <a:lnTo>
                  <a:pt x="7405" y="47668"/>
                </a:lnTo>
                <a:lnTo>
                  <a:pt x="12588" y="44706"/>
                </a:lnTo>
                <a:close/>
                <a:moveTo>
                  <a:pt x="149202" y="44706"/>
                </a:moveTo>
                <a:lnTo>
                  <a:pt x="154386" y="47668"/>
                </a:lnTo>
                <a:lnTo>
                  <a:pt x="156977" y="49149"/>
                </a:lnTo>
                <a:lnTo>
                  <a:pt x="156977" y="58034"/>
                </a:lnTo>
                <a:lnTo>
                  <a:pt x="149202" y="62107"/>
                </a:lnTo>
                <a:lnTo>
                  <a:pt x="144019" y="59145"/>
                </a:lnTo>
                <a:lnTo>
                  <a:pt x="141798" y="58034"/>
                </a:lnTo>
                <a:lnTo>
                  <a:pt x="141798" y="53221"/>
                </a:lnTo>
                <a:lnTo>
                  <a:pt x="141798" y="49149"/>
                </a:lnTo>
                <a:lnTo>
                  <a:pt x="149202" y="44706"/>
                </a:lnTo>
                <a:close/>
                <a:moveTo>
                  <a:pt x="81080" y="62477"/>
                </a:moveTo>
                <a:lnTo>
                  <a:pt x="83302" y="68030"/>
                </a:lnTo>
                <a:lnTo>
                  <a:pt x="88485" y="79878"/>
                </a:lnTo>
                <a:lnTo>
                  <a:pt x="101443" y="78397"/>
                </a:lnTo>
                <a:lnTo>
                  <a:pt x="107367" y="77656"/>
                </a:lnTo>
                <a:lnTo>
                  <a:pt x="107367" y="77656"/>
                </a:lnTo>
                <a:lnTo>
                  <a:pt x="103664" y="82469"/>
                </a:lnTo>
                <a:lnTo>
                  <a:pt x="96260" y="92836"/>
                </a:lnTo>
                <a:lnTo>
                  <a:pt x="103664" y="103202"/>
                </a:lnTo>
                <a:lnTo>
                  <a:pt x="107367" y="108386"/>
                </a:lnTo>
                <a:lnTo>
                  <a:pt x="101443" y="107645"/>
                </a:lnTo>
                <a:lnTo>
                  <a:pt x="88485" y="106164"/>
                </a:lnTo>
                <a:lnTo>
                  <a:pt x="83302" y="118011"/>
                </a:lnTo>
                <a:lnTo>
                  <a:pt x="81080" y="123565"/>
                </a:lnTo>
                <a:lnTo>
                  <a:pt x="78489" y="118011"/>
                </a:lnTo>
                <a:lnTo>
                  <a:pt x="73305" y="106164"/>
                </a:lnTo>
                <a:lnTo>
                  <a:pt x="60347" y="107645"/>
                </a:lnTo>
                <a:lnTo>
                  <a:pt x="54424" y="108386"/>
                </a:lnTo>
                <a:lnTo>
                  <a:pt x="58126" y="103202"/>
                </a:lnTo>
                <a:lnTo>
                  <a:pt x="65531" y="92836"/>
                </a:lnTo>
                <a:lnTo>
                  <a:pt x="58126" y="82469"/>
                </a:lnTo>
                <a:lnTo>
                  <a:pt x="54424" y="77656"/>
                </a:lnTo>
                <a:lnTo>
                  <a:pt x="54424" y="77656"/>
                </a:lnTo>
                <a:lnTo>
                  <a:pt x="60347" y="78397"/>
                </a:lnTo>
                <a:lnTo>
                  <a:pt x="73305" y="79878"/>
                </a:lnTo>
                <a:lnTo>
                  <a:pt x="78489" y="68030"/>
                </a:lnTo>
                <a:lnTo>
                  <a:pt x="81080" y="62477"/>
                </a:lnTo>
                <a:close/>
                <a:moveTo>
                  <a:pt x="12588" y="123565"/>
                </a:moveTo>
                <a:lnTo>
                  <a:pt x="17771" y="126527"/>
                </a:lnTo>
                <a:lnTo>
                  <a:pt x="19992" y="128008"/>
                </a:lnTo>
                <a:lnTo>
                  <a:pt x="19992" y="136893"/>
                </a:lnTo>
                <a:lnTo>
                  <a:pt x="12588" y="141336"/>
                </a:lnTo>
                <a:lnTo>
                  <a:pt x="7405" y="138004"/>
                </a:lnTo>
                <a:lnTo>
                  <a:pt x="4813" y="136893"/>
                </a:lnTo>
                <a:lnTo>
                  <a:pt x="4813" y="128008"/>
                </a:lnTo>
                <a:lnTo>
                  <a:pt x="12588" y="123565"/>
                </a:lnTo>
                <a:close/>
                <a:moveTo>
                  <a:pt x="149202" y="123565"/>
                </a:moveTo>
                <a:lnTo>
                  <a:pt x="156977" y="128008"/>
                </a:lnTo>
                <a:lnTo>
                  <a:pt x="156977" y="136893"/>
                </a:lnTo>
                <a:lnTo>
                  <a:pt x="154756" y="138004"/>
                </a:lnTo>
                <a:lnTo>
                  <a:pt x="149202" y="141336"/>
                </a:lnTo>
                <a:lnTo>
                  <a:pt x="141798" y="136893"/>
                </a:lnTo>
                <a:lnTo>
                  <a:pt x="141798" y="132080"/>
                </a:lnTo>
                <a:lnTo>
                  <a:pt x="141798" y="128008"/>
                </a:lnTo>
                <a:lnTo>
                  <a:pt x="144019" y="126527"/>
                </a:lnTo>
                <a:lnTo>
                  <a:pt x="149202" y="123565"/>
                </a:lnTo>
                <a:close/>
                <a:moveTo>
                  <a:pt x="81080" y="163180"/>
                </a:moveTo>
                <a:lnTo>
                  <a:pt x="83302" y="164660"/>
                </a:lnTo>
                <a:lnTo>
                  <a:pt x="88485" y="167622"/>
                </a:lnTo>
                <a:lnTo>
                  <a:pt x="88485" y="176138"/>
                </a:lnTo>
                <a:lnTo>
                  <a:pt x="83302" y="179470"/>
                </a:lnTo>
                <a:lnTo>
                  <a:pt x="81080" y="180580"/>
                </a:lnTo>
                <a:lnTo>
                  <a:pt x="78489" y="179470"/>
                </a:lnTo>
                <a:lnTo>
                  <a:pt x="73305" y="176138"/>
                </a:lnTo>
                <a:lnTo>
                  <a:pt x="73305" y="167622"/>
                </a:lnTo>
                <a:lnTo>
                  <a:pt x="78489" y="164660"/>
                </a:lnTo>
                <a:lnTo>
                  <a:pt x="81080" y="163180"/>
                </a:lnTo>
                <a:close/>
                <a:moveTo>
                  <a:pt x="80895" y="1"/>
                </a:moveTo>
                <a:cubicBezTo>
                  <a:pt x="80432" y="1"/>
                  <a:pt x="79970" y="93"/>
                  <a:pt x="79599" y="278"/>
                </a:cubicBezTo>
                <a:lnTo>
                  <a:pt x="69603" y="6202"/>
                </a:lnTo>
                <a:cubicBezTo>
                  <a:pt x="68863" y="6572"/>
                  <a:pt x="68492" y="7313"/>
                  <a:pt x="68492" y="8053"/>
                </a:cubicBezTo>
                <a:lnTo>
                  <a:pt x="68492" y="19901"/>
                </a:lnTo>
                <a:cubicBezTo>
                  <a:pt x="68492" y="20641"/>
                  <a:pt x="68863" y="21382"/>
                  <a:pt x="69603" y="21752"/>
                </a:cubicBezTo>
                <a:lnTo>
                  <a:pt x="78489" y="26935"/>
                </a:lnTo>
                <a:lnTo>
                  <a:pt x="78489" y="51740"/>
                </a:lnTo>
                <a:lnTo>
                  <a:pt x="57756" y="31008"/>
                </a:lnTo>
                <a:cubicBezTo>
                  <a:pt x="57200" y="30637"/>
                  <a:pt x="56553" y="30452"/>
                  <a:pt x="55951" y="30452"/>
                </a:cubicBezTo>
                <a:cubicBezTo>
                  <a:pt x="55349" y="30452"/>
                  <a:pt x="54794" y="30637"/>
                  <a:pt x="54424" y="31008"/>
                </a:cubicBezTo>
                <a:cubicBezTo>
                  <a:pt x="53313" y="32118"/>
                  <a:pt x="53313" y="33599"/>
                  <a:pt x="54424" y="34710"/>
                </a:cubicBezTo>
                <a:lnTo>
                  <a:pt x="77378" y="58034"/>
                </a:lnTo>
                <a:lnTo>
                  <a:pt x="70344" y="74324"/>
                </a:lnTo>
                <a:lnTo>
                  <a:pt x="52202" y="72473"/>
                </a:lnTo>
                <a:lnTo>
                  <a:pt x="43687" y="40633"/>
                </a:lnTo>
                <a:cubicBezTo>
                  <a:pt x="43317" y="39523"/>
                  <a:pt x="42206" y="38782"/>
                  <a:pt x="40725" y="38782"/>
                </a:cubicBezTo>
                <a:cubicBezTo>
                  <a:pt x="39615" y="39153"/>
                  <a:pt x="38504" y="40633"/>
                  <a:pt x="38874" y="42114"/>
                </a:cubicBezTo>
                <a:lnTo>
                  <a:pt x="46649" y="70252"/>
                </a:lnTo>
                <a:lnTo>
                  <a:pt x="25176" y="57664"/>
                </a:lnTo>
                <a:lnTo>
                  <a:pt x="25176" y="47668"/>
                </a:lnTo>
                <a:cubicBezTo>
                  <a:pt x="25176" y="46927"/>
                  <a:pt x="24805" y="45817"/>
                  <a:pt x="23695" y="45446"/>
                </a:cubicBezTo>
                <a:lnTo>
                  <a:pt x="13698" y="39523"/>
                </a:lnTo>
                <a:cubicBezTo>
                  <a:pt x="13328" y="39338"/>
                  <a:pt x="12958" y="39245"/>
                  <a:pt x="12588" y="39245"/>
                </a:cubicBezTo>
                <a:cubicBezTo>
                  <a:pt x="12218" y="39245"/>
                  <a:pt x="11847" y="39338"/>
                  <a:pt x="11477" y="39523"/>
                </a:cubicBezTo>
                <a:lnTo>
                  <a:pt x="1111" y="45446"/>
                </a:lnTo>
                <a:cubicBezTo>
                  <a:pt x="370" y="45817"/>
                  <a:pt x="0" y="46927"/>
                  <a:pt x="0" y="47668"/>
                </a:cubicBezTo>
                <a:lnTo>
                  <a:pt x="0" y="59145"/>
                </a:lnTo>
                <a:cubicBezTo>
                  <a:pt x="0" y="60256"/>
                  <a:pt x="370" y="60996"/>
                  <a:pt x="1111" y="61366"/>
                </a:cubicBezTo>
                <a:lnTo>
                  <a:pt x="11477" y="67290"/>
                </a:lnTo>
                <a:cubicBezTo>
                  <a:pt x="11847" y="67290"/>
                  <a:pt x="12218" y="67660"/>
                  <a:pt x="12588" y="67660"/>
                </a:cubicBezTo>
                <a:cubicBezTo>
                  <a:pt x="12958" y="67660"/>
                  <a:pt x="13328" y="67290"/>
                  <a:pt x="13698" y="67290"/>
                </a:cubicBezTo>
                <a:lnTo>
                  <a:pt x="22584" y="62107"/>
                </a:lnTo>
                <a:lnTo>
                  <a:pt x="44057" y="74695"/>
                </a:lnTo>
                <a:lnTo>
                  <a:pt x="15920" y="82099"/>
                </a:lnTo>
                <a:cubicBezTo>
                  <a:pt x="14439" y="82469"/>
                  <a:pt x="13698" y="83950"/>
                  <a:pt x="14069" y="85061"/>
                </a:cubicBezTo>
                <a:cubicBezTo>
                  <a:pt x="14439" y="86172"/>
                  <a:pt x="15550" y="86912"/>
                  <a:pt x="16660" y="86912"/>
                </a:cubicBezTo>
                <a:lnTo>
                  <a:pt x="17031" y="86912"/>
                </a:lnTo>
                <a:lnTo>
                  <a:pt x="48870" y="78397"/>
                </a:lnTo>
                <a:lnTo>
                  <a:pt x="59607" y="92836"/>
                </a:lnTo>
                <a:lnTo>
                  <a:pt x="48870" y="107645"/>
                </a:lnTo>
                <a:lnTo>
                  <a:pt x="17031" y="99130"/>
                </a:lnTo>
                <a:cubicBezTo>
                  <a:pt x="16834" y="99064"/>
                  <a:pt x="16625" y="99033"/>
                  <a:pt x="16414" y="99033"/>
                </a:cubicBezTo>
                <a:cubicBezTo>
                  <a:pt x="15430" y="99033"/>
                  <a:pt x="14373" y="99697"/>
                  <a:pt x="14069" y="100611"/>
                </a:cubicBezTo>
                <a:cubicBezTo>
                  <a:pt x="13698" y="102092"/>
                  <a:pt x="14439" y="103573"/>
                  <a:pt x="15920" y="103573"/>
                </a:cubicBezTo>
                <a:lnTo>
                  <a:pt x="44057" y="111347"/>
                </a:lnTo>
                <a:lnTo>
                  <a:pt x="22584" y="123935"/>
                </a:lnTo>
                <a:lnTo>
                  <a:pt x="13698" y="118752"/>
                </a:lnTo>
                <a:cubicBezTo>
                  <a:pt x="13328" y="118567"/>
                  <a:pt x="12958" y="118474"/>
                  <a:pt x="12588" y="118474"/>
                </a:cubicBezTo>
                <a:cubicBezTo>
                  <a:pt x="12218" y="118474"/>
                  <a:pt x="11847" y="118567"/>
                  <a:pt x="11477" y="118752"/>
                </a:cubicBezTo>
                <a:lnTo>
                  <a:pt x="1111" y="124305"/>
                </a:lnTo>
                <a:cubicBezTo>
                  <a:pt x="370" y="125046"/>
                  <a:pt x="0" y="125786"/>
                  <a:pt x="0" y="126527"/>
                </a:cubicBezTo>
                <a:lnTo>
                  <a:pt x="0" y="138374"/>
                </a:lnTo>
                <a:cubicBezTo>
                  <a:pt x="0" y="139115"/>
                  <a:pt x="370" y="139855"/>
                  <a:pt x="1111" y="140225"/>
                </a:cubicBezTo>
                <a:lnTo>
                  <a:pt x="11477" y="146149"/>
                </a:lnTo>
                <a:cubicBezTo>
                  <a:pt x="11847" y="146519"/>
                  <a:pt x="12218" y="146519"/>
                  <a:pt x="12588" y="146519"/>
                </a:cubicBezTo>
                <a:cubicBezTo>
                  <a:pt x="12958" y="146519"/>
                  <a:pt x="13328" y="146519"/>
                  <a:pt x="13698" y="146149"/>
                </a:cubicBezTo>
                <a:lnTo>
                  <a:pt x="23695" y="140225"/>
                </a:lnTo>
                <a:cubicBezTo>
                  <a:pt x="24805" y="139855"/>
                  <a:pt x="25176" y="139115"/>
                  <a:pt x="25176" y="138374"/>
                </a:cubicBezTo>
                <a:lnTo>
                  <a:pt x="25176" y="128008"/>
                </a:lnTo>
                <a:lnTo>
                  <a:pt x="46649" y="115420"/>
                </a:lnTo>
                <a:lnTo>
                  <a:pt x="38874" y="143928"/>
                </a:lnTo>
                <a:cubicBezTo>
                  <a:pt x="38504" y="145038"/>
                  <a:pt x="39615" y="146519"/>
                  <a:pt x="40725" y="146889"/>
                </a:cubicBezTo>
                <a:lnTo>
                  <a:pt x="41466" y="146889"/>
                </a:lnTo>
                <a:cubicBezTo>
                  <a:pt x="42576" y="146889"/>
                  <a:pt x="43687" y="146149"/>
                  <a:pt x="43687" y="145038"/>
                </a:cubicBezTo>
                <a:lnTo>
                  <a:pt x="52202" y="113569"/>
                </a:lnTo>
                <a:lnTo>
                  <a:pt x="70344" y="111347"/>
                </a:lnTo>
                <a:lnTo>
                  <a:pt x="77378" y="128008"/>
                </a:lnTo>
                <a:lnTo>
                  <a:pt x="54424" y="151332"/>
                </a:lnTo>
                <a:cubicBezTo>
                  <a:pt x="53313" y="152073"/>
                  <a:pt x="53313" y="153554"/>
                  <a:pt x="54424" y="154664"/>
                </a:cubicBezTo>
                <a:cubicBezTo>
                  <a:pt x="54794" y="155220"/>
                  <a:pt x="55349" y="155497"/>
                  <a:pt x="55951" y="155497"/>
                </a:cubicBezTo>
                <a:cubicBezTo>
                  <a:pt x="56553" y="155497"/>
                  <a:pt x="57200" y="155220"/>
                  <a:pt x="57756" y="154664"/>
                </a:cubicBezTo>
                <a:lnTo>
                  <a:pt x="78489" y="133931"/>
                </a:lnTo>
                <a:lnTo>
                  <a:pt x="78489" y="158737"/>
                </a:lnTo>
                <a:lnTo>
                  <a:pt x="69603" y="163920"/>
                </a:lnTo>
                <a:cubicBezTo>
                  <a:pt x="68863" y="164290"/>
                  <a:pt x="68492" y="165031"/>
                  <a:pt x="68492" y="166141"/>
                </a:cubicBezTo>
                <a:lnTo>
                  <a:pt x="68492" y="177618"/>
                </a:lnTo>
                <a:cubicBezTo>
                  <a:pt x="68492" y="178729"/>
                  <a:pt x="68863" y="179470"/>
                  <a:pt x="69603" y="179840"/>
                </a:cubicBezTo>
                <a:lnTo>
                  <a:pt x="79599" y="185764"/>
                </a:lnTo>
                <a:cubicBezTo>
                  <a:pt x="79970" y="185764"/>
                  <a:pt x="80340" y="186134"/>
                  <a:pt x="81080" y="186134"/>
                </a:cubicBezTo>
                <a:cubicBezTo>
                  <a:pt x="81450" y="186134"/>
                  <a:pt x="81821" y="185764"/>
                  <a:pt x="82191" y="185764"/>
                </a:cubicBezTo>
                <a:lnTo>
                  <a:pt x="92187" y="179840"/>
                </a:lnTo>
                <a:cubicBezTo>
                  <a:pt x="92928" y="179470"/>
                  <a:pt x="93298" y="178729"/>
                  <a:pt x="93298" y="177618"/>
                </a:cubicBezTo>
                <a:lnTo>
                  <a:pt x="93298" y="166141"/>
                </a:lnTo>
                <a:cubicBezTo>
                  <a:pt x="93298" y="165031"/>
                  <a:pt x="92928" y="164290"/>
                  <a:pt x="92187" y="163920"/>
                </a:cubicBezTo>
                <a:lnTo>
                  <a:pt x="83302" y="158737"/>
                </a:lnTo>
                <a:lnTo>
                  <a:pt x="83302" y="133931"/>
                </a:lnTo>
                <a:lnTo>
                  <a:pt x="104034" y="154664"/>
                </a:lnTo>
                <a:cubicBezTo>
                  <a:pt x="104405" y="155034"/>
                  <a:pt x="105145" y="155405"/>
                  <a:pt x="105886" y="155405"/>
                </a:cubicBezTo>
                <a:cubicBezTo>
                  <a:pt x="106626" y="155405"/>
                  <a:pt x="106996" y="155034"/>
                  <a:pt x="107737" y="154664"/>
                </a:cubicBezTo>
                <a:cubicBezTo>
                  <a:pt x="108477" y="153554"/>
                  <a:pt x="108477" y="152073"/>
                  <a:pt x="107737" y="151332"/>
                </a:cubicBezTo>
                <a:lnTo>
                  <a:pt x="84412" y="128008"/>
                </a:lnTo>
                <a:lnTo>
                  <a:pt x="91817" y="111347"/>
                </a:lnTo>
                <a:lnTo>
                  <a:pt x="109588" y="113569"/>
                </a:lnTo>
                <a:lnTo>
                  <a:pt x="118103" y="145038"/>
                </a:lnTo>
                <a:cubicBezTo>
                  <a:pt x="118473" y="146149"/>
                  <a:pt x="119214" y="146889"/>
                  <a:pt x="120325" y="146889"/>
                </a:cubicBezTo>
                <a:lnTo>
                  <a:pt x="121065" y="146889"/>
                </a:lnTo>
                <a:cubicBezTo>
                  <a:pt x="122546" y="146519"/>
                  <a:pt x="123286" y="145038"/>
                  <a:pt x="122916" y="143928"/>
                </a:cubicBezTo>
                <a:lnTo>
                  <a:pt x="115141" y="115420"/>
                </a:lnTo>
                <a:lnTo>
                  <a:pt x="115141" y="115420"/>
                </a:lnTo>
                <a:lnTo>
                  <a:pt x="136615" y="128008"/>
                </a:lnTo>
                <a:lnTo>
                  <a:pt x="136615" y="138374"/>
                </a:lnTo>
                <a:cubicBezTo>
                  <a:pt x="136615" y="139115"/>
                  <a:pt x="137355" y="139855"/>
                  <a:pt x="138096" y="140225"/>
                </a:cubicBezTo>
                <a:lnTo>
                  <a:pt x="148092" y="146149"/>
                </a:lnTo>
                <a:cubicBezTo>
                  <a:pt x="148462" y="146519"/>
                  <a:pt x="148832" y="146519"/>
                  <a:pt x="149202" y="146519"/>
                </a:cubicBezTo>
                <a:cubicBezTo>
                  <a:pt x="149573" y="146519"/>
                  <a:pt x="150313" y="146519"/>
                  <a:pt x="150683" y="146149"/>
                </a:cubicBezTo>
                <a:lnTo>
                  <a:pt x="160680" y="140225"/>
                </a:lnTo>
                <a:cubicBezTo>
                  <a:pt x="161420" y="139855"/>
                  <a:pt x="161790" y="139115"/>
                  <a:pt x="161790" y="138374"/>
                </a:cubicBezTo>
                <a:lnTo>
                  <a:pt x="161790" y="132080"/>
                </a:lnTo>
                <a:lnTo>
                  <a:pt x="161790" y="126527"/>
                </a:lnTo>
                <a:cubicBezTo>
                  <a:pt x="161790" y="125786"/>
                  <a:pt x="161420" y="125046"/>
                  <a:pt x="160680" y="124305"/>
                </a:cubicBezTo>
                <a:lnTo>
                  <a:pt x="150683" y="118752"/>
                </a:lnTo>
                <a:cubicBezTo>
                  <a:pt x="150313" y="118567"/>
                  <a:pt x="149850" y="118474"/>
                  <a:pt x="149388" y="118474"/>
                </a:cubicBezTo>
                <a:cubicBezTo>
                  <a:pt x="148925" y="118474"/>
                  <a:pt x="148462" y="118567"/>
                  <a:pt x="148092" y="118752"/>
                </a:cubicBezTo>
                <a:lnTo>
                  <a:pt x="139206" y="123565"/>
                </a:lnTo>
                <a:lnTo>
                  <a:pt x="117733" y="111347"/>
                </a:lnTo>
                <a:lnTo>
                  <a:pt x="145870" y="103573"/>
                </a:lnTo>
                <a:cubicBezTo>
                  <a:pt x="147351" y="103202"/>
                  <a:pt x="148092" y="102092"/>
                  <a:pt x="147721" y="100611"/>
                </a:cubicBezTo>
                <a:cubicBezTo>
                  <a:pt x="147417" y="99697"/>
                  <a:pt x="146360" y="99033"/>
                  <a:pt x="145376" y="99033"/>
                </a:cubicBezTo>
                <a:cubicBezTo>
                  <a:pt x="145165" y="99033"/>
                  <a:pt x="144956" y="99064"/>
                  <a:pt x="144760" y="99130"/>
                </a:cubicBezTo>
                <a:lnTo>
                  <a:pt x="112920" y="107645"/>
                </a:lnTo>
                <a:lnTo>
                  <a:pt x="102183" y="92836"/>
                </a:lnTo>
                <a:lnTo>
                  <a:pt x="112920" y="78397"/>
                </a:lnTo>
                <a:lnTo>
                  <a:pt x="144760" y="86912"/>
                </a:lnTo>
                <a:lnTo>
                  <a:pt x="145500" y="86912"/>
                </a:lnTo>
                <a:cubicBezTo>
                  <a:pt x="146611" y="86912"/>
                  <a:pt x="147351" y="86172"/>
                  <a:pt x="147721" y="85061"/>
                </a:cubicBezTo>
                <a:cubicBezTo>
                  <a:pt x="148092" y="83950"/>
                  <a:pt x="147351" y="82469"/>
                  <a:pt x="145870" y="82099"/>
                </a:cubicBezTo>
                <a:lnTo>
                  <a:pt x="117733" y="74695"/>
                </a:lnTo>
                <a:lnTo>
                  <a:pt x="139206" y="62107"/>
                </a:lnTo>
                <a:lnTo>
                  <a:pt x="148092" y="67290"/>
                </a:lnTo>
                <a:cubicBezTo>
                  <a:pt x="148462" y="67290"/>
                  <a:pt x="148832" y="67660"/>
                  <a:pt x="149202" y="67660"/>
                </a:cubicBezTo>
                <a:cubicBezTo>
                  <a:pt x="149573" y="67660"/>
                  <a:pt x="150313" y="67290"/>
                  <a:pt x="150683" y="67290"/>
                </a:cubicBezTo>
                <a:lnTo>
                  <a:pt x="160680" y="61366"/>
                </a:lnTo>
                <a:cubicBezTo>
                  <a:pt x="161420" y="60996"/>
                  <a:pt x="161790" y="60256"/>
                  <a:pt x="161790" y="59145"/>
                </a:cubicBezTo>
                <a:lnTo>
                  <a:pt x="161790" y="47668"/>
                </a:lnTo>
                <a:cubicBezTo>
                  <a:pt x="161790" y="46927"/>
                  <a:pt x="161420" y="45817"/>
                  <a:pt x="160680" y="45446"/>
                </a:cubicBezTo>
                <a:lnTo>
                  <a:pt x="150683" y="39523"/>
                </a:lnTo>
                <a:cubicBezTo>
                  <a:pt x="150313" y="39338"/>
                  <a:pt x="149850" y="39245"/>
                  <a:pt x="149388" y="39245"/>
                </a:cubicBezTo>
                <a:cubicBezTo>
                  <a:pt x="148925" y="39245"/>
                  <a:pt x="148462" y="39338"/>
                  <a:pt x="148092" y="39523"/>
                </a:cubicBezTo>
                <a:lnTo>
                  <a:pt x="138096" y="45446"/>
                </a:lnTo>
                <a:cubicBezTo>
                  <a:pt x="137355" y="45817"/>
                  <a:pt x="136615" y="46557"/>
                  <a:pt x="136615" y="47668"/>
                </a:cubicBezTo>
                <a:lnTo>
                  <a:pt x="136615" y="57664"/>
                </a:lnTo>
                <a:lnTo>
                  <a:pt x="115141" y="70252"/>
                </a:lnTo>
                <a:lnTo>
                  <a:pt x="122916" y="42114"/>
                </a:lnTo>
                <a:cubicBezTo>
                  <a:pt x="123286" y="40633"/>
                  <a:pt x="122546" y="39153"/>
                  <a:pt x="121065" y="38782"/>
                </a:cubicBezTo>
                <a:cubicBezTo>
                  <a:pt x="119954" y="38782"/>
                  <a:pt x="118473" y="39523"/>
                  <a:pt x="118103" y="40633"/>
                </a:cubicBezTo>
                <a:lnTo>
                  <a:pt x="109588" y="72473"/>
                </a:lnTo>
                <a:lnTo>
                  <a:pt x="91817" y="74324"/>
                </a:lnTo>
                <a:lnTo>
                  <a:pt x="84412" y="58034"/>
                </a:lnTo>
                <a:lnTo>
                  <a:pt x="107737" y="34710"/>
                </a:lnTo>
                <a:cubicBezTo>
                  <a:pt x="108477" y="33599"/>
                  <a:pt x="108477" y="32118"/>
                  <a:pt x="107737" y="31008"/>
                </a:cubicBezTo>
                <a:cubicBezTo>
                  <a:pt x="107181" y="30637"/>
                  <a:pt x="106533" y="30452"/>
                  <a:pt x="105886" y="30452"/>
                </a:cubicBezTo>
                <a:cubicBezTo>
                  <a:pt x="105238" y="30452"/>
                  <a:pt x="104590" y="30637"/>
                  <a:pt x="104034" y="31008"/>
                </a:cubicBezTo>
                <a:lnTo>
                  <a:pt x="83302" y="51740"/>
                </a:lnTo>
                <a:lnTo>
                  <a:pt x="83302" y="26935"/>
                </a:lnTo>
                <a:lnTo>
                  <a:pt x="92187" y="21752"/>
                </a:lnTo>
                <a:cubicBezTo>
                  <a:pt x="92928" y="21382"/>
                  <a:pt x="93298" y="20641"/>
                  <a:pt x="93298" y="19901"/>
                </a:cubicBezTo>
                <a:lnTo>
                  <a:pt x="93298" y="8053"/>
                </a:lnTo>
                <a:cubicBezTo>
                  <a:pt x="93298" y="7313"/>
                  <a:pt x="92928" y="6572"/>
                  <a:pt x="92187" y="6202"/>
                </a:cubicBezTo>
                <a:lnTo>
                  <a:pt x="82191" y="278"/>
                </a:lnTo>
                <a:cubicBezTo>
                  <a:pt x="81821" y="93"/>
                  <a:pt x="81358" y="1"/>
                  <a:pt x="80895" y="1"/>
                </a:cubicBezTo>
                <a:close/>
              </a:path>
            </a:pathLst>
          </a:custGeom>
          <a:solidFill>
            <a:srgbClr val="A3816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186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8" name="Google Shape;311;p49"/>
          <p:cNvSpPr/>
          <p:nvPr/>
        </p:nvSpPr>
        <p:spPr>
          <a:xfrm>
            <a:off x="10244312" y="2896065"/>
            <a:ext cx="583605" cy="508211"/>
          </a:xfrm>
          <a:custGeom>
            <a:avLst/>
            <a:gdLst/>
            <a:ahLst/>
            <a:cxnLst/>
            <a:rect l="l" t="t" r="r" b="b"/>
            <a:pathLst>
              <a:path w="212220" h="184804" extrusionOk="0">
                <a:moveTo>
                  <a:pt x="106332" y="55781"/>
                </a:moveTo>
                <a:lnTo>
                  <a:pt x="113895" y="73132"/>
                </a:lnTo>
                <a:lnTo>
                  <a:pt x="115230" y="76691"/>
                </a:lnTo>
                <a:lnTo>
                  <a:pt x="118789" y="76246"/>
                </a:lnTo>
                <a:lnTo>
                  <a:pt x="137920" y="74022"/>
                </a:lnTo>
                <a:lnTo>
                  <a:pt x="126798" y="89149"/>
                </a:lnTo>
                <a:lnTo>
                  <a:pt x="124573" y="92708"/>
                </a:lnTo>
                <a:lnTo>
                  <a:pt x="126353" y="95377"/>
                </a:lnTo>
                <a:lnTo>
                  <a:pt x="137920" y="110949"/>
                </a:lnTo>
                <a:lnTo>
                  <a:pt x="137920" y="110949"/>
                </a:lnTo>
                <a:lnTo>
                  <a:pt x="119234" y="108725"/>
                </a:lnTo>
                <a:lnTo>
                  <a:pt x="115230" y="108280"/>
                </a:lnTo>
                <a:lnTo>
                  <a:pt x="113895" y="111839"/>
                </a:lnTo>
                <a:lnTo>
                  <a:pt x="106332" y="129190"/>
                </a:lnTo>
                <a:lnTo>
                  <a:pt x="98324" y="111839"/>
                </a:lnTo>
                <a:lnTo>
                  <a:pt x="96989" y="108280"/>
                </a:lnTo>
                <a:lnTo>
                  <a:pt x="92985" y="108725"/>
                </a:lnTo>
                <a:lnTo>
                  <a:pt x="74299" y="110949"/>
                </a:lnTo>
                <a:lnTo>
                  <a:pt x="74299" y="110949"/>
                </a:lnTo>
                <a:lnTo>
                  <a:pt x="85866" y="95377"/>
                </a:lnTo>
                <a:lnTo>
                  <a:pt x="87646" y="92708"/>
                </a:lnTo>
                <a:lnTo>
                  <a:pt x="85422" y="89149"/>
                </a:lnTo>
                <a:lnTo>
                  <a:pt x="74299" y="74022"/>
                </a:lnTo>
                <a:lnTo>
                  <a:pt x="93430" y="76246"/>
                </a:lnTo>
                <a:lnTo>
                  <a:pt x="96989" y="76691"/>
                </a:lnTo>
                <a:lnTo>
                  <a:pt x="98324" y="73132"/>
                </a:lnTo>
                <a:lnTo>
                  <a:pt x="106332" y="55781"/>
                </a:lnTo>
                <a:close/>
                <a:moveTo>
                  <a:pt x="54007" y="1"/>
                </a:moveTo>
                <a:cubicBezTo>
                  <a:pt x="53639" y="1"/>
                  <a:pt x="53277" y="57"/>
                  <a:pt x="52944" y="168"/>
                </a:cubicBezTo>
                <a:cubicBezTo>
                  <a:pt x="51609" y="1058"/>
                  <a:pt x="51164" y="2837"/>
                  <a:pt x="52054" y="4617"/>
                </a:cubicBezTo>
                <a:lnTo>
                  <a:pt x="62287" y="22413"/>
                </a:lnTo>
                <a:lnTo>
                  <a:pt x="49829" y="22413"/>
                </a:lnTo>
                <a:cubicBezTo>
                  <a:pt x="48050" y="22413"/>
                  <a:pt x="46715" y="23748"/>
                  <a:pt x="46715" y="25527"/>
                </a:cubicBezTo>
                <a:cubicBezTo>
                  <a:pt x="46715" y="27307"/>
                  <a:pt x="48050" y="28642"/>
                  <a:pt x="49829" y="28642"/>
                </a:cubicBezTo>
                <a:lnTo>
                  <a:pt x="65846" y="28642"/>
                </a:lnTo>
                <a:lnTo>
                  <a:pt x="73854" y="42434"/>
                </a:lnTo>
                <a:lnTo>
                  <a:pt x="41376" y="42434"/>
                </a:lnTo>
                <a:cubicBezTo>
                  <a:pt x="39596" y="42434"/>
                  <a:pt x="38262" y="43768"/>
                  <a:pt x="38262" y="45103"/>
                </a:cubicBezTo>
                <a:cubicBezTo>
                  <a:pt x="38262" y="46883"/>
                  <a:pt x="39596" y="48217"/>
                  <a:pt x="41376" y="48217"/>
                </a:cubicBezTo>
                <a:lnTo>
                  <a:pt x="77413" y="48217"/>
                </a:lnTo>
                <a:lnTo>
                  <a:pt x="89871" y="70018"/>
                </a:lnTo>
                <a:lnTo>
                  <a:pt x="61397" y="66903"/>
                </a:lnTo>
                <a:lnTo>
                  <a:pt x="61397" y="66903"/>
                </a:lnTo>
                <a:lnTo>
                  <a:pt x="77858" y="89149"/>
                </a:lnTo>
                <a:lnTo>
                  <a:pt x="53388" y="89149"/>
                </a:lnTo>
                <a:lnTo>
                  <a:pt x="35592" y="58450"/>
                </a:lnTo>
                <a:cubicBezTo>
                  <a:pt x="34951" y="57488"/>
                  <a:pt x="33847" y="56757"/>
                  <a:pt x="32781" y="56757"/>
                </a:cubicBezTo>
                <a:cubicBezTo>
                  <a:pt x="32368" y="56757"/>
                  <a:pt x="31961" y="56867"/>
                  <a:pt x="31588" y="57116"/>
                </a:cubicBezTo>
                <a:cubicBezTo>
                  <a:pt x="30253" y="58005"/>
                  <a:pt x="29364" y="59785"/>
                  <a:pt x="30253" y="61120"/>
                </a:cubicBezTo>
                <a:lnTo>
                  <a:pt x="46715" y="89149"/>
                </a:lnTo>
                <a:lnTo>
                  <a:pt x="30698" y="89149"/>
                </a:lnTo>
                <a:lnTo>
                  <a:pt x="22690" y="75357"/>
                </a:lnTo>
                <a:cubicBezTo>
                  <a:pt x="22115" y="74495"/>
                  <a:pt x="21170" y="74004"/>
                  <a:pt x="20213" y="74004"/>
                </a:cubicBezTo>
                <a:cubicBezTo>
                  <a:pt x="19687" y="74004"/>
                  <a:pt x="19159" y="74152"/>
                  <a:pt x="18686" y="74467"/>
                </a:cubicBezTo>
                <a:cubicBezTo>
                  <a:pt x="17351" y="75357"/>
                  <a:pt x="16906" y="77136"/>
                  <a:pt x="17351" y="78471"/>
                </a:cubicBezTo>
                <a:lnTo>
                  <a:pt x="24025" y="89149"/>
                </a:lnTo>
                <a:lnTo>
                  <a:pt x="3114" y="89149"/>
                </a:lnTo>
                <a:cubicBezTo>
                  <a:pt x="1335" y="89149"/>
                  <a:pt x="0" y="90483"/>
                  <a:pt x="0" y="92263"/>
                </a:cubicBezTo>
                <a:cubicBezTo>
                  <a:pt x="0" y="94043"/>
                  <a:pt x="1335" y="95377"/>
                  <a:pt x="3114" y="95377"/>
                </a:cubicBezTo>
                <a:lnTo>
                  <a:pt x="24025" y="95377"/>
                </a:lnTo>
                <a:lnTo>
                  <a:pt x="17796" y="106055"/>
                </a:lnTo>
                <a:cubicBezTo>
                  <a:pt x="16906" y="107835"/>
                  <a:pt x="17351" y="109614"/>
                  <a:pt x="18686" y="110059"/>
                </a:cubicBezTo>
                <a:cubicBezTo>
                  <a:pt x="19131" y="110504"/>
                  <a:pt x="19576" y="110504"/>
                  <a:pt x="20021" y="110504"/>
                </a:cubicBezTo>
                <a:cubicBezTo>
                  <a:pt x="21355" y="110504"/>
                  <a:pt x="22245" y="110059"/>
                  <a:pt x="22690" y="109169"/>
                </a:cubicBezTo>
                <a:lnTo>
                  <a:pt x="30698" y="95377"/>
                </a:lnTo>
                <a:lnTo>
                  <a:pt x="46715" y="95377"/>
                </a:lnTo>
                <a:lnTo>
                  <a:pt x="30253" y="123406"/>
                </a:lnTo>
                <a:cubicBezTo>
                  <a:pt x="29809" y="124741"/>
                  <a:pt x="30253" y="126521"/>
                  <a:pt x="31588" y="127410"/>
                </a:cubicBezTo>
                <a:cubicBezTo>
                  <a:pt x="32033" y="127855"/>
                  <a:pt x="32478" y="127855"/>
                  <a:pt x="32923" y="127855"/>
                </a:cubicBezTo>
                <a:cubicBezTo>
                  <a:pt x="33813" y="127855"/>
                  <a:pt x="35147" y="127410"/>
                  <a:pt x="35592" y="126521"/>
                </a:cubicBezTo>
                <a:lnTo>
                  <a:pt x="53388" y="95377"/>
                </a:lnTo>
                <a:lnTo>
                  <a:pt x="78303" y="95377"/>
                </a:lnTo>
                <a:lnTo>
                  <a:pt x="61397" y="118512"/>
                </a:lnTo>
                <a:lnTo>
                  <a:pt x="89426" y="115398"/>
                </a:lnTo>
                <a:lnTo>
                  <a:pt x="77413" y="136309"/>
                </a:lnTo>
                <a:lnTo>
                  <a:pt x="41376" y="136309"/>
                </a:lnTo>
                <a:cubicBezTo>
                  <a:pt x="39596" y="136309"/>
                  <a:pt x="38262" y="137643"/>
                  <a:pt x="38262" y="139423"/>
                </a:cubicBezTo>
                <a:cubicBezTo>
                  <a:pt x="38262" y="141203"/>
                  <a:pt x="39596" y="142537"/>
                  <a:pt x="41376" y="142537"/>
                </a:cubicBezTo>
                <a:lnTo>
                  <a:pt x="73854" y="142537"/>
                </a:lnTo>
                <a:lnTo>
                  <a:pt x="65846" y="156329"/>
                </a:lnTo>
                <a:lnTo>
                  <a:pt x="49829" y="156329"/>
                </a:lnTo>
                <a:cubicBezTo>
                  <a:pt x="48050" y="156329"/>
                  <a:pt x="46715" y="157664"/>
                  <a:pt x="46715" y="158999"/>
                </a:cubicBezTo>
                <a:cubicBezTo>
                  <a:pt x="46715" y="160778"/>
                  <a:pt x="48050" y="162113"/>
                  <a:pt x="49829" y="162113"/>
                </a:cubicBezTo>
                <a:lnTo>
                  <a:pt x="62287" y="162113"/>
                </a:lnTo>
                <a:lnTo>
                  <a:pt x="52054" y="180354"/>
                </a:lnTo>
                <a:cubicBezTo>
                  <a:pt x="51164" y="181689"/>
                  <a:pt x="51609" y="183468"/>
                  <a:pt x="52944" y="184358"/>
                </a:cubicBezTo>
                <a:cubicBezTo>
                  <a:pt x="53388" y="184358"/>
                  <a:pt x="54278" y="184803"/>
                  <a:pt x="54723" y="184803"/>
                </a:cubicBezTo>
                <a:cubicBezTo>
                  <a:pt x="55613" y="184803"/>
                  <a:pt x="56503" y="183913"/>
                  <a:pt x="56948" y="183024"/>
                </a:cubicBezTo>
                <a:lnTo>
                  <a:pt x="67625" y="165227"/>
                </a:lnTo>
                <a:lnTo>
                  <a:pt x="73854" y="175905"/>
                </a:lnTo>
                <a:cubicBezTo>
                  <a:pt x="74299" y="176795"/>
                  <a:pt x="75634" y="177240"/>
                  <a:pt x="76523" y="177240"/>
                </a:cubicBezTo>
                <a:lnTo>
                  <a:pt x="77858" y="177240"/>
                </a:lnTo>
                <a:cubicBezTo>
                  <a:pt x="79193" y="176350"/>
                  <a:pt x="79638" y="174570"/>
                  <a:pt x="79193" y="173236"/>
                </a:cubicBezTo>
                <a:lnTo>
                  <a:pt x="71185" y="158999"/>
                </a:lnTo>
                <a:lnTo>
                  <a:pt x="78748" y="145207"/>
                </a:lnTo>
                <a:lnTo>
                  <a:pt x="95209" y="173236"/>
                </a:lnTo>
                <a:cubicBezTo>
                  <a:pt x="95654" y="174570"/>
                  <a:pt x="96544" y="175015"/>
                  <a:pt x="97879" y="175015"/>
                </a:cubicBezTo>
                <a:cubicBezTo>
                  <a:pt x="98324" y="175015"/>
                  <a:pt x="98769" y="174570"/>
                  <a:pt x="99214" y="174570"/>
                </a:cubicBezTo>
                <a:cubicBezTo>
                  <a:pt x="100548" y="173681"/>
                  <a:pt x="100993" y="171901"/>
                  <a:pt x="100103" y="170566"/>
                </a:cubicBezTo>
                <a:lnTo>
                  <a:pt x="82307" y="139423"/>
                </a:lnTo>
                <a:lnTo>
                  <a:pt x="94764" y="118067"/>
                </a:lnTo>
                <a:lnTo>
                  <a:pt x="106332" y="143872"/>
                </a:lnTo>
                <a:lnTo>
                  <a:pt x="117455" y="118067"/>
                </a:lnTo>
                <a:lnTo>
                  <a:pt x="129912" y="139423"/>
                </a:lnTo>
                <a:lnTo>
                  <a:pt x="112116" y="170566"/>
                </a:lnTo>
                <a:cubicBezTo>
                  <a:pt x="111226" y="171901"/>
                  <a:pt x="111671" y="173681"/>
                  <a:pt x="113006" y="174570"/>
                </a:cubicBezTo>
                <a:cubicBezTo>
                  <a:pt x="113450" y="174570"/>
                  <a:pt x="114340" y="175015"/>
                  <a:pt x="114785" y="175015"/>
                </a:cubicBezTo>
                <a:cubicBezTo>
                  <a:pt x="115675" y="175015"/>
                  <a:pt x="116565" y="174570"/>
                  <a:pt x="117010" y="173236"/>
                </a:cubicBezTo>
                <a:lnTo>
                  <a:pt x="133471" y="145207"/>
                </a:lnTo>
                <a:lnTo>
                  <a:pt x="141479" y="158999"/>
                </a:lnTo>
                <a:lnTo>
                  <a:pt x="133471" y="172791"/>
                </a:lnTo>
                <a:cubicBezTo>
                  <a:pt x="132581" y="174570"/>
                  <a:pt x="133026" y="176350"/>
                  <a:pt x="134361" y="177240"/>
                </a:cubicBezTo>
                <a:lnTo>
                  <a:pt x="135696" y="177240"/>
                </a:lnTo>
                <a:cubicBezTo>
                  <a:pt x="137030" y="177240"/>
                  <a:pt x="137920" y="176795"/>
                  <a:pt x="138365" y="175905"/>
                </a:cubicBezTo>
                <a:lnTo>
                  <a:pt x="144594" y="165227"/>
                </a:lnTo>
                <a:lnTo>
                  <a:pt x="155271" y="183024"/>
                </a:lnTo>
                <a:cubicBezTo>
                  <a:pt x="155716" y="183913"/>
                  <a:pt x="156606" y="184803"/>
                  <a:pt x="157941" y="184803"/>
                </a:cubicBezTo>
                <a:cubicBezTo>
                  <a:pt x="158386" y="184803"/>
                  <a:pt x="158831" y="184358"/>
                  <a:pt x="159276" y="184358"/>
                </a:cubicBezTo>
                <a:cubicBezTo>
                  <a:pt x="160610" y="183468"/>
                  <a:pt x="161055" y="181689"/>
                  <a:pt x="160165" y="180354"/>
                </a:cubicBezTo>
                <a:lnTo>
                  <a:pt x="149933" y="162113"/>
                </a:lnTo>
                <a:lnTo>
                  <a:pt x="162390" y="162113"/>
                </a:lnTo>
                <a:cubicBezTo>
                  <a:pt x="164169" y="162113"/>
                  <a:pt x="165504" y="160778"/>
                  <a:pt x="165504" y="158999"/>
                </a:cubicBezTo>
                <a:cubicBezTo>
                  <a:pt x="165504" y="157664"/>
                  <a:pt x="164169" y="156329"/>
                  <a:pt x="162390" y="156329"/>
                </a:cubicBezTo>
                <a:lnTo>
                  <a:pt x="146373" y="156329"/>
                </a:lnTo>
                <a:lnTo>
                  <a:pt x="138365" y="142537"/>
                </a:lnTo>
                <a:lnTo>
                  <a:pt x="170843" y="142537"/>
                </a:lnTo>
                <a:cubicBezTo>
                  <a:pt x="172623" y="142537"/>
                  <a:pt x="173957" y="141203"/>
                  <a:pt x="173957" y="139423"/>
                </a:cubicBezTo>
                <a:cubicBezTo>
                  <a:pt x="173957" y="137643"/>
                  <a:pt x="172623" y="136309"/>
                  <a:pt x="170843" y="136309"/>
                </a:cubicBezTo>
                <a:lnTo>
                  <a:pt x="135251" y="136309"/>
                </a:lnTo>
                <a:lnTo>
                  <a:pt x="122793" y="115398"/>
                </a:lnTo>
                <a:lnTo>
                  <a:pt x="122793" y="115398"/>
                </a:lnTo>
                <a:lnTo>
                  <a:pt x="150822" y="118512"/>
                </a:lnTo>
                <a:lnTo>
                  <a:pt x="133916" y="95377"/>
                </a:lnTo>
                <a:lnTo>
                  <a:pt x="158831" y="95377"/>
                </a:lnTo>
                <a:lnTo>
                  <a:pt x="176627" y="126521"/>
                </a:lnTo>
                <a:cubicBezTo>
                  <a:pt x="177517" y="127410"/>
                  <a:pt x="178406" y="127855"/>
                  <a:pt x="179296" y="127855"/>
                </a:cubicBezTo>
                <a:cubicBezTo>
                  <a:pt x="179741" y="127855"/>
                  <a:pt x="180186" y="127855"/>
                  <a:pt x="181076" y="127410"/>
                </a:cubicBezTo>
                <a:cubicBezTo>
                  <a:pt x="182411" y="126521"/>
                  <a:pt x="182855" y="124741"/>
                  <a:pt x="181966" y="123406"/>
                </a:cubicBezTo>
                <a:lnTo>
                  <a:pt x="165504" y="95377"/>
                </a:lnTo>
                <a:lnTo>
                  <a:pt x="181521" y="95377"/>
                </a:lnTo>
                <a:lnTo>
                  <a:pt x="189529" y="109169"/>
                </a:lnTo>
                <a:cubicBezTo>
                  <a:pt x="190419" y="110059"/>
                  <a:pt x="191309" y="110504"/>
                  <a:pt x="192198" y="110504"/>
                </a:cubicBezTo>
                <a:cubicBezTo>
                  <a:pt x="192643" y="110504"/>
                  <a:pt x="193088" y="110504"/>
                  <a:pt x="193533" y="110059"/>
                </a:cubicBezTo>
                <a:cubicBezTo>
                  <a:pt x="195313" y="109614"/>
                  <a:pt x="195758" y="107835"/>
                  <a:pt x="194868" y="106055"/>
                </a:cubicBezTo>
                <a:lnTo>
                  <a:pt x="188639" y="95377"/>
                </a:lnTo>
                <a:lnTo>
                  <a:pt x="209550" y="95377"/>
                </a:lnTo>
                <a:cubicBezTo>
                  <a:pt x="210884" y="95377"/>
                  <a:pt x="212219" y="94043"/>
                  <a:pt x="212219" y="92263"/>
                </a:cubicBezTo>
                <a:cubicBezTo>
                  <a:pt x="212219" y="90483"/>
                  <a:pt x="210884" y="89149"/>
                  <a:pt x="209105" y="89149"/>
                </a:cubicBezTo>
                <a:lnTo>
                  <a:pt x="188639" y="89149"/>
                </a:lnTo>
                <a:lnTo>
                  <a:pt x="194868" y="78471"/>
                </a:lnTo>
                <a:cubicBezTo>
                  <a:pt x="195758" y="77136"/>
                  <a:pt x="194868" y="75357"/>
                  <a:pt x="193533" y="74467"/>
                </a:cubicBezTo>
                <a:cubicBezTo>
                  <a:pt x="193060" y="74152"/>
                  <a:pt x="192532" y="74004"/>
                  <a:pt x="192006" y="74004"/>
                </a:cubicBezTo>
                <a:cubicBezTo>
                  <a:pt x="191049" y="74004"/>
                  <a:pt x="190104" y="74495"/>
                  <a:pt x="189529" y="75357"/>
                </a:cubicBezTo>
                <a:lnTo>
                  <a:pt x="181521" y="89149"/>
                </a:lnTo>
                <a:lnTo>
                  <a:pt x="165504" y="89149"/>
                </a:lnTo>
                <a:lnTo>
                  <a:pt x="181966" y="61120"/>
                </a:lnTo>
                <a:cubicBezTo>
                  <a:pt x="182855" y="59785"/>
                  <a:pt x="181966" y="58005"/>
                  <a:pt x="180631" y="57116"/>
                </a:cubicBezTo>
                <a:cubicBezTo>
                  <a:pt x="180258" y="56867"/>
                  <a:pt x="179851" y="56757"/>
                  <a:pt x="179438" y="56757"/>
                </a:cubicBezTo>
                <a:cubicBezTo>
                  <a:pt x="178372" y="56757"/>
                  <a:pt x="177268" y="57488"/>
                  <a:pt x="176627" y="58450"/>
                </a:cubicBezTo>
                <a:lnTo>
                  <a:pt x="158831" y="89149"/>
                </a:lnTo>
                <a:lnTo>
                  <a:pt x="134361" y="89149"/>
                </a:lnTo>
                <a:lnTo>
                  <a:pt x="150822" y="66903"/>
                </a:lnTo>
                <a:lnTo>
                  <a:pt x="122349" y="70018"/>
                </a:lnTo>
                <a:lnTo>
                  <a:pt x="135251" y="48217"/>
                </a:lnTo>
                <a:lnTo>
                  <a:pt x="170843" y="48217"/>
                </a:lnTo>
                <a:cubicBezTo>
                  <a:pt x="172623" y="48217"/>
                  <a:pt x="173957" y="46883"/>
                  <a:pt x="173957" y="45103"/>
                </a:cubicBezTo>
                <a:cubicBezTo>
                  <a:pt x="173957" y="43768"/>
                  <a:pt x="172623" y="42434"/>
                  <a:pt x="170843" y="42434"/>
                </a:cubicBezTo>
                <a:lnTo>
                  <a:pt x="138365" y="42434"/>
                </a:lnTo>
                <a:lnTo>
                  <a:pt x="146373" y="28642"/>
                </a:lnTo>
                <a:lnTo>
                  <a:pt x="162390" y="28642"/>
                </a:lnTo>
                <a:cubicBezTo>
                  <a:pt x="164169" y="28642"/>
                  <a:pt x="165504" y="27307"/>
                  <a:pt x="165504" y="25527"/>
                </a:cubicBezTo>
                <a:cubicBezTo>
                  <a:pt x="165504" y="23748"/>
                  <a:pt x="164169" y="22413"/>
                  <a:pt x="162390" y="22413"/>
                </a:cubicBezTo>
                <a:lnTo>
                  <a:pt x="149933" y="22413"/>
                </a:lnTo>
                <a:lnTo>
                  <a:pt x="160165" y="4617"/>
                </a:lnTo>
                <a:cubicBezTo>
                  <a:pt x="161055" y="2837"/>
                  <a:pt x="160610" y="1058"/>
                  <a:pt x="159276" y="168"/>
                </a:cubicBezTo>
                <a:cubicBezTo>
                  <a:pt x="158942" y="57"/>
                  <a:pt x="158580" y="1"/>
                  <a:pt x="158212" y="1"/>
                </a:cubicBezTo>
                <a:cubicBezTo>
                  <a:pt x="157107" y="1"/>
                  <a:pt x="155939" y="501"/>
                  <a:pt x="155271" y="1503"/>
                </a:cubicBezTo>
                <a:lnTo>
                  <a:pt x="144594" y="19744"/>
                </a:lnTo>
                <a:lnTo>
                  <a:pt x="138365" y="8621"/>
                </a:lnTo>
                <a:cubicBezTo>
                  <a:pt x="137790" y="7759"/>
                  <a:pt x="136845" y="7268"/>
                  <a:pt x="135888" y="7268"/>
                </a:cubicBezTo>
                <a:cubicBezTo>
                  <a:pt x="135362" y="7268"/>
                  <a:pt x="134834" y="7416"/>
                  <a:pt x="134361" y="7731"/>
                </a:cubicBezTo>
                <a:cubicBezTo>
                  <a:pt x="133026" y="8621"/>
                  <a:pt x="132581" y="10401"/>
                  <a:pt x="133471" y="11735"/>
                </a:cubicBezTo>
                <a:lnTo>
                  <a:pt x="141479" y="25527"/>
                </a:lnTo>
                <a:lnTo>
                  <a:pt x="133471" y="39319"/>
                </a:lnTo>
                <a:lnTo>
                  <a:pt x="117010" y="11290"/>
                </a:lnTo>
                <a:cubicBezTo>
                  <a:pt x="116342" y="10289"/>
                  <a:pt x="115174" y="9789"/>
                  <a:pt x="114069" y="9789"/>
                </a:cubicBezTo>
                <a:cubicBezTo>
                  <a:pt x="113701" y="9789"/>
                  <a:pt x="113339" y="9844"/>
                  <a:pt x="113006" y="9956"/>
                </a:cubicBezTo>
                <a:cubicBezTo>
                  <a:pt x="111671" y="10846"/>
                  <a:pt x="111226" y="12625"/>
                  <a:pt x="112116" y="13960"/>
                </a:cubicBezTo>
                <a:lnTo>
                  <a:pt x="129912" y="45103"/>
                </a:lnTo>
                <a:lnTo>
                  <a:pt x="117455" y="66903"/>
                </a:lnTo>
                <a:lnTo>
                  <a:pt x="106332" y="41099"/>
                </a:lnTo>
                <a:lnTo>
                  <a:pt x="94764" y="66903"/>
                </a:lnTo>
                <a:lnTo>
                  <a:pt x="82307" y="45103"/>
                </a:lnTo>
                <a:lnTo>
                  <a:pt x="100103" y="13960"/>
                </a:lnTo>
                <a:cubicBezTo>
                  <a:pt x="100993" y="12625"/>
                  <a:pt x="100548" y="10846"/>
                  <a:pt x="99214" y="9956"/>
                </a:cubicBezTo>
                <a:cubicBezTo>
                  <a:pt x="98841" y="9707"/>
                  <a:pt x="98433" y="9598"/>
                  <a:pt x="98020" y="9598"/>
                </a:cubicBezTo>
                <a:cubicBezTo>
                  <a:pt x="96954" y="9598"/>
                  <a:pt x="95851" y="10328"/>
                  <a:pt x="95209" y="11290"/>
                </a:cubicBezTo>
                <a:lnTo>
                  <a:pt x="78748" y="39319"/>
                </a:lnTo>
                <a:lnTo>
                  <a:pt x="70740" y="25527"/>
                </a:lnTo>
                <a:lnTo>
                  <a:pt x="79193" y="11735"/>
                </a:lnTo>
                <a:cubicBezTo>
                  <a:pt x="79638" y="10401"/>
                  <a:pt x="79193" y="8621"/>
                  <a:pt x="77858" y="7731"/>
                </a:cubicBezTo>
                <a:cubicBezTo>
                  <a:pt x="77385" y="7416"/>
                  <a:pt x="76857" y="7268"/>
                  <a:pt x="76332" y="7268"/>
                </a:cubicBezTo>
                <a:cubicBezTo>
                  <a:pt x="75374" y="7268"/>
                  <a:pt x="74429" y="7759"/>
                  <a:pt x="73854" y="8621"/>
                </a:cubicBezTo>
                <a:lnTo>
                  <a:pt x="67625" y="19744"/>
                </a:lnTo>
                <a:lnTo>
                  <a:pt x="56948" y="1503"/>
                </a:lnTo>
                <a:cubicBezTo>
                  <a:pt x="56280" y="501"/>
                  <a:pt x="55112" y="1"/>
                  <a:pt x="54007" y="1"/>
                </a:cubicBezTo>
                <a:close/>
              </a:path>
            </a:pathLst>
          </a:custGeom>
          <a:solidFill>
            <a:srgbClr val="A3816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186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" name="Google Shape;312;p49"/>
          <p:cNvSpPr/>
          <p:nvPr/>
        </p:nvSpPr>
        <p:spPr>
          <a:xfrm>
            <a:off x="9718013" y="3952057"/>
            <a:ext cx="469675" cy="516307"/>
          </a:xfrm>
          <a:custGeom>
            <a:avLst/>
            <a:gdLst/>
            <a:ahLst/>
            <a:cxnLst/>
            <a:rect l="l" t="t" r="r" b="b"/>
            <a:pathLst>
              <a:path w="170791" h="187748" extrusionOk="0">
                <a:moveTo>
                  <a:pt x="85597" y="5249"/>
                </a:moveTo>
                <a:cubicBezTo>
                  <a:pt x="86405" y="5249"/>
                  <a:pt x="87213" y="5249"/>
                  <a:pt x="88020" y="5653"/>
                </a:cubicBezTo>
                <a:cubicBezTo>
                  <a:pt x="91250" y="6864"/>
                  <a:pt x="93269" y="9691"/>
                  <a:pt x="93269" y="12921"/>
                </a:cubicBezTo>
                <a:cubicBezTo>
                  <a:pt x="93269" y="16555"/>
                  <a:pt x="91250" y="19381"/>
                  <a:pt x="88020" y="20592"/>
                </a:cubicBezTo>
                <a:cubicBezTo>
                  <a:pt x="87213" y="20996"/>
                  <a:pt x="86405" y="20996"/>
                  <a:pt x="85597" y="20996"/>
                </a:cubicBezTo>
                <a:cubicBezTo>
                  <a:pt x="84386" y="20996"/>
                  <a:pt x="83579" y="20996"/>
                  <a:pt x="82771" y="20592"/>
                </a:cubicBezTo>
                <a:cubicBezTo>
                  <a:pt x="79541" y="19381"/>
                  <a:pt x="77522" y="16555"/>
                  <a:pt x="77522" y="12921"/>
                </a:cubicBezTo>
                <a:cubicBezTo>
                  <a:pt x="77522" y="9691"/>
                  <a:pt x="79541" y="6864"/>
                  <a:pt x="82771" y="5653"/>
                </a:cubicBezTo>
                <a:cubicBezTo>
                  <a:pt x="83579" y="5249"/>
                  <a:pt x="84386" y="5249"/>
                  <a:pt x="85597" y="5249"/>
                </a:cubicBezTo>
                <a:close/>
                <a:moveTo>
                  <a:pt x="14940" y="46433"/>
                </a:moveTo>
                <a:cubicBezTo>
                  <a:pt x="16151" y="46433"/>
                  <a:pt x="17766" y="46836"/>
                  <a:pt x="18574" y="47644"/>
                </a:cubicBezTo>
                <a:cubicBezTo>
                  <a:pt x="21400" y="49259"/>
                  <a:pt x="22611" y="51681"/>
                  <a:pt x="22611" y="54508"/>
                </a:cubicBezTo>
                <a:cubicBezTo>
                  <a:pt x="22611" y="55719"/>
                  <a:pt x="22611" y="57334"/>
                  <a:pt x="21804" y="58545"/>
                </a:cubicBezTo>
                <a:cubicBezTo>
                  <a:pt x="21400" y="58949"/>
                  <a:pt x="21400" y="59353"/>
                  <a:pt x="20996" y="59757"/>
                </a:cubicBezTo>
                <a:cubicBezTo>
                  <a:pt x="19424" y="61329"/>
                  <a:pt x="17002" y="62391"/>
                  <a:pt x="14612" y="62391"/>
                </a:cubicBezTo>
                <a:cubicBezTo>
                  <a:pt x="13319" y="62391"/>
                  <a:pt x="12036" y="62080"/>
                  <a:pt x="10902" y="61372"/>
                </a:cubicBezTo>
                <a:cubicBezTo>
                  <a:pt x="7672" y="59353"/>
                  <a:pt x="6057" y="55315"/>
                  <a:pt x="7269" y="52085"/>
                </a:cubicBezTo>
                <a:cubicBezTo>
                  <a:pt x="7672" y="51681"/>
                  <a:pt x="7672" y="50874"/>
                  <a:pt x="8076" y="50874"/>
                </a:cubicBezTo>
                <a:cubicBezTo>
                  <a:pt x="8884" y="49259"/>
                  <a:pt x="9691" y="48451"/>
                  <a:pt x="10902" y="47644"/>
                </a:cubicBezTo>
                <a:cubicBezTo>
                  <a:pt x="12114" y="46836"/>
                  <a:pt x="13325" y="46433"/>
                  <a:pt x="14940" y="46433"/>
                </a:cubicBezTo>
                <a:close/>
                <a:moveTo>
                  <a:pt x="155851" y="46433"/>
                </a:moveTo>
                <a:cubicBezTo>
                  <a:pt x="157466" y="46433"/>
                  <a:pt x="158678" y="46836"/>
                  <a:pt x="159889" y="47644"/>
                </a:cubicBezTo>
                <a:cubicBezTo>
                  <a:pt x="161100" y="48451"/>
                  <a:pt x="162311" y="49259"/>
                  <a:pt x="162715" y="50874"/>
                </a:cubicBezTo>
                <a:cubicBezTo>
                  <a:pt x="163119" y="50874"/>
                  <a:pt x="163119" y="51681"/>
                  <a:pt x="163523" y="52085"/>
                </a:cubicBezTo>
                <a:cubicBezTo>
                  <a:pt x="164734" y="55315"/>
                  <a:pt x="163119" y="59353"/>
                  <a:pt x="159889" y="61372"/>
                </a:cubicBezTo>
                <a:cubicBezTo>
                  <a:pt x="158678" y="62179"/>
                  <a:pt x="157466" y="62583"/>
                  <a:pt x="155851" y="62583"/>
                </a:cubicBezTo>
                <a:cubicBezTo>
                  <a:pt x="153429" y="62583"/>
                  <a:pt x="151410" y="61372"/>
                  <a:pt x="150199" y="59757"/>
                </a:cubicBezTo>
                <a:cubicBezTo>
                  <a:pt x="149795" y="59353"/>
                  <a:pt x="149391" y="58949"/>
                  <a:pt x="148987" y="58545"/>
                </a:cubicBezTo>
                <a:cubicBezTo>
                  <a:pt x="148180" y="57334"/>
                  <a:pt x="148180" y="55719"/>
                  <a:pt x="148180" y="54508"/>
                </a:cubicBezTo>
                <a:cubicBezTo>
                  <a:pt x="148180" y="51681"/>
                  <a:pt x="149391" y="49259"/>
                  <a:pt x="152217" y="47644"/>
                </a:cubicBezTo>
                <a:cubicBezTo>
                  <a:pt x="153429" y="46836"/>
                  <a:pt x="154640" y="46433"/>
                  <a:pt x="155851" y="46433"/>
                </a:cubicBezTo>
                <a:close/>
                <a:moveTo>
                  <a:pt x="14940" y="125165"/>
                </a:moveTo>
                <a:cubicBezTo>
                  <a:pt x="17363" y="125165"/>
                  <a:pt x="19381" y="126377"/>
                  <a:pt x="20996" y="127992"/>
                </a:cubicBezTo>
                <a:cubicBezTo>
                  <a:pt x="20996" y="128395"/>
                  <a:pt x="21400" y="128799"/>
                  <a:pt x="21804" y="129203"/>
                </a:cubicBezTo>
                <a:cubicBezTo>
                  <a:pt x="22611" y="130414"/>
                  <a:pt x="22611" y="131625"/>
                  <a:pt x="22611" y="133240"/>
                </a:cubicBezTo>
                <a:cubicBezTo>
                  <a:pt x="22611" y="134048"/>
                  <a:pt x="22611" y="134452"/>
                  <a:pt x="22611" y="135259"/>
                </a:cubicBezTo>
                <a:cubicBezTo>
                  <a:pt x="21804" y="137278"/>
                  <a:pt x="20593" y="138893"/>
                  <a:pt x="18574" y="140104"/>
                </a:cubicBezTo>
                <a:cubicBezTo>
                  <a:pt x="17766" y="140912"/>
                  <a:pt x="16151" y="140912"/>
                  <a:pt x="14940" y="140912"/>
                </a:cubicBezTo>
                <a:cubicBezTo>
                  <a:pt x="13325" y="140912"/>
                  <a:pt x="12114" y="140508"/>
                  <a:pt x="10902" y="140104"/>
                </a:cubicBezTo>
                <a:cubicBezTo>
                  <a:pt x="9691" y="139297"/>
                  <a:pt x="8884" y="138085"/>
                  <a:pt x="8076" y="136874"/>
                </a:cubicBezTo>
                <a:cubicBezTo>
                  <a:pt x="7672" y="136470"/>
                  <a:pt x="7672" y="136067"/>
                  <a:pt x="7269" y="135663"/>
                </a:cubicBezTo>
                <a:cubicBezTo>
                  <a:pt x="6865" y="134048"/>
                  <a:pt x="6865" y="132433"/>
                  <a:pt x="7269" y="131222"/>
                </a:cubicBezTo>
                <a:cubicBezTo>
                  <a:pt x="7672" y="128799"/>
                  <a:pt x="9287" y="127184"/>
                  <a:pt x="10902" y="126377"/>
                </a:cubicBezTo>
                <a:cubicBezTo>
                  <a:pt x="12114" y="125569"/>
                  <a:pt x="13729" y="125165"/>
                  <a:pt x="14940" y="125165"/>
                </a:cubicBezTo>
                <a:close/>
                <a:moveTo>
                  <a:pt x="155851" y="125165"/>
                </a:moveTo>
                <a:cubicBezTo>
                  <a:pt x="157466" y="125165"/>
                  <a:pt x="158678" y="125569"/>
                  <a:pt x="159889" y="126377"/>
                </a:cubicBezTo>
                <a:cubicBezTo>
                  <a:pt x="161504" y="127184"/>
                  <a:pt x="163119" y="128799"/>
                  <a:pt x="163523" y="130818"/>
                </a:cubicBezTo>
                <a:cubicBezTo>
                  <a:pt x="163926" y="132433"/>
                  <a:pt x="163926" y="134048"/>
                  <a:pt x="163523" y="135663"/>
                </a:cubicBezTo>
                <a:cubicBezTo>
                  <a:pt x="163119" y="136067"/>
                  <a:pt x="163119" y="136470"/>
                  <a:pt x="162715" y="136874"/>
                </a:cubicBezTo>
                <a:cubicBezTo>
                  <a:pt x="162311" y="138085"/>
                  <a:pt x="161100" y="139297"/>
                  <a:pt x="159889" y="140104"/>
                </a:cubicBezTo>
                <a:cubicBezTo>
                  <a:pt x="158678" y="140710"/>
                  <a:pt x="157365" y="141013"/>
                  <a:pt x="156053" y="141013"/>
                </a:cubicBezTo>
                <a:cubicBezTo>
                  <a:pt x="154741" y="141013"/>
                  <a:pt x="153429" y="140710"/>
                  <a:pt x="152217" y="140104"/>
                </a:cubicBezTo>
                <a:cubicBezTo>
                  <a:pt x="150199" y="138893"/>
                  <a:pt x="148987" y="137278"/>
                  <a:pt x="148180" y="135259"/>
                </a:cubicBezTo>
                <a:cubicBezTo>
                  <a:pt x="148180" y="134452"/>
                  <a:pt x="148180" y="133644"/>
                  <a:pt x="148180" y="133240"/>
                </a:cubicBezTo>
                <a:cubicBezTo>
                  <a:pt x="148180" y="131625"/>
                  <a:pt x="148180" y="130414"/>
                  <a:pt x="148987" y="129203"/>
                </a:cubicBezTo>
                <a:cubicBezTo>
                  <a:pt x="149391" y="128799"/>
                  <a:pt x="149795" y="128395"/>
                  <a:pt x="150199" y="127992"/>
                </a:cubicBezTo>
                <a:cubicBezTo>
                  <a:pt x="151410" y="126377"/>
                  <a:pt x="153429" y="125165"/>
                  <a:pt x="155851" y="125165"/>
                </a:cubicBezTo>
                <a:close/>
                <a:moveTo>
                  <a:pt x="85597" y="166752"/>
                </a:moveTo>
                <a:cubicBezTo>
                  <a:pt x="86405" y="166752"/>
                  <a:pt x="87213" y="166752"/>
                  <a:pt x="88020" y="167156"/>
                </a:cubicBezTo>
                <a:cubicBezTo>
                  <a:pt x="91250" y="168367"/>
                  <a:pt x="93269" y="171194"/>
                  <a:pt x="93269" y="174424"/>
                </a:cubicBezTo>
                <a:cubicBezTo>
                  <a:pt x="93269" y="178057"/>
                  <a:pt x="91250" y="180884"/>
                  <a:pt x="88020" y="182095"/>
                </a:cubicBezTo>
                <a:lnTo>
                  <a:pt x="82771" y="182095"/>
                </a:lnTo>
                <a:cubicBezTo>
                  <a:pt x="79541" y="180884"/>
                  <a:pt x="77522" y="178057"/>
                  <a:pt x="77522" y="174424"/>
                </a:cubicBezTo>
                <a:cubicBezTo>
                  <a:pt x="77522" y="171194"/>
                  <a:pt x="79541" y="168367"/>
                  <a:pt x="82771" y="167156"/>
                </a:cubicBezTo>
                <a:cubicBezTo>
                  <a:pt x="83579" y="166752"/>
                  <a:pt x="84386" y="166752"/>
                  <a:pt x="85597" y="166752"/>
                </a:cubicBezTo>
                <a:close/>
                <a:moveTo>
                  <a:pt x="82771" y="1"/>
                </a:moveTo>
                <a:cubicBezTo>
                  <a:pt x="76715" y="1212"/>
                  <a:pt x="72273" y="6864"/>
                  <a:pt x="72273" y="12921"/>
                </a:cubicBezTo>
                <a:cubicBezTo>
                  <a:pt x="72273" y="19381"/>
                  <a:pt x="76715" y="25033"/>
                  <a:pt x="82771" y="26245"/>
                </a:cubicBezTo>
                <a:lnTo>
                  <a:pt x="82771" y="58545"/>
                </a:lnTo>
                <a:lnTo>
                  <a:pt x="67025" y="42799"/>
                </a:lnTo>
                <a:cubicBezTo>
                  <a:pt x="66419" y="42193"/>
                  <a:pt x="65712" y="41890"/>
                  <a:pt x="65006" y="41890"/>
                </a:cubicBezTo>
                <a:cubicBezTo>
                  <a:pt x="64299" y="41890"/>
                  <a:pt x="63593" y="42193"/>
                  <a:pt x="62987" y="42799"/>
                </a:cubicBezTo>
                <a:cubicBezTo>
                  <a:pt x="62180" y="43606"/>
                  <a:pt x="62180" y="45221"/>
                  <a:pt x="62987" y="46433"/>
                </a:cubicBezTo>
                <a:lnTo>
                  <a:pt x="82771" y="66217"/>
                </a:lnTo>
                <a:lnTo>
                  <a:pt x="82771" y="89231"/>
                </a:lnTo>
                <a:lnTo>
                  <a:pt x="62583" y="77522"/>
                </a:lnTo>
                <a:lnTo>
                  <a:pt x="55719" y="50874"/>
                </a:lnTo>
                <a:cubicBezTo>
                  <a:pt x="55385" y="49536"/>
                  <a:pt x="54219" y="48752"/>
                  <a:pt x="52911" y="48752"/>
                </a:cubicBezTo>
                <a:cubicBezTo>
                  <a:pt x="52640" y="48752"/>
                  <a:pt x="52363" y="48786"/>
                  <a:pt x="52086" y="48855"/>
                </a:cubicBezTo>
                <a:cubicBezTo>
                  <a:pt x="50874" y="49259"/>
                  <a:pt x="50067" y="50874"/>
                  <a:pt x="50471" y="52085"/>
                </a:cubicBezTo>
                <a:lnTo>
                  <a:pt x="56123" y="73888"/>
                </a:lnTo>
                <a:lnTo>
                  <a:pt x="27860" y="57334"/>
                </a:lnTo>
                <a:cubicBezTo>
                  <a:pt x="29071" y="51681"/>
                  <a:pt x="26649" y="46029"/>
                  <a:pt x="21400" y="42799"/>
                </a:cubicBezTo>
                <a:cubicBezTo>
                  <a:pt x="19565" y="41729"/>
                  <a:pt x="17499" y="41237"/>
                  <a:pt x="15420" y="41237"/>
                </a:cubicBezTo>
                <a:cubicBezTo>
                  <a:pt x="12010" y="41237"/>
                  <a:pt x="8566" y="42560"/>
                  <a:pt x="6057" y="44818"/>
                </a:cubicBezTo>
                <a:cubicBezTo>
                  <a:pt x="4846" y="45625"/>
                  <a:pt x="4039" y="46836"/>
                  <a:pt x="3231" y="48048"/>
                </a:cubicBezTo>
                <a:cubicBezTo>
                  <a:pt x="3231" y="48451"/>
                  <a:pt x="2827" y="48855"/>
                  <a:pt x="2827" y="49259"/>
                </a:cubicBezTo>
                <a:cubicBezTo>
                  <a:pt x="1" y="55315"/>
                  <a:pt x="2424" y="62583"/>
                  <a:pt x="8480" y="66217"/>
                </a:cubicBezTo>
                <a:cubicBezTo>
                  <a:pt x="10499" y="67024"/>
                  <a:pt x="12517" y="67832"/>
                  <a:pt x="14940" y="67832"/>
                </a:cubicBezTo>
                <a:cubicBezTo>
                  <a:pt x="18978" y="67832"/>
                  <a:pt x="23015" y="65813"/>
                  <a:pt x="25438" y="62179"/>
                </a:cubicBezTo>
                <a:lnTo>
                  <a:pt x="53297" y="78329"/>
                </a:lnTo>
                <a:lnTo>
                  <a:pt x="31898" y="84386"/>
                </a:lnTo>
                <a:cubicBezTo>
                  <a:pt x="30283" y="84790"/>
                  <a:pt x="29475" y="86001"/>
                  <a:pt x="29879" y="87616"/>
                </a:cubicBezTo>
                <a:cubicBezTo>
                  <a:pt x="30283" y="88827"/>
                  <a:pt x="31494" y="89635"/>
                  <a:pt x="32705" y="89635"/>
                </a:cubicBezTo>
                <a:lnTo>
                  <a:pt x="33109" y="89635"/>
                </a:lnTo>
                <a:lnTo>
                  <a:pt x="60161" y="82367"/>
                </a:lnTo>
                <a:lnTo>
                  <a:pt x="79945" y="93672"/>
                </a:lnTo>
                <a:lnTo>
                  <a:pt x="60161" y="105381"/>
                </a:lnTo>
                <a:lnTo>
                  <a:pt x="33109" y="98114"/>
                </a:lnTo>
                <a:cubicBezTo>
                  <a:pt x="32901" y="98044"/>
                  <a:pt x="32682" y="98011"/>
                  <a:pt x="32458" y="98011"/>
                </a:cubicBezTo>
                <a:cubicBezTo>
                  <a:pt x="31379" y="98011"/>
                  <a:pt x="30213" y="98794"/>
                  <a:pt x="29879" y="100132"/>
                </a:cubicBezTo>
                <a:cubicBezTo>
                  <a:pt x="29475" y="101344"/>
                  <a:pt x="30283" y="102959"/>
                  <a:pt x="31898" y="103362"/>
                </a:cubicBezTo>
                <a:lnTo>
                  <a:pt x="53297" y="109015"/>
                </a:lnTo>
                <a:lnTo>
                  <a:pt x="25438" y="125165"/>
                </a:lnTo>
                <a:cubicBezTo>
                  <a:pt x="23015" y="121935"/>
                  <a:pt x="18798" y="119961"/>
                  <a:pt x="14581" y="119961"/>
                </a:cubicBezTo>
                <a:cubicBezTo>
                  <a:pt x="12473" y="119961"/>
                  <a:pt x="10364" y="120455"/>
                  <a:pt x="8480" y="121531"/>
                </a:cubicBezTo>
                <a:cubicBezTo>
                  <a:pt x="5250" y="123146"/>
                  <a:pt x="3231" y="125973"/>
                  <a:pt x="2020" y="129607"/>
                </a:cubicBezTo>
                <a:cubicBezTo>
                  <a:pt x="1212" y="132433"/>
                  <a:pt x="1616" y="135663"/>
                  <a:pt x="2827" y="138489"/>
                </a:cubicBezTo>
                <a:cubicBezTo>
                  <a:pt x="2827" y="138893"/>
                  <a:pt x="3231" y="139297"/>
                  <a:pt x="3231" y="139701"/>
                </a:cubicBezTo>
                <a:cubicBezTo>
                  <a:pt x="4039" y="140912"/>
                  <a:pt x="4846" y="141719"/>
                  <a:pt x="6057" y="142931"/>
                </a:cubicBezTo>
                <a:cubicBezTo>
                  <a:pt x="8480" y="144949"/>
                  <a:pt x="11306" y="146564"/>
                  <a:pt x="14940" y="146564"/>
                </a:cubicBezTo>
                <a:cubicBezTo>
                  <a:pt x="16959" y="146564"/>
                  <a:pt x="19381" y="145757"/>
                  <a:pt x="21400" y="144949"/>
                </a:cubicBezTo>
                <a:cubicBezTo>
                  <a:pt x="24630" y="142931"/>
                  <a:pt x="26649" y="140104"/>
                  <a:pt x="27860" y="136874"/>
                </a:cubicBezTo>
                <a:cubicBezTo>
                  <a:pt x="28264" y="134452"/>
                  <a:pt x="28264" y="132433"/>
                  <a:pt x="27860" y="130010"/>
                </a:cubicBezTo>
                <a:lnTo>
                  <a:pt x="56123" y="113860"/>
                </a:lnTo>
                <a:lnTo>
                  <a:pt x="50471" y="135663"/>
                </a:lnTo>
                <a:cubicBezTo>
                  <a:pt x="50067" y="136874"/>
                  <a:pt x="50874" y="138489"/>
                  <a:pt x="52086" y="138893"/>
                </a:cubicBezTo>
                <a:lnTo>
                  <a:pt x="52893" y="138893"/>
                </a:lnTo>
                <a:cubicBezTo>
                  <a:pt x="54104" y="138893"/>
                  <a:pt x="55316" y="138085"/>
                  <a:pt x="55719" y="136874"/>
                </a:cubicBezTo>
                <a:lnTo>
                  <a:pt x="62583" y="109822"/>
                </a:lnTo>
                <a:lnTo>
                  <a:pt x="82771" y="98517"/>
                </a:lnTo>
                <a:lnTo>
                  <a:pt x="82771" y="121531"/>
                </a:lnTo>
                <a:lnTo>
                  <a:pt x="62987" y="141316"/>
                </a:lnTo>
                <a:cubicBezTo>
                  <a:pt x="62180" y="142123"/>
                  <a:pt x="62180" y="144142"/>
                  <a:pt x="62987" y="144949"/>
                </a:cubicBezTo>
                <a:cubicBezTo>
                  <a:pt x="63593" y="145555"/>
                  <a:pt x="64299" y="145858"/>
                  <a:pt x="65006" y="145858"/>
                </a:cubicBezTo>
                <a:cubicBezTo>
                  <a:pt x="65712" y="145858"/>
                  <a:pt x="66419" y="145555"/>
                  <a:pt x="67025" y="144949"/>
                </a:cubicBezTo>
                <a:lnTo>
                  <a:pt x="82771" y="129203"/>
                </a:lnTo>
                <a:lnTo>
                  <a:pt x="82771" y="161503"/>
                </a:lnTo>
                <a:cubicBezTo>
                  <a:pt x="76715" y="162715"/>
                  <a:pt x="72273" y="168367"/>
                  <a:pt x="72273" y="174424"/>
                </a:cubicBezTo>
                <a:cubicBezTo>
                  <a:pt x="72273" y="180884"/>
                  <a:pt x="76715" y="186536"/>
                  <a:pt x="82771" y="187748"/>
                </a:cubicBezTo>
                <a:cubicBezTo>
                  <a:pt x="82771" y="187748"/>
                  <a:pt x="88020" y="187344"/>
                  <a:pt x="88020" y="187344"/>
                </a:cubicBezTo>
                <a:cubicBezTo>
                  <a:pt x="88020" y="187344"/>
                  <a:pt x="98518" y="184114"/>
                  <a:pt x="98518" y="174424"/>
                </a:cubicBezTo>
                <a:cubicBezTo>
                  <a:pt x="98518" y="168367"/>
                  <a:pt x="94076" y="162715"/>
                  <a:pt x="88020" y="161503"/>
                </a:cubicBezTo>
                <a:lnTo>
                  <a:pt x="88020" y="129203"/>
                </a:lnTo>
                <a:lnTo>
                  <a:pt x="103767" y="144949"/>
                </a:lnTo>
                <a:cubicBezTo>
                  <a:pt x="104574" y="145353"/>
                  <a:pt x="105382" y="145757"/>
                  <a:pt x="105785" y="145757"/>
                </a:cubicBezTo>
                <a:cubicBezTo>
                  <a:pt x="106593" y="145757"/>
                  <a:pt x="107400" y="145353"/>
                  <a:pt x="107804" y="144949"/>
                </a:cubicBezTo>
                <a:cubicBezTo>
                  <a:pt x="109015" y="144142"/>
                  <a:pt x="109015" y="142123"/>
                  <a:pt x="107804" y="141316"/>
                </a:cubicBezTo>
                <a:lnTo>
                  <a:pt x="88020" y="121531"/>
                </a:lnTo>
                <a:lnTo>
                  <a:pt x="88020" y="98517"/>
                </a:lnTo>
                <a:lnTo>
                  <a:pt x="108208" y="109822"/>
                </a:lnTo>
                <a:lnTo>
                  <a:pt x="115476" y="136874"/>
                </a:lnTo>
                <a:cubicBezTo>
                  <a:pt x="115476" y="138085"/>
                  <a:pt x="116687" y="138893"/>
                  <a:pt x="117898" y="138893"/>
                </a:cubicBezTo>
                <a:lnTo>
                  <a:pt x="118706" y="138893"/>
                </a:lnTo>
                <a:cubicBezTo>
                  <a:pt x="119917" y="138489"/>
                  <a:pt x="120724" y="136874"/>
                  <a:pt x="120321" y="135663"/>
                </a:cubicBezTo>
                <a:lnTo>
                  <a:pt x="114668" y="113860"/>
                </a:lnTo>
                <a:lnTo>
                  <a:pt x="114668" y="113860"/>
                </a:lnTo>
                <a:lnTo>
                  <a:pt x="142931" y="130010"/>
                </a:lnTo>
                <a:cubicBezTo>
                  <a:pt x="142527" y="132433"/>
                  <a:pt x="142527" y="134452"/>
                  <a:pt x="143335" y="136874"/>
                </a:cubicBezTo>
                <a:cubicBezTo>
                  <a:pt x="144142" y="140104"/>
                  <a:pt x="146565" y="142931"/>
                  <a:pt x="149391" y="144949"/>
                </a:cubicBezTo>
                <a:cubicBezTo>
                  <a:pt x="151410" y="145757"/>
                  <a:pt x="153832" y="146564"/>
                  <a:pt x="155851" y="146564"/>
                </a:cubicBezTo>
                <a:cubicBezTo>
                  <a:pt x="159485" y="146564"/>
                  <a:pt x="162715" y="144949"/>
                  <a:pt x="164734" y="142931"/>
                </a:cubicBezTo>
                <a:cubicBezTo>
                  <a:pt x="165945" y="141719"/>
                  <a:pt x="166753" y="140912"/>
                  <a:pt x="167560" y="139701"/>
                </a:cubicBezTo>
                <a:cubicBezTo>
                  <a:pt x="167560" y="139297"/>
                  <a:pt x="167964" y="138893"/>
                  <a:pt x="167964" y="138489"/>
                </a:cubicBezTo>
                <a:cubicBezTo>
                  <a:pt x="169175" y="135663"/>
                  <a:pt x="169579" y="132433"/>
                  <a:pt x="168771" y="129607"/>
                </a:cubicBezTo>
                <a:cubicBezTo>
                  <a:pt x="167964" y="125973"/>
                  <a:pt x="165541" y="123146"/>
                  <a:pt x="162311" y="121531"/>
                </a:cubicBezTo>
                <a:cubicBezTo>
                  <a:pt x="160427" y="120455"/>
                  <a:pt x="158363" y="119961"/>
                  <a:pt x="156300" y="119961"/>
                </a:cubicBezTo>
                <a:cubicBezTo>
                  <a:pt x="152173" y="119961"/>
                  <a:pt x="148045" y="121935"/>
                  <a:pt x="145354" y="125165"/>
                </a:cubicBezTo>
                <a:lnTo>
                  <a:pt x="117494" y="109015"/>
                </a:lnTo>
                <a:lnTo>
                  <a:pt x="138893" y="103362"/>
                </a:lnTo>
                <a:cubicBezTo>
                  <a:pt x="140508" y="102959"/>
                  <a:pt x="141316" y="101344"/>
                  <a:pt x="140912" y="100132"/>
                </a:cubicBezTo>
                <a:cubicBezTo>
                  <a:pt x="140578" y="98794"/>
                  <a:pt x="139412" y="98011"/>
                  <a:pt x="138333" y="98011"/>
                </a:cubicBezTo>
                <a:cubicBezTo>
                  <a:pt x="138110" y="98011"/>
                  <a:pt x="137890" y="98044"/>
                  <a:pt x="137682" y="98114"/>
                </a:cubicBezTo>
                <a:lnTo>
                  <a:pt x="110630" y="105381"/>
                </a:lnTo>
                <a:lnTo>
                  <a:pt x="90846" y="93672"/>
                </a:lnTo>
                <a:lnTo>
                  <a:pt x="110630" y="82367"/>
                </a:lnTo>
                <a:lnTo>
                  <a:pt x="137682" y="89635"/>
                </a:lnTo>
                <a:lnTo>
                  <a:pt x="138490" y="89635"/>
                </a:lnTo>
                <a:cubicBezTo>
                  <a:pt x="139701" y="89635"/>
                  <a:pt x="140508" y="88827"/>
                  <a:pt x="140912" y="87616"/>
                </a:cubicBezTo>
                <a:cubicBezTo>
                  <a:pt x="141316" y="86001"/>
                  <a:pt x="140508" y="84790"/>
                  <a:pt x="138893" y="84386"/>
                </a:cubicBezTo>
                <a:lnTo>
                  <a:pt x="117494" y="78329"/>
                </a:lnTo>
                <a:lnTo>
                  <a:pt x="145354" y="62179"/>
                </a:lnTo>
                <a:cubicBezTo>
                  <a:pt x="147776" y="65813"/>
                  <a:pt x="151814" y="67832"/>
                  <a:pt x="155851" y="67832"/>
                </a:cubicBezTo>
                <a:cubicBezTo>
                  <a:pt x="158274" y="67832"/>
                  <a:pt x="160293" y="67024"/>
                  <a:pt x="162311" y="66217"/>
                </a:cubicBezTo>
                <a:cubicBezTo>
                  <a:pt x="168368" y="62583"/>
                  <a:pt x="170790" y="55315"/>
                  <a:pt x="167964" y="49259"/>
                </a:cubicBezTo>
                <a:cubicBezTo>
                  <a:pt x="167964" y="48855"/>
                  <a:pt x="167964" y="48451"/>
                  <a:pt x="167560" y="48048"/>
                </a:cubicBezTo>
                <a:cubicBezTo>
                  <a:pt x="166753" y="46836"/>
                  <a:pt x="165945" y="45625"/>
                  <a:pt x="164734" y="44818"/>
                </a:cubicBezTo>
                <a:cubicBezTo>
                  <a:pt x="162225" y="42560"/>
                  <a:pt x="158937" y="41237"/>
                  <a:pt x="155548" y="41237"/>
                </a:cubicBezTo>
                <a:cubicBezTo>
                  <a:pt x="153482" y="41237"/>
                  <a:pt x="151379" y="41729"/>
                  <a:pt x="149391" y="42799"/>
                </a:cubicBezTo>
                <a:cubicBezTo>
                  <a:pt x="144142" y="46029"/>
                  <a:pt x="141720" y="51681"/>
                  <a:pt x="142931" y="57334"/>
                </a:cubicBezTo>
                <a:lnTo>
                  <a:pt x="114668" y="73888"/>
                </a:lnTo>
                <a:lnTo>
                  <a:pt x="120321" y="52085"/>
                </a:lnTo>
                <a:cubicBezTo>
                  <a:pt x="120724" y="50874"/>
                  <a:pt x="119917" y="49259"/>
                  <a:pt x="118706" y="48855"/>
                </a:cubicBezTo>
                <a:cubicBezTo>
                  <a:pt x="118428" y="48786"/>
                  <a:pt x="118151" y="48752"/>
                  <a:pt x="117882" y="48752"/>
                </a:cubicBezTo>
                <a:cubicBezTo>
                  <a:pt x="116584" y="48752"/>
                  <a:pt x="115476" y="49536"/>
                  <a:pt x="115476" y="50874"/>
                </a:cubicBezTo>
                <a:lnTo>
                  <a:pt x="108208" y="77522"/>
                </a:lnTo>
                <a:lnTo>
                  <a:pt x="88020" y="89231"/>
                </a:lnTo>
                <a:lnTo>
                  <a:pt x="88020" y="66217"/>
                </a:lnTo>
                <a:lnTo>
                  <a:pt x="107804" y="46433"/>
                </a:lnTo>
                <a:cubicBezTo>
                  <a:pt x="109015" y="45221"/>
                  <a:pt x="109015" y="43606"/>
                  <a:pt x="107804" y="42799"/>
                </a:cubicBezTo>
                <a:cubicBezTo>
                  <a:pt x="107198" y="42193"/>
                  <a:pt x="106492" y="41890"/>
                  <a:pt x="105836" y="41890"/>
                </a:cubicBezTo>
                <a:cubicBezTo>
                  <a:pt x="105180" y="41890"/>
                  <a:pt x="104574" y="42193"/>
                  <a:pt x="104170" y="42799"/>
                </a:cubicBezTo>
                <a:lnTo>
                  <a:pt x="88020" y="58545"/>
                </a:lnTo>
                <a:lnTo>
                  <a:pt x="88020" y="26245"/>
                </a:lnTo>
                <a:cubicBezTo>
                  <a:pt x="94076" y="25033"/>
                  <a:pt x="98921" y="19381"/>
                  <a:pt x="98921" y="12921"/>
                </a:cubicBezTo>
                <a:cubicBezTo>
                  <a:pt x="98921" y="6864"/>
                  <a:pt x="94076" y="1212"/>
                  <a:pt x="88020" y="1"/>
                </a:cubicBezTo>
                <a:lnTo>
                  <a:pt x="88020" y="404"/>
                </a:lnTo>
                <a:cubicBezTo>
                  <a:pt x="87213" y="1"/>
                  <a:pt x="86405" y="1"/>
                  <a:pt x="85597" y="1"/>
                </a:cubicBezTo>
                <a:cubicBezTo>
                  <a:pt x="84386" y="1"/>
                  <a:pt x="83579" y="1"/>
                  <a:pt x="82771" y="404"/>
                </a:cubicBezTo>
                <a:lnTo>
                  <a:pt x="82771" y="1"/>
                </a:lnTo>
                <a:close/>
              </a:path>
            </a:pathLst>
          </a:custGeom>
          <a:solidFill>
            <a:srgbClr val="A3816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186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" name="Google Shape;313;p49"/>
          <p:cNvSpPr/>
          <p:nvPr/>
        </p:nvSpPr>
        <p:spPr>
          <a:xfrm>
            <a:off x="6866481" y="4492656"/>
            <a:ext cx="463009" cy="529631"/>
          </a:xfrm>
          <a:custGeom>
            <a:avLst/>
            <a:gdLst/>
            <a:ahLst/>
            <a:cxnLst/>
            <a:rect l="l" t="t" r="r" b="b"/>
            <a:pathLst>
              <a:path w="168367" h="192593" extrusionOk="0">
                <a:moveTo>
                  <a:pt x="84385" y="62987"/>
                </a:moveTo>
                <a:lnTo>
                  <a:pt x="86808" y="69043"/>
                </a:lnTo>
                <a:lnTo>
                  <a:pt x="92461" y="81963"/>
                </a:lnTo>
                <a:lnTo>
                  <a:pt x="106592" y="80348"/>
                </a:lnTo>
                <a:lnTo>
                  <a:pt x="113052" y="79541"/>
                </a:lnTo>
                <a:lnTo>
                  <a:pt x="109015" y="85193"/>
                </a:lnTo>
                <a:lnTo>
                  <a:pt x="100940" y="96499"/>
                </a:lnTo>
                <a:lnTo>
                  <a:pt x="109015" y="107804"/>
                </a:lnTo>
                <a:lnTo>
                  <a:pt x="113052" y="113053"/>
                </a:lnTo>
                <a:lnTo>
                  <a:pt x="113052" y="113053"/>
                </a:lnTo>
                <a:lnTo>
                  <a:pt x="106592" y="112245"/>
                </a:lnTo>
                <a:lnTo>
                  <a:pt x="92461" y="110630"/>
                </a:lnTo>
                <a:lnTo>
                  <a:pt x="86808" y="123550"/>
                </a:lnTo>
                <a:lnTo>
                  <a:pt x="84385" y="129607"/>
                </a:lnTo>
                <a:lnTo>
                  <a:pt x="81559" y="123550"/>
                </a:lnTo>
                <a:lnTo>
                  <a:pt x="75907" y="110630"/>
                </a:lnTo>
                <a:lnTo>
                  <a:pt x="61775" y="112245"/>
                </a:lnTo>
                <a:lnTo>
                  <a:pt x="55315" y="113053"/>
                </a:lnTo>
                <a:lnTo>
                  <a:pt x="55315" y="113053"/>
                </a:lnTo>
                <a:lnTo>
                  <a:pt x="59353" y="107804"/>
                </a:lnTo>
                <a:lnTo>
                  <a:pt x="67428" y="96499"/>
                </a:lnTo>
                <a:lnTo>
                  <a:pt x="59353" y="85193"/>
                </a:lnTo>
                <a:lnTo>
                  <a:pt x="55315" y="79541"/>
                </a:lnTo>
                <a:lnTo>
                  <a:pt x="61775" y="80348"/>
                </a:lnTo>
                <a:lnTo>
                  <a:pt x="75907" y="81963"/>
                </a:lnTo>
                <a:lnTo>
                  <a:pt x="81559" y="69043"/>
                </a:lnTo>
                <a:lnTo>
                  <a:pt x="84385" y="62987"/>
                </a:lnTo>
                <a:close/>
                <a:moveTo>
                  <a:pt x="84385" y="1"/>
                </a:moveTo>
                <a:cubicBezTo>
                  <a:pt x="82770" y="1"/>
                  <a:pt x="81559" y="1212"/>
                  <a:pt x="81559" y="2827"/>
                </a:cubicBezTo>
                <a:lnTo>
                  <a:pt x="81559" y="21803"/>
                </a:lnTo>
                <a:lnTo>
                  <a:pt x="71465" y="16151"/>
                </a:lnTo>
                <a:cubicBezTo>
                  <a:pt x="71036" y="15865"/>
                  <a:pt x="70556" y="15731"/>
                  <a:pt x="70080" y="15731"/>
                </a:cubicBezTo>
                <a:cubicBezTo>
                  <a:pt x="69211" y="15731"/>
                  <a:pt x="68353" y="16176"/>
                  <a:pt x="67831" y="16958"/>
                </a:cubicBezTo>
                <a:cubicBezTo>
                  <a:pt x="67024" y="18170"/>
                  <a:pt x="67428" y="19785"/>
                  <a:pt x="69043" y="20592"/>
                </a:cubicBezTo>
                <a:lnTo>
                  <a:pt x="81559" y="27860"/>
                </a:lnTo>
                <a:lnTo>
                  <a:pt x="81559" y="42395"/>
                </a:lnTo>
                <a:lnTo>
                  <a:pt x="56122" y="27456"/>
                </a:lnTo>
                <a:cubicBezTo>
                  <a:pt x="55820" y="27355"/>
                  <a:pt x="55492" y="27305"/>
                  <a:pt x="55157" y="27305"/>
                </a:cubicBezTo>
                <a:cubicBezTo>
                  <a:pt x="54154" y="27305"/>
                  <a:pt x="53094" y="27759"/>
                  <a:pt x="52489" y="28667"/>
                </a:cubicBezTo>
                <a:cubicBezTo>
                  <a:pt x="51681" y="29879"/>
                  <a:pt x="52085" y="31494"/>
                  <a:pt x="53296" y="32301"/>
                </a:cubicBezTo>
                <a:lnTo>
                  <a:pt x="81559" y="48451"/>
                </a:lnTo>
                <a:lnTo>
                  <a:pt x="81559" y="55719"/>
                </a:lnTo>
                <a:lnTo>
                  <a:pt x="72677" y="76311"/>
                </a:lnTo>
                <a:lnTo>
                  <a:pt x="50470" y="73888"/>
                </a:lnTo>
                <a:lnTo>
                  <a:pt x="44010" y="70254"/>
                </a:lnTo>
                <a:lnTo>
                  <a:pt x="44010" y="37550"/>
                </a:lnTo>
                <a:cubicBezTo>
                  <a:pt x="44010" y="36339"/>
                  <a:pt x="42798" y="35127"/>
                  <a:pt x="41587" y="35127"/>
                </a:cubicBezTo>
                <a:cubicBezTo>
                  <a:pt x="39972" y="35127"/>
                  <a:pt x="38761" y="36339"/>
                  <a:pt x="38761" y="37550"/>
                </a:cubicBezTo>
                <a:lnTo>
                  <a:pt x="38761" y="67024"/>
                </a:lnTo>
                <a:lnTo>
                  <a:pt x="26244" y="59757"/>
                </a:lnTo>
                <a:lnTo>
                  <a:pt x="26244" y="45221"/>
                </a:lnTo>
                <a:cubicBezTo>
                  <a:pt x="26244" y="43606"/>
                  <a:pt x="25033" y="42395"/>
                  <a:pt x="23418" y="42395"/>
                </a:cubicBezTo>
                <a:cubicBezTo>
                  <a:pt x="22207" y="42395"/>
                  <a:pt x="20996" y="43606"/>
                  <a:pt x="20996" y="45221"/>
                </a:cubicBezTo>
                <a:lnTo>
                  <a:pt x="20996" y="56527"/>
                </a:lnTo>
                <a:lnTo>
                  <a:pt x="4442" y="47240"/>
                </a:lnTo>
                <a:cubicBezTo>
                  <a:pt x="4012" y="46954"/>
                  <a:pt x="3533" y="46820"/>
                  <a:pt x="3056" y="46820"/>
                </a:cubicBezTo>
                <a:cubicBezTo>
                  <a:pt x="2187" y="46820"/>
                  <a:pt x="1329" y="47265"/>
                  <a:pt x="808" y="48048"/>
                </a:cubicBezTo>
                <a:cubicBezTo>
                  <a:pt x="0" y="49663"/>
                  <a:pt x="404" y="51278"/>
                  <a:pt x="1615" y="52085"/>
                </a:cubicBezTo>
                <a:lnTo>
                  <a:pt x="18169" y="61372"/>
                </a:lnTo>
                <a:lnTo>
                  <a:pt x="8479" y="67024"/>
                </a:lnTo>
                <a:cubicBezTo>
                  <a:pt x="6864" y="67832"/>
                  <a:pt x="6460" y="69447"/>
                  <a:pt x="7268" y="70658"/>
                </a:cubicBezTo>
                <a:cubicBezTo>
                  <a:pt x="7672" y="71466"/>
                  <a:pt x="8883" y="72273"/>
                  <a:pt x="9690" y="72273"/>
                </a:cubicBezTo>
                <a:cubicBezTo>
                  <a:pt x="10094" y="72273"/>
                  <a:pt x="10498" y="71869"/>
                  <a:pt x="10902" y="71869"/>
                </a:cubicBezTo>
                <a:lnTo>
                  <a:pt x="23418" y="64602"/>
                </a:lnTo>
                <a:lnTo>
                  <a:pt x="35935" y="71869"/>
                </a:lnTo>
                <a:lnTo>
                  <a:pt x="10498" y="86405"/>
                </a:lnTo>
                <a:cubicBezTo>
                  <a:pt x="9287" y="87212"/>
                  <a:pt x="8883" y="88827"/>
                  <a:pt x="9690" y="90038"/>
                </a:cubicBezTo>
                <a:cubicBezTo>
                  <a:pt x="10094" y="90846"/>
                  <a:pt x="10902" y="91250"/>
                  <a:pt x="12113" y="91250"/>
                </a:cubicBezTo>
                <a:cubicBezTo>
                  <a:pt x="12517" y="91250"/>
                  <a:pt x="12920" y="91250"/>
                  <a:pt x="13324" y="90846"/>
                </a:cubicBezTo>
                <a:lnTo>
                  <a:pt x="41587" y="74696"/>
                </a:lnTo>
                <a:lnTo>
                  <a:pt x="47644" y="78329"/>
                </a:lnTo>
                <a:lnTo>
                  <a:pt x="60968" y="96499"/>
                </a:lnTo>
                <a:lnTo>
                  <a:pt x="47644" y="114264"/>
                </a:lnTo>
                <a:lnTo>
                  <a:pt x="41587" y="117898"/>
                </a:lnTo>
                <a:lnTo>
                  <a:pt x="13324" y="101747"/>
                </a:lnTo>
                <a:cubicBezTo>
                  <a:pt x="12895" y="101461"/>
                  <a:pt x="12415" y="101327"/>
                  <a:pt x="11939" y="101327"/>
                </a:cubicBezTo>
                <a:cubicBezTo>
                  <a:pt x="11070" y="101327"/>
                  <a:pt x="10212" y="101773"/>
                  <a:pt x="9690" y="102555"/>
                </a:cubicBezTo>
                <a:cubicBezTo>
                  <a:pt x="8883" y="104170"/>
                  <a:pt x="9287" y="105785"/>
                  <a:pt x="10498" y="106189"/>
                </a:cubicBezTo>
                <a:lnTo>
                  <a:pt x="35935" y="121128"/>
                </a:lnTo>
                <a:lnTo>
                  <a:pt x="23418" y="128395"/>
                </a:lnTo>
                <a:lnTo>
                  <a:pt x="10902" y="121128"/>
                </a:lnTo>
                <a:cubicBezTo>
                  <a:pt x="10473" y="120842"/>
                  <a:pt x="9993" y="120708"/>
                  <a:pt x="9516" y="120708"/>
                </a:cubicBezTo>
                <a:cubicBezTo>
                  <a:pt x="8648" y="120708"/>
                  <a:pt x="7789" y="121153"/>
                  <a:pt x="7268" y="121935"/>
                </a:cubicBezTo>
                <a:cubicBezTo>
                  <a:pt x="6460" y="123147"/>
                  <a:pt x="6864" y="124762"/>
                  <a:pt x="8479" y="125569"/>
                </a:cubicBezTo>
                <a:lnTo>
                  <a:pt x="18169" y="131222"/>
                </a:lnTo>
                <a:lnTo>
                  <a:pt x="1615" y="140912"/>
                </a:lnTo>
                <a:cubicBezTo>
                  <a:pt x="404" y="141719"/>
                  <a:pt x="0" y="143334"/>
                  <a:pt x="808" y="144546"/>
                </a:cubicBezTo>
                <a:cubicBezTo>
                  <a:pt x="1212" y="145353"/>
                  <a:pt x="2019" y="145757"/>
                  <a:pt x="3230" y="145757"/>
                </a:cubicBezTo>
                <a:cubicBezTo>
                  <a:pt x="3634" y="145757"/>
                  <a:pt x="4038" y="145757"/>
                  <a:pt x="4442" y="145353"/>
                </a:cubicBezTo>
                <a:lnTo>
                  <a:pt x="20996" y="136067"/>
                </a:lnTo>
                <a:lnTo>
                  <a:pt x="20996" y="147372"/>
                </a:lnTo>
                <a:cubicBezTo>
                  <a:pt x="20996" y="148987"/>
                  <a:pt x="22207" y="150198"/>
                  <a:pt x="23418" y="150198"/>
                </a:cubicBezTo>
                <a:cubicBezTo>
                  <a:pt x="25033" y="150198"/>
                  <a:pt x="26244" y="148987"/>
                  <a:pt x="26244" y="147372"/>
                </a:cubicBezTo>
                <a:lnTo>
                  <a:pt x="26244" y="132837"/>
                </a:lnTo>
                <a:lnTo>
                  <a:pt x="38761" y="125569"/>
                </a:lnTo>
                <a:lnTo>
                  <a:pt x="38761" y="155043"/>
                </a:lnTo>
                <a:cubicBezTo>
                  <a:pt x="38761" y="156658"/>
                  <a:pt x="39972" y="157870"/>
                  <a:pt x="41587" y="157870"/>
                </a:cubicBezTo>
                <a:cubicBezTo>
                  <a:pt x="42798" y="157870"/>
                  <a:pt x="44010" y="156658"/>
                  <a:pt x="44010" y="155043"/>
                </a:cubicBezTo>
                <a:lnTo>
                  <a:pt x="44010" y="122743"/>
                </a:lnTo>
                <a:lnTo>
                  <a:pt x="50470" y="119109"/>
                </a:lnTo>
                <a:lnTo>
                  <a:pt x="72677" y="116686"/>
                </a:lnTo>
                <a:lnTo>
                  <a:pt x="81559" y="136874"/>
                </a:lnTo>
                <a:lnTo>
                  <a:pt x="81559" y="144142"/>
                </a:lnTo>
                <a:lnTo>
                  <a:pt x="53296" y="160292"/>
                </a:lnTo>
                <a:cubicBezTo>
                  <a:pt x="52085" y="161100"/>
                  <a:pt x="51681" y="162715"/>
                  <a:pt x="52489" y="164330"/>
                </a:cubicBezTo>
                <a:cubicBezTo>
                  <a:pt x="53010" y="165112"/>
                  <a:pt x="53868" y="165557"/>
                  <a:pt x="54737" y="165557"/>
                </a:cubicBezTo>
                <a:cubicBezTo>
                  <a:pt x="55214" y="165557"/>
                  <a:pt x="55693" y="165423"/>
                  <a:pt x="56122" y="165137"/>
                </a:cubicBezTo>
                <a:lnTo>
                  <a:pt x="81559" y="150602"/>
                </a:lnTo>
                <a:lnTo>
                  <a:pt x="81559" y="164733"/>
                </a:lnTo>
                <a:lnTo>
                  <a:pt x="69043" y="172001"/>
                </a:lnTo>
                <a:cubicBezTo>
                  <a:pt x="67428" y="172809"/>
                  <a:pt x="67024" y="174424"/>
                  <a:pt x="67831" y="175635"/>
                </a:cubicBezTo>
                <a:cubicBezTo>
                  <a:pt x="68235" y="176846"/>
                  <a:pt x="69446" y="177250"/>
                  <a:pt x="70254" y="177250"/>
                </a:cubicBezTo>
                <a:cubicBezTo>
                  <a:pt x="70658" y="177250"/>
                  <a:pt x="71061" y="176846"/>
                  <a:pt x="71465" y="176846"/>
                </a:cubicBezTo>
                <a:lnTo>
                  <a:pt x="81559" y="171194"/>
                </a:lnTo>
                <a:lnTo>
                  <a:pt x="81559" y="190170"/>
                </a:lnTo>
                <a:cubicBezTo>
                  <a:pt x="81559" y="191381"/>
                  <a:pt x="82770" y="192593"/>
                  <a:pt x="84385" y="192593"/>
                </a:cubicBezTo>
                <a:cubicBezTo>
                  <a:pt x="85597" y="192593"/>
                  <a:pt x="86808" y="191381"/>
                  <a:pt x="86808" y="190170"/>
                </a:cubicBezTo>
                <a:lnTo>
                  <a:pt x="86808" y="171194"/>
                </a:lnTo>
                <a:lnTo>
                  <a:pt x="96902" y="176846"/>
                </a:lnTo>
                <a:cubicBezTo>
                  <a:pt x="97306" y="177115"/>
                  <a:pt x="97754" y="177250"/>
                  <a:pt x="98203" y="177250"/>
                </a:cubicBezTo>
                <a:cubicBezTo>
                  <a:pt x="99100" y="177250"/>
                  <a:pt x="99997" y="176712"/>
                  <a:pt x="100536" y="175635"/>
                </a:cubicBezTo>
                <a:cubicBezTo>
                  <a:pt x="101343" y="174424"/>
                  <a:pt x="100940" y="172809"/>
                  <a:pt x="99324" y="172001"/>
                </a:cubicBezTo>
                <a:lnTo>
                  <a:pt x="86808" y="164733"/>
                </a:lnTo>
                <a:lnTo>
                  <a:pt x="86808" y="150602"/>
                </a:lnTo>
                <a:lnTo>
                  <a:pt x="112245" y="165137"/>
                </a:lnTo>
                <a:cubicBezTo>
                  <a:pt x="112648" y="165541"/>
                  <a:pt x="113052" y="165541"/>
                  <a:pt x="113860" y="165541"/>
                </a:cubicBezTo>
                <a:cubicBezTo>
                  <a:pt x="114667" y="165541"/>
                  <a:pt x="115475" y="165137"/>
                  <a:pt x="115879" y="164330"/>
                </a:cubicBezTo>
                <a:cubicBezTo>
                  <a:pt x="116686" y="162715"/>
                  <a:pt x="116282" y="161100"/>
                  <a:pt x="115071" y="160292"/>
                </a:cubicBezTo>
                <a:lnTo>
                  <a:pt x="86808" y="144142"/>
                </a:lnTo>
                <a:lnTo>
                  <a:pt x="86808" y="136874"/>
                </a:lnTo>
                <a:lnTo>
                  <a:pt x="95691" y="116686"/>
                </a:lnTo>
                <a:lnTo>
                  <a:pt x="117897" y="119109"/>
                </a:lnTo>
                <a:lnTo>
                  <a:pt x="124357" y="122743"/>
                </a:lnTo>
                <a:lnTo>
                  <a:pt x="124357" y="155043"/>
                </a:lnTo>
                <a:cubicBezTo>
                  <a:pt x="124357" y="156658"/>
                  <a:pt x="125569" y="157870"/>
                  <a:pt x="126780" y="157870"/>
                </a:cubicBezTo>
                <a:cubicBezTo>
                  <a:pt x="128395" y="157870"/>
                  <a:pt x="129606" y="156658"/>
                  <a:pt x="129606" y="155043"/>
                </a:cubicBezTo>
                <a:lnTo>
                  <a:pt x="129606" y="125569"/>
                </a:lnTo>
                <a:lnTo>
                  <a:pt x="142123" y="132837"/>
                </a:lnTo>
                <a:lnTo>
                  <a:pt x="142123" y="147372"/>
                </a:lnTo>
                <a:cubicBezTo>
                  <a:pt x="142123" y="148987"/>
                  <a:pt x="143334" y="150198"/>
                  <a:pt x="144949" y="150198"/>
                </a:cubicBezTo>
                <a:cubicBezTo>
                  <a:pt x="146160" y="150198"/>
                  <a:pt x="147372" y="148987"/>
                  <a:pt x="147372" y="147372"/>
                </a:cubicBezTo>
                <a:lnTo>
                  <a:pt x="147372" y="136067"/>
                </a:lnTo>
                <a:lnTo>
                  <a:pt x="163926" y="145353"/>
                </a:lnTo>
                <a:cubicBezTo>
                  <a:pt x="164329" y="145757"/>
                  <a:pt x="164733" y="145757"/>
                  <a:pt x="165137" y="145757"/>
                </a:cubicBezTo>
                <a:cubicBezTo>
                  <a:pt x="166348" y="145757"/>
                  <a:pt x="167156" y="145353"/>
                  <a:pt x="167559" y="144546"/>
                </a:cubicBezTo>
                <a:cubicBezTo>
                  <a:pt x="168367" y="143334"/>
                  <a:pt x="167963" y="141719"/>
                  <a:pt x="166752" y="140912"/>
                </a:cubicBezTo>
                <a:lnTo>
                  <a:pt x="150198" y="131222"/>
                </a:lnTo>
                <a:lnTo>
                  <a:pt x="160292" y="125569"/>
                </a:lnTo>
                <a:cubicBezTo>
                  <a:pt x="161503" y="124762"/>
                  <a:pt x="161907" y="123147"/>
                  <a:pt x="161099" y="121935"/>
                </a:cubicBezTo>
                <a:cubicBezTo>
                  <a:pt x="160578" y="121153"/>
                  <a:pt x="159720" y="120708"/>
                  <a:pt x="158851" y="120708"/>
                </a:cubicBezTo>
                <a:cubicBezTo>
                  <a:pt x="158374" y="120708"/>
                  <a:pt x="157895" y="120842"/>
                  <a:pt x="157466" y="121128"/>
                </a:cubicBezTo>
                <a:lnTo>
                  <a:pt x="144949" y="128395"/>
                </a:lnTo>
                <a:lnTo>
                  <a:pt x="132433" y="121128"/>
                </a:lnTo>
                <a:lnTo>
                  <a:pt x="157869" y="106189"/>
                </a:lnTo>
                <a:cubicBezTo>
                  <a:pt x="159081" y="105785"/>
                  <a:pt x="159484" y="103766"/>
                  <a:pt x="158677" y="102555"/>
                </a:cubicBezTo>
                <a:cubicBezTo>
                  <a:pt x="158155" y="101773"/>
                  <a:pt x="157297" y="101327"/>
                  <a:pt x="156428" y="101327"/>
                </a:cubicBezTo>
                <a:cubicBezTo>
                  <a:pt x="155952" y="101327"/>
                  <a:pt x="155472" y="101461"/>
                  <a:pt x="155043" y="101747"/>
                </a:cubicBezTo>
                <a:lnTo>
                  <a:pt x="126780" y="117898"/>
                </a:lnTo>
                <a:lnTo>
                  <a:pt x="120724" y="114264"/>
                </a:lnTo>
                <a:lnTo>
                  <a:pt x="107400" y="96499"/>
                </a:lnTo>
                <a:lnTo>
                  <a:pt x="120724" y="78329"/>
                </a:lnTo>
                <a:lnTo>
                  <a:pt x="126780" y="74696"/>
                </a:lnTo>
                <a:lnTo>
                  <a:pt x="155043" y="91250"/>
                </a:lnTo>
                <a:lnTo>
                  <a:pt x="156254" y="91250"/>
                </a:lnTo>
                <a:cubicBezTo>
                  <a:pt x="157466" y="91250"/>
                  <a:pt x="158273" y="90846"/>
                  <a:pt x="158677" y="90038"/>
                </a:cubicBezTo>
                <a:cubicBezTo>
                  <a:pt x="159484" y="88827"/>
                  <a:pt x="159081" y="87212"/>
                  <a:pt x="157869" y="86405"/>
                </a:cubicBezTo>
                <a:lnTo>
                  <a:pt x="132433" y="71869"/>
                </a:lnTo>
                <a:lnTo>
                  <a:pt x="144949" y="64602"/>
                </a:lnTo>
                <a:lnTo>
                  <a:pt x="157466" y="71869"/>
                </a:lnTo>
                <a:cubicBezTo>
                  <a:pt x="157869" y="71869"/>
                  <a:pt x="158273" y="72273"/>
                  <a:pt x="158677" y="72273"/>
                </a:cubicBezTo>
                <a:cubicBezTo>
                  <a:pt x="159888" y="72273"/>
                  <a:pt x="160696" y="71466"/>
                  <a:pt x="161099" y="70658"/>
                </a:cubicBezTo>
                <a:cubicBezTo>
                  <a:pt x="161907" y="69447"/>
                  <a:pt x="161503" y="67832"/>
                  <a:pt x="160292" y="67024"/>
                </a:cubicBezTo>
                <a:lnTo>
                  <a:pt x="150198" y="61372"/>
                </a:lnTo>
                <a:lnTo>
                  <a:pt x="166752" y="52085"/>
                </a:lnTo>
                <a:cubicBezTo>
                  <a:pt x="167963" y="51278"/>
                  <a:pt x="168367" y="49663"/>
                  <a:pt x="167559" y="48048"/>
                </a:cubicBezTo>
                <a:cubicBezTo>
                  <a:pt x="167038" y="47265"/>
                  <a:pt x="166180" y="46820"/>
                  <a:pt x="165311" y="46820"/>
                </a:cubicBezTo>
                <a:cubicBezTo>
                  <a:pt x="164834" y="46820"/>
                  <a:pt x="164355" y="46954"/>
                  <a:pt x="163926" y="47240"/>
                </a:cubicBezTo>
                <a:lnTo>
                  <a:pt x="147372" y="56527"/>
                </a:lnTo>
                <a:lnTo>
                  <a:pt x="147372" y="45221"/>
                </a:lnTo>
                <a:cubicBezTo>
                  <a:pt x="147372" y="43606"/>
                  <a:pt x="146160" y="42395"/>
                  <a:pt x="144949" y="42395"/>
                </a:cubicBezTo>
                <a:cubicBezTo>
                  <a:pt x="143334" y="42395"/>
                  <a:pt x="142123" y="43606"/>
                  <a:pt x="142123" y="45221"/>
                </a:cubicBezTo>
                <a:lnTo>
                  <a:pt x="142123" y="59757"/>
                </a:lnTo>
                <a:lnTo>
                  <a:pt x="129606" y="67024"/>
                </a:lnTo>
                <a:lnTo>
                  <a:pt x="129606" y="37550"/>
                </a:lnTo>
                <a:cubicBezTo>
                  <a:pt x="129606" y="36339"/>
                  <a:pt x="128395" y="35127"/>
                  <a:pt x="126780" y="35127"/>
                </a:cubicBezTo>
                <a:cubicBezTo>
                  <a:pt x="125569" y="35127"/>
                  <a:pt x="124357" y="36339"/>
                  <a:pt x="124357" y="37550"/>
                </a:cubicBezTo>
                <a:lnTo>
                  <a:pt x="124357" y="70254"/>
                </a:lnTo>
                <a:lnTo>
                  <a:pt x="117897" y="73888"/>
                </a:lnTo>
                <a:lnTo>
                  <a:pt x="95691" y="76311"/>
                </a:lnTo>
                <a:lnTo>
                  <a:pt x="86808" y="55719"/>
                </a:lnTo>
                <a:lnTo>
                  <a:pt x="86808" y="48451"/>
                </a:lnTo>
                <a:lnTo>
                  <a:pt x="115071" y="32301"/>
                </a:lnTo>
                <a:cubicBezTo>
                  <a:pt x="116282" y="31494"/>
                  <a:pt x="116686" y="29879"/>
                  <a:pt x="115879" y="28667"/>
                </a:cubicBezTo>
                <a:cubicBezTo>
                  <a:pt x="115273" y="27759"/>
                  <a:pt x="114213" y="27305"/>
                  <a:pt x="113210" y="27305"/>
                </a:cubicBezTo>
                <a:cubicBezTo>
                  <a:pt x="112876" y="27305"/>
                  <a:pt x="112548" y="27355"/>
                  <a:pt x="112245" y="27456"/>
                </a:cubicBezTo>
                <a:lnTo>
                  <a:pt x="86808" y="42395"/>
                </a:lnTo>
                <a:lnTo>
                  <a:pt x="86808" y="27860"/>
                </a:lnTo>
                <a:lnTo>
                  <a:pt x="99324" y="20592"/>
                </a:lnTo>
                <a:cubicBezTo>
                  <a:pt x="100940" y="19785"/>
                  <a:pt x="101343" y="18170"/>
                  <a:pt x="100536" y="16958"/>
                </a:cubicBezTo>
                <a:cubicBezTo>
                  <a:pt x="100014" y="16176"/>
                  <a:pt x="99156" y="15731"/>
                  <a:pt x="98287" y="15731"/>
                </a:cubicBezTo>
                <a:cubicBezTo>
                  <a:pt x="97811" y="15731"/>
                  <a:pt x="97331" y="15865"/>
                  <a:pt x="96902" y="16151"/>
                </a:cubicBezTo>
                <a:lnTo>
                  <a:pt x="86808" y="21803"/>
                </a:lnTo>
                <a:lnTo>
                  <a:pt x="86808" y="2827"/>
                </a:lnTo>
                <a:cubicBezTo>
                  <a:pt x="86808" y="1212"/>
                  <a:pt x="85597" y="1"/>
                  <a:pt x="84385" y="1"/>
                </a:cubicBezTo>
                <a:close/>
              </a:path>
            </a:pathLst>
          </a:custGeom>
          <a:solidFill>
            <a:srgbClr val="A3816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186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" name="Google Shape;316;p49"/>
          <p:cNvSpPr/>
          <p:nvPr/>
        </p:nvSpPr>
        <p:spPr>
          <a:xfrm>
            <a:off x="2146417" y="3506412"/>
            <a:ext cx="463009" cy="529631"/>
          </a:xfrm>
          <a:custGeom>
            <a:avLst/>
            <a:gdLst/>
            <a:ahLst/>
            <a:cxnLst/>
            <a:rect l="l" t="t" r="r" b="b"/>
            <a:pathLst>
              <a:path w="168367" h="192593" extrusionOk="0">
                <a:moveTo>
                  <a:pt x="83982" y="64602"/>
                </a:moveTo>
                <a:lnTo>
                  <a:pt x="86808" y="66217"/>
                </a:lnTo>
                <a:lnTo>
                  <a:pt x="109015" y="78733"/>
                </a:lnTo>
                <a:lnTo>
                  <a:pt x="111841" y="80348"/>
                </a:lnTo>
                <a:lnTo>
                  <a:pt x="111841" y="112245"/>
                </a:lnTo>
                <a:lnTo>
                  <a:pt x="109015" y="113860"/>
                </a:lnTo>
                <a:lnTo>
                  <a:pt x="86808" y="126780"/>
                </a:lnTo>
                <a:lnTo>
                  <a:pt x="83982" y="127992"/>
                </a:lnTo>
                <a:lnTo>
                  <a:pt x="81559" y="126780"/>
                </a:lnTo>
                <a:lnTo>
                  <a:pt x="59353" y="113860"/>
                </a:lnTo>
                <a:lnTo>
                  <a:pt x="56526" y="112245"/>
                </a:lnTo>
                <a:lnTo>
                  <a:pt x="56526" y="80348"/>
                </a:lnTo>
                <a:lnTo>
                  <a:pt x="59353" y="78733"/>
                </a:lnTo>
                <a:lnTo>
                  <a:pt x="81559" y="66217"/>
                </a:lnTo>
                <a:lnTo>
                  <a:pt x="83982" y="64602"/>
                </a:lnTo>
                <a:close/>
                <a:moveTo>
                  <a:pt x="83982" y="1"/>
                </a:moveTo>
                <a:cubicBezTo>
                  <a:pt x="82770" y="1"/>
                  <a:pt x="81559" y="1212"/>
                  <a:pt x="81559" y="2827"/>
                </a:cubicBezTo>
                <a:lnTo>
                  <a:pt x="81559" y="20996"/>
                </a:lnTo>
                <a:lnTo>
                  <a:pt x="71465" y="14940"/>
                </a:lnTo>
                <a:cubicBezTo>
                  <a:pt x="70927" y="14670"/>
                  <a:pt x="70389" y="14536"/>
                  <a:pt x="69880" y="14536"/>
                </a:cubicBezTo>
                <a:cubicBezTo>
                  <a:pt x="68863" y="14536"/>
                  <a:pt x="67966" y="15074"/>
                  <a:pt x="67428" y="16151"/>
                </a:cubicBezTo>
                <a:cubicBezTo>
                  <a:pt x="67024" y="17362"/>
                  <a:pt x="67428" y="18977"/>
                  <a:pt x="68639" y="19785"/>
                </a:cubicBezTo>
                <a:lnTo>
                  <a:pt x="81559" y="27052"/>
                </a:lnTo>
                <a:lnTo>
                  <a:pt x="81559" y="41991"/>
                </a:lnTo>
                <a:lnTo>
                  <a:pt x="55315" y="27052"/>
                </a:lnTo>
                <a:cubicBezTo>
                  <a:pt x="54886" y="26766"/>
                  <a:pt x="54406" y="26632"/>
                  <a:pt x="53930" y="26632"/>
                </a:cubicBezTo>
                <a:cubicBezTo>
                  <a:pt x="53061" y="26632"/>
                  <a:pt x="52203" y="27078"/>
                  <a:pt x="51681" y="27860"/>
                </a:cubicBezTo>
                <a:cubicBezTo>
                  <a:pt x="50874" y="29071"/>
                  <a:pt x="51277" y="30686"/>
                  <a:pt x="52489" y="31494"/>
                </a:cubicBezTo>
                <a:lnTo>
                  <a:pt x="81559" y="48451"/>
                </a:lnTo>
                <a:lnTo>
                  <a:pt x="81559" y="59757"/>
                </a:lnTo>
                <a:lnTo>
                  <a:pt x="54104" y="75907"/>
                </a:lnTo>
                <a:lnTo>
                  <a:pt x="43202" y="69447"/>
                </a:lnTo>
                <a:lnTo>
                  <a:pt x="43202" y="37146"/>
                </a:lnTo>
                <a:cubicBezTo>
                  <a:pt x="43202" y="35531"/>
                  <a:pt x="41991" y="34320"/>
                  <a:pt x="40376" y="34320"/>
                </a:cubicBezTo>
                <a:cubicBezTo>
                  <a:pt x="38761" y="34320"/>
                  <a:pt x="37550" y="35531"/>
                  <a:pt x="37550" y="37146"/>
                </a:cubicBezTo>
                <a:lnTo>
                  <a:pt x="37550" y="66620"/>
                </a:lnTo>
                <a:lnTo>
                  <a:pt x="24629" y="58949"/>
                </a:lnTo>
                <a:lnTo>
                  <a:pt x="24629" y="44818"/>
                </a:lnTo>
                <a:cubicBezTo>
                  <a:pt x="24629" y="43606"/>
                  <a:pt x="23418" y="42395"/>
                  <a:pt x="22207" y="42395"/>
                </a:cubicBezTo>
                <a:cubicBezTo>
                  <a:pt x="20592" y="42395"/>
                  <a:pt x="19381" y="43606"/>
                  <a:pt x="19381" y="44818"/>
                </a:cubicBezTo>
                <a:lnTo>
                  <a:pt x="19381" y="55719"/>
                </a:lnTo>
                <a:lnTo>
                  <a:pt x="4442" y="47240"/>
                </a:lnTo>
                <a:cubicBezTo>
                  <a:pt x="4012" y="46954"/>
                  <a:pt x="3533" y="46820"/>
                  <a:pt x="3056" y="46820"/>
                </a:cubicBezTo>
                <a:cubicBezTo>
                  <a:pt x="2187" y="46820"/>
                  <a:pt x="1329" y="47265"/>
                  <a:pt x="808" y="48048"/>
                </a:cubicBezTo>
                <a:cubicBezTo>
                  <a:pt x="0" y="49663"/>
                  <a:pt x="404" y="51278"/>
                  <a:pt x="1615" y="51681"/>
                </a:cubicBezTo>
                <a:lnTo>
                  <a:pt x="17362" y="60968"/>
                </a:lnTo>
                <a:lnTo>
                  <a:pt x="6460" y="67428"/>
                </a:lnTo>
                <a:cubicBezTo>
                  <a:pt x="5249" y="68236"/>
                  <a:pt x="4845" y="69851"/>
                  <a:pt x="5249" y="71062"/>
                </a:cubicBezTo>
                <a:cubicBezTo>
                  <a:pt x="6057" y="71869"/>
                  <a:pt x="6864" y="72273"/>
                  <a:pt x="7672" y="72273"/>
                </a:cubicBezTo>
                <a:cubicBezTo>
                  <a:pt x="8075" y="72273"/>
                  <a:pt x="8883" y="72273"/>
                  <a:pt x="9287" y="71869"/>
                </a:cubicBezTo>
                <a:lnTo>
                  <a:pt x="23014" y="64198"/>
                </a:lnTo>
                <a:lnTo>
                  <a:pt x="35935" y="71466"/>
                </a:lnTo>
                <a:lnTo>
                  <a:pt x="8883" y="87212"/>
                </a:lnTo>
                <a:cubicBezTo>
                  <a:pt x="7672" y="88020"/>
                  <a:pt x="7268" y="89635"/>
                  <a:pt x="7672" y="90846"/>
                </a:cubicBezTo>
                <a:cubicBezTo>
                  <a:pt x="8479" y="91653"/>
                  <a:pt x="9287" y="92057"/>
                  <a:pt x="10094" y="92057"/>
                </a:cubicBezTo>
                <a:cubicBezTo>
                  <a:pt x="10498" y="92057"/>
                  <a:pt x="10902" y="92057"/>
                  <a:pt x="11305" y="91653"/>
                </a:cubicBezTo>
                <a:lnTo>
                  <a:pt x="41183" y="74696"/>
                </a:lnTo>
                <a:lnTo>
                  <a:pt x="51277" y="80348"/>
                </a:lnTo>
                <a:lnTo>
                  <a:pt x="51277" y="112245"/>
                </a:lnTo>
                <a:lnTo>
                  <a:pt x="39568" y="119109"/>
                </a:lnTo>
                <a:lnTo>
                  <a:pt x="11709" y="102959"/>
                </a:lnTo>
                <a:cubicBezTo>
                  <a:pt x="11137" y="102673"/>
                  <a:pt x="10565" y="102539"/>
                  <a:pt x="10029" y="102539"/>
                </a:cubicBezTo>
                <a:cubicBezTo>
                  <a:pt x="9051" y="102539"/>
                  <a:pt x="8193" y="102984"/>
                  <a:pt x="7672" y="103766"/>
                </a:cubicBezTo>
                <a:cubicBezTo>
                  <a:pt x="7268" y="104977"/>
                  <a:pt x="7672" y="106592"/>
                  <a:pt x="8883" y="107400"/>
                </a:cubicBezTo>
                <a:lnTo>
                  <a:pt x="34320" y="122339"/>
                </a:lnTo>
                <a:lnTo>
                  <a:pt x="21399" y="129607"/>
                </a:lnTo>
                <a:lnTo>
                  <a:pt x="9287" y="122743"/>
                </a:lnTo>
                <a:cubicBezTo>
                  <a:pt x="8715" y="122457"/>
                  <a:pt x="8142" y="122323"/>
                  <a:pt x="7606" y="122323"/>
                </a:cubicBezTo>
                <a:cubicBezTo>
                  <a:pt x="6629" y="122323"/>
                  <a:pt x="5771" y="122768"/>
                  <a:pt x="5249" y="123550"/>
                </a:cubicBezTo>
                <a:cubicBezTo>
                  <a:pt x="4845" y="124762"/>
                  <a:pt x="5249" y="126377"/>
                  <a:pt x="6460" y="127184"/>
                </a:cubicBezTo>
                <a:lnTo>
                  <a:pt x="15747" y="132837"/>
                </a:lnTo>
                <a:lnTo>
                  <a:pt x="1615" y="140912"/>
                </a:lnTo>
                <a:cubicBezTo>
                  <a:pt x="404" y="141719"/>
                  <a:pt x="0" y="143334"/>
                  <a:pt x="808" y="144546"/>
                </a:cubicBezTo>
                <a:cubicBezTo>
                  <a:pt x="1212" y="145353"/>
                  <a:pt x="2019" y="145757"/>
                  <a:pt x="3230" y="145757"/>
                </a:cubicBezTo>
                <a:lnTo>
                  <a:pt x="4442" y="145757"/>
                </a:lnTo>
                <a:lnTo>
                  <a:pt x="19381" y="136874"/>
                </a:lnTo>
                <a:lnTo>
                  <a:pt x="19381" y="149794"/>
                </a:lnTo>
                <a:cubicBezTo>
                  <a:pt x="19381" y="151006"/>
                  <a:pt x="20592" y="152217"/>
                  <a:pt x="22207" y="152217"/>
                </a:cubicBezTo>
                <a:cubicBezTo>
                  <a:pt x="23418" y="152217"/>
                  <a:pt x="24629" y="151006"/>
                  <a:pt x="24629" y="149794"/>
                </a:cubicBezTo>
                <a:lnTo>
                  <a:pt x="24629" y="133644"/>
                </a:lnTo>
                <a:lnTo>
                  <a:pt x="37550" y="126377"/>
                </a:lnTo>
                <a:lnTo>
                  <a:pt x="37550" y="157466"/>
                </a:lnTo>
                <a:cubicBezTo>
                  <a:pt x="37550" y="159081"/>
                  <a:pt x="38761" y="160292"/>
                  <a:pt x="40376" y="160292"/>
                </a:cubicBezTo>
                <a:cubicBezTo>
                  <a:pt x="41991" y="160292"/>
                  <a:pt x="43202" y="159081"/>
                  <a:pt x="43202" y="157466"/>
                </a:cubicBezTo>
                <a:lnTo>
                  <a:pt x="43202" y="123147"/>
                </a:lnTo>
                <a:lnTo>
                  <a:pt x="54104" y="117090"/>
                </a:lnTo>
                <a:lnTo>
                  <a:pt x="81559" y="132837"/>
                </a:lnTo>
                <a:lnTo>
                  <a:pt x="81559" y="146564"/>
                </a:lnTo>
                <a:lnTo>
                  <a:pt x="52489" y="163118"/>
                </a:lnTo>
                <a:cubicBezTo>
                  <a:pt x="51277" y="163926"/>
                  <a:pt x="50874" y="165541"/>
                  <a:pt x="51681" y="166752"/>
                </a:cubicBezTo>
                <a:cubicBezTo>
                  <a:pt x="52085" y="167560"/>
                  <a:pt x="52892" y="167964"/>
                  <a:pt x="54104" y="167964"/>
                </a:cubicBezTo>
                <a:cubicBezTo>
                  <a:pt x="54507" y="167964"/>
                  <a:pt x="54911" y="167964"/>
                  <a:pt x="55315" y="167560"/>
                </a:cubicBezTo>
                <a:lnTo>
                  <a:pt x="81559" y="152621"/>
                </a:lnTo>
                <a:lnTo>
                  <a:pt x="81559" y="167560"/>
                </a:lnTo>
                <a:lnTo>
                  <a:pt x="68639" y="174827"/>
                </a:lnTo>
                <a:cubicBezTo>
                  <a:pt x="67428" y="175635"/>
                  <a:pt x="67024" y="177250"/>
                  <a:pt x="67428" y="178461"/>
                </a:cubicBezTo>
                <a:cubicBezTo>
                  <a:pt x="67966" y="179538"/>
                  <a:pt x="68863" y="180076"/>
                  <a:pt x="69880" y="180076"/>
                </a:cubicBezTo>
                <a:cubicBezTo>
                  <a:pt x="70389" y="180076"/>
                  <a:pt x="70927" y="179942"/>
                  <a:pt x="71465" y="179673"/>
                </a:cubicBezTo>
                <a:lnTo>
                  <a:pt x="81559" y="173616"/>
                </a:lnTo>
                <a:lnTo>
                  <a:pt x="81559" y="190170"/>
                </a:lnTo>
                <a:cubicBezTo>
                  <a:pt x="81559" y="191381"/>
                  <a:pt x="82770" y="192593"/>
                  <a:pt x="83982" y="192593"/>
                </a:cubicBezTo>
                <a:cubicBezTo>
                  <a:pt x="85597" y="192593"/>
                  <a:pt x="86808" y="191381"/>
                  <a:pt x="86808" y="190170"/>
                </a:cubicBezTo>
                <a:lnTo>
                  <a:pt x="86808" y="173616"/>
                </a:lnTo>
                <a:lnTo>
                  <a:pt x="97306" y="179673"/>
                </a:lnTo>
                <a:cubicBezTo>
                  <a:pt x="97709" y="180076"/>
                  <a:pt x="98113" y="180076"/>
                  <a:pt x="98517" y="180076"/>
                </a:cubicBezTo>
                <a:cubicBezTo>
                  <a:pt x="99324" y="180076"/>
                  <a:pt x="100132" y="179673"/>
                  <a:pt x="100940" y="178461"/>
                </a:cubicBezTo>
                <a:cubicBezTo>
                  <a:pt x="101747" y="177250"/>
                  <a:pt x="100940" y="175635"/>
                  <a:pt x="99728" y="174827"/>
                </a:cubicBezTo>
                <a:lnTo>
                  <a:pt x="86808" y="167560"/>
                </a:lnTo>
                <a:lnTo>
                  <a:pt x="86808" y="152621"/>
                </a:lnTo>
                <a:lnTo>
                  <a:pt x="113052" y="167560"/>
                </a:lnTo>
                <a:cubicBezTo>
                  <a:pt x="113481" y="167846"/>
                  <a:pt x="113961" y="167980"/>
                  <a:pt x="114438" y="167980"/>
                </a:cubicBezTo>
                <a:cubicBezTo>
                  <a:pt x="115306" y="167980"/>
                  <a:pt x="116165" y="167534"/>
                  <a:pt x="116686" y="166752"/>
                </a:cubicBezTo>
                <a:cubicBezTo>
                  <a:pt x="117494" y="165541"/>
                  <a:pt x="117090" y="163926"/>
                  <a:pt x="115879" y="163118"/>
                </a:cubicBezTo>
                <a:lnTo>
                  <a:pt x="86808" y="146161"/>
                </a:lnTo>
                <a:lnTo>
                  <a:pt x="86808" y="132837"/>
                </a:lnTo>
                <a:lnTo>
                  <a:pt x="114264" y="117090"/>
                </a:lnTo>
                <a:lnTo>
                  <a:pt x="125165" y="123147"/>
                </a:lnTo>
                <a:lnTo>
                  <a:pt x="125165" y="157466"/>
                </a:lnTo>
                <a:cubicBezTo>
                  <a:pt x="125165" y="159081"/>
                  <a:pt x="126376" y="160292"/>
                  <a:pt x="127991" y="160292"/>
                </a:cubicBezTo>
                <a:cubicBezTo>
                  <a:pt x="129606" y="160292"/>
                  <a:pt x="130818" y="159081"/>
                  <a:pt x="130818" y="157466"/>
                </a:cubicBezTo>
                <a:lnTo>
                  <a:pt x="130818" y="126377"/>
                </a:lnTo>
                <a:lnTo>
                  <a:pt x="143738" y="133644"/>
                </a:lnTo>
                <a:lnTo>
                  <a:pt x="143738" y="149794"/>
                </a:lnTo>
                <a:cubicBezTo>
                  <a:pt x="143738" y="151006"/>
                  <a:pt x="144949" y="152217"/>
                  <a:pt x="146160" y="152217"/>
                </a:cubicBezTo>
                <a:cubicBezTo>
                  <a:pt x="147775" y="152217"/>
                  <a:pt x="148987" y="151006"/>
                  <a:pt x="148987" y="149794"/>
                </a:cubicBezTo>
                <a:lnTo>
                  <a:pt x="148987" y="136874"/>
                </a:lnTo>
                <a:lnTo>
                  <a:pt x="163926" y="145353"/>
                </a:lnTo>
                <a:cubicBezTo>
                  <a:pt x="164329" y="145757"/>
                  <a:pt x="164733" y="145757"/>
                  <a:pt x="165137" y="145757"/>
                </a:cubicBezTo>
                <a:cubicBezTo>
                  <a:pt x="166348" y="145757"/>
                  <a:pt x="167156" y="145353"/>
                  <a:pt x="167559" y="144546"/>
                </a:cubicBezTo>
                <a:cubicBezTo>
                  <a:pt x="168367" y="143334"/>
                  <a:pt x="167963" y="141719"/>
                  <a:pt x="166752" y="140912"/>
                </a:cubicBezTo>
                <a:lnTo>
                  <a:pt x="152620" y="132837"/>
                </a:lnTo>
                <a:lnTo>
                  <a:pt x="161907" y="127184"/>
                </a:lnTo>
                <a:cubicBezTo>
                  <a:pt x="163118" y="126377"/>
                  <a:pt x="163522" y="124762"/>
                  <a:pt x="163118" y="123550"/>
                </a:cubicBezTo>
                <a:cubicBezTo>
                  <a:pt x="162597" y="122768"/>
                  <a:pt x="161738" y="122323"/>
                  <a:pt x="160761" y="122323"/>
                </a:cubicBezTo>
                <a:cubicBezTo>
                  <a:pt x="160225" y="122323"/>
                  <a:pt x="159653" y="122457"/>
                  <a:pt x="159081" y="122743"/>
                </a:cubicBezTo>
                <a:lnTo>
                  <a:pt x="146968" y="129607"/>
                </a:lnTo>
                <a:lnTo>
                  <a:pt x="134048" y="122339"/>
                </a:lnTo>
                <a:lnTo>
                  <a:pt x="159484" y="107400"/>
                </a:lnTo>
                <a:cubicBezTo>
                  <a:pt x="160696" y="106592"/>
                  <a:pt x="161503" y="104977"/>
                  <a:pt x="160696" y="103766"/>
                </a:cubicBezTo>
                <a:cubicBezTo>
                  <a:pt x="160174" y="102984"/>
                  <a:pt x="159316" y="102539"/>
                  <a:pt x="158447" y="102539"/>
                </a:cubicBezTo>
                <a:cubicBezTo>
                  <a:pt x="157971" y="102539"/>
                  <a:pt x="157491" y="102673"/>
                  <a:pt x="157062" y="102959"/>
                </a:cubicBezTo>
                <a:lnTo>
                  <a:pt x="128799" y="119109"/>
                </a:lnTo>
                <a:lnTo>
                  <a:pt x="117090" y="112245"/>
                </a:lnTo>
                <a:lnTo>
                  <a:pt x="117090" y="80348"/>
                </a:lnTo>
                <a:lnTo>
                  <a:pt x="127184" y="74696"/>
                </a:lnTo>
                <a:lnTo>
                  <a:pt x="157062" y="91653"/>
                </a:lnTo>
                <a:cubicBezTo>
                  <a:pt x="157466" y="92057"/>
                  <a:pt x="157869" y="92057"/>
                  <a:pt x="158273" y="92057"/>
                </a:cubicBezTo>
                <a:cubicBezTo>
                  <a:pt x="159081" y="92057"/>
                  <a:pt x="160292" y="91653"/>
                  <a:pt x="160696" y="90846"/>
                </a:cubicBezTo>
                <a:cubicBezTo>
                  <a:pt x="161503" y="89635"/>
                  <a:pt x="160696" y="88020"/>
                  <a:pt x="159484" y="87212"/>
                </a:cubicBezTo>
                <a:lnTo>
                  <a:pt x="132433" y="71466"/>
                </a:lnTo>
                <a:lnTo>
                  <a:pt x="145353" y="64198"/>
                </a:lnTo>
                <a:lnTo>
                  <a:pt x="159081" y="71869"/>
                </a:lnTo>
                <a:cubicBezTo>
                  <a:pt x="159484" y="72273"/>
                  <a:pt x="160292" y="72273"/>
                  <a:pt x="160696" y="72273"/>
                </a:cubicBezTo>
                <a:cubicBezTo>
                  <a:pt x="161503" y="72273"/>
                  <a:pt x="162311" y="71869"/>
                  <a:pt x="163118" y="71062"/>
                </a:cubicBezTo>
                <a:cubicBezTo>
                  <a:pt x="163522" y="69851"/>
                  <a:pt x="163118" y="68236"/>
                  <a:pt x="161907" y="67428"/>
                </a:cubicBezTo>
                <a:lnTo>
                  <a:pt x="151005" y="60968"/>
                </a:lnTo>
                <a:lnTo>
                  <a:pt x="166752" y="51681"/>
                </a:lnTo>
                <a:cubicBezTo>
                  <a:pt x="167963" y="51278"/>
                  <a:pt x="168367" y="49663"/>
                  <a:pt x="167559" y="48048"/>
                </a:cubicBezTo>
                <a:cubicBezTo>
                  <a:pt x="167038" y="47265"/>
                  <a:pt x="166180" y="46820"/>
                  <a:pt x="165311" y="46820"/>
                </a:cubicBezTo>
                <a:cubicBezTo>
                  <a:pt x="164834" y="46820"/>
                  <a:pt x="164355" y="46954"/>
                  <a:pt x="163926" y="47240"/>
                </a:cubicBezTo>
                <a:lnTo>
                  <a:pt x="148987" y="55719"/>
                </a:lnTo>
                <a:lnTo>
                  <a:pt x="148987" y="44818"/>
                </a:lnTo>
                <a:cubicBezTo>
                  <a:pt x="148987" y="43606"/>
                  <a:pt x="147775" y="42395"/>
                  <a:pt x="146160" y="42395"/>
                </a:cubicBezTo>
                <a:cubicBezTo>
                  <a:pt x="144949" y="42395"/>
                  <a:pt x="143738" y="43606"/>
                  <a:pt x="143738" y="44818"/>
                </a:cubicBezTo>
                <a:lnTo>
                  <a:pt x="143738" y="58949"/>
                </a:lnTo>
                <a:lnTo>
                  <a:pt x="130818" y="66217"/>
                </a:lnTo>
                <a:lnTo>
                  <a:pt x="130818" y="37146"/>
                </a:lnTo>
                <a:cubicBezTo>
                  <a:pt x="130818" y="35531"/>
                  <a:pt x="129606" y="34320"/>
                  <a:pt x="127991" y="34320"/>
                </a:cubicBezTo>
                <a:cubicBezTo>
                  <a:pt x="126376" y="34320"/>
                  <a:pt x="125165" y="35531"/>
                  <a:pt x="125165" y="37146"/>
                </a:cubicBezTo>
                <a:lnTo>
                  <a:pt x="125165" y="69447"/>
                </a:lnTo>
                <a:lnTo>
                  <a:pt x="114264" y="75907"/>
                </a:lnTo>
                <a:lnTo>
                  <a:pt x="86808" y="59757"/>
                </a:lnTo>
                <a:lnTo>
                  <a:pt x="86808" y="48451"/>
                </a:lnTo>
                <a:lnTo>
                  <a:pt x="115879" y="31494"/>
                </a:lnTo>
                <a:cubicBezTo>
                  <a:pt x="117090" y="30686"/>
                  <a:pt x="117494" y="29071"/>
                  <a:pt x="116686" y="27860"/>
                </a:cubicBezTo>
                <a:cubicBezTo>
                  <a:pt x="116165" y="27078"/>
                  <a:pt x="115306" y="26632"/>
                  <a:pt x="114438" y="26632"/>
                </a:cubicBezTo>
                <a:cubicBezTo>
                  <a:pt x="113961" y="26632"/>
                  <a:pt x="113481" y="26766"/>
                  <a:pt x="113052" y="27052"/>
                </a:cubicBezTo>
                <a:lnTo>
                  <a:pt x="86808" y="41991"/>
                </a:lnTo>
                <a:lnTo>
                  <a:pt x="86808" y="27052"/>
                </a:lnTo>
                <a:lnTo>
                  <a:pt x="99728" y="19785"/>
                </a:lnTo>
                <a:cubicBezTo>
                  <a:pt x="100940" y="18977"/>
                  <a:pt x="101747" y="17362"/>
                  <a:pt x="100940" y="16151"/>
                </a:cubicBezTo>
                <a:cubicBezTo>
                  <a:pt x="100401" y="15074"/>
                  <a:pt x="99504" y="14536"/>
                  <a:pt x="98607" y="14536"/>
                </a:cubicBezTo>
                <a:cubicBezTo>
                  <a:pt x="98158" y="14536"/>
                  <a:pt x="97709" y="14670"/>
                  <a:pt x="97306" y="14940"/>
                </a:cubicBezTo>
                <a:lnTo>
                  <a:pt x="86808" y="20996"/>
                </a:lnTo>
                <a:lnTo>
                  <a:pt x="86808" y="2827"/>
                </a:lnTo>
                <a:cubicBezTo>
                  <a:pt x="86808" y="1212"/>
                  <a:pt x="85597" y="1"/>
                  <a:pt x="83982" y="1"/>
                </a:cubicBezTo>
                <a:close/>
              </a:path>
            </a:pathLst>
          </a:custGeom>
          <a:solidFill>
            <a:srgbClr val="A3816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186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79" name="图形 1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766548">
            <a:off x="-5002451" y="-4459288"/>
            <a:ext cx="2480936" cy="39820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4" presetClass="emph" presetSubtype="0" fill="hold" grpId="1" nodeType="withEffect">
                                  <p:stCondLst>
                                    <p:cond delay="11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0.02431 L 0 -0.07222 " pathEditMode="relative" rAng="0" ptsTypes="AA">
                                      <p:cBhvr>
                                        <p:cTn id="3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38"/>
                                    </p:animMotion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750"/>
                            </p:stCondLst>
                            <p:childTnLst>
                              <p:par>
                                <p:cTn id="38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700" tmFilter="0, 0; .2, .5; .8, .5; 1, 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350" autoRev="1" fill="hold"/>
                                        <p:tgtEl>
                                          <p:spTgt spid="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7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7037E-6 L 0.44674 0.71829 " pathEditMode="relative" rAng="0" ptsTypes="AA">
                                      <p:cBhvr>
                                        <p:cTn id="65" dur="3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44" y="3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675 0.71829 L 1.43815 -0.05672 " pathEditMode="relative" rAng="0" ptsTypes="AA">
                                      <p:cBhvr>
                                        <p:cTn id="68" dur="3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878" y="-39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63" grpId="0" animBg="1"/>
      <p:bldP spid="64" grpId="0" animBg="1"/>
      <p:bldP spid="66" grpId="0" animBg="1"/>
      <p:bldP spid="68" grpId="0" animBg="1"/>
      <p:bldP spid="76" grpId="0" animBg="1"/>
      <p:bldP spid="77" grpId="0" animBg="1"/>
      <p:bldP spid="7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 Second Countdown Intro video   YouTub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3"/>
          <a:srcRect l="33582" t="19073" r="33194" b="21307"/>
          <a:stretch>
            <a:fillRect/>
          </a:stretch>
        </p:blipFill>
        <p:spPr>
          <a:xfrm>
            <a:off x="0" y="0"/>
            <a:ext cx="1156473" cy="11672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955865" y="289213"/>
            <a:ext cx="5756207" cy="3415963"/>
          </a:xfrm>
          <a:prstGeom prst="round2DiagRect">
            <a:avLst>
              <a:gd name="adj1" fmla="val 28387"/>
              <a:gd name="adj2" fmla="val 0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6. Ở nước ta, rừng rậm nhiệt đới phân bố chủ yếu ở ven biển; rừng ngập mặn thường thấy trên vùng đồi núi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Đ - 9Slide.vn"/>
          <p:cNvSpPr/>
          <p:nvPr/>
        </p:nvSpPr>
        <p:spPr>
          <a:xfrm>
            <a:off x="3246420" y="4028106"/>
            <a:ext cx="2813085" cy="1188824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6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 - 9Slide.vn"/>
          <p:cNvSpPr/>
          <p:nvPr/>
        </p:nvSpPr>
        <p:spPr>
          <a:xfrm>
            <a:off x="3282916" y="5341319"/>
            <a:ext cx="2813084" cy="1188824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endParaRPr lang="en-US" sz="6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55864" y="327857"/>
            <a:ext cx="5756207" cy="3415963"/>
          </a:xfrm>
          <a:prstGeom prst="round2DiagRect">
            <a:avLst>
              <a:gd name="adj1" fmla="val 28387"/>
              <a:gd name="adj2" fmla="val 0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6. Ở nước ta, </a:t>
            </a:r>
            <a:r>
              <a:rPr lang="en-US" sz="3600" b="1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 rậm nhiệt đới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phân bố chủ yếu trên </a:t>
            </a:r>
            <a:r>
              <a:rPr lang="en-US" sz="3600" b="1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 đồi núi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600" b="1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 ngập mặn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thường thấy </a:t>
            </a:r>
            <a:r>
              <a:rPr lang="en-US" sz="3600" b="1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 ven biển.</a:t>
            </a:r>
            <a:endParaRPr lang="en-US" sz="3600" b="1" i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926" y="-76200"/>
            <a:ext cx="5336074" cy="6858000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35126" y="3439951"/>
            <a:ext cx="2619174" cy="33418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50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mph" presetSubtype="0" repeatCount="3000" autoRev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3" presetClass="exit" presetSubtype="3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mph" presetSubtype="0" repeatCount="3000" autoRev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53" presetClass="exit" presetSubtype="3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6" grpId="1" animBg="1"/>
      <p:bldP spid="6" grpId="2" animBg="1"/>
      <p:bldP spid="6" grpId="3" animBg="1"/>
      <p:bldP spid="7" grpId="0" animBg="1"/>
      <p:bldP spid="7" grpId="1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00"/>
            <a:ext cx="6280982" cy="6858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00"/>
            <a:ext cx="6280982" cy="685800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93" b="89379" l="4217" r="89910">
                        <a14:foregroundMark x1="26657" y1="8276" x2="17319" y2="14069"/>
                        <a14:foregroundMark x1="17319" y1="14069" x2="28313" y2="29793"/>
                        <a14:foregroundMark x1="28313" y1="29793" x2="25000" y2="41793"/>
                        <a14:foregroundMark x1="25000" y1="41793" x2="27560" y2="49517"/>
                        <a14:foregroundMark x1="27560" y1="49517" x2="39307" y2="51586"/>
                        <a14:foregroundMark x1="39307" y1="51586" x2="25452" y2="30897"/>
                        <a14:foregroundMark x1="25452" y1="30897" x2="25301" y2="18207"/>
                        <a14:foregroundMark x1="25301" y1="18207" x2="20633" y2="11310"/>
                        <a14:foregroundMark x1="20633" y1="11310" x2="17319" y2="32414"/>
                        <a14:foregroundMark x1="17319" y1="32414" x2="27560" y2="36552"/>
                        <a14:foregroundMark x1="27560" y1="36552" x2="14157" y2="33379"/>
                        <a14:foregroundMark x1="14157" y1="33379" x2="24247" y2="35172"/>
                        <a14:foregroundMark x1="24247" y1="35172" x2="30120" y2="32552"/>
                        <a14:foregroundMark x1="33584" y1="13655" x2="12952" y2="6483"/>
                        <a14:foregroundMark x1="12952" y1="6483" x2="3012" y2="6069"/>
                        <a14:foregroundMark x1="3012" y1="6069" x2="24247" y2="5931"/>
                        <a14:foregroundMark x1="24247" y1="5931" x2="31175" y2="13241"/>
                        <a14:foregroundMark x1="31175" y1="13241" x2="23343" y2="4276"/>
                        <a14:foregroundMark x1="23343" y1="4276" x2="5120" y2="8000"/>
                        <a14:foregroundMark x1="5120" y1="8000" x2="9337" y2="15034"/>
                        <a14:foregroundMark x1="9337" y1="15034" x2="5873" y2="8138"/>
                        <a14:foregroundMark x1="5873" y1="8138" x2="17470" y2="7724"/>
                        <a14:foregroundMark x1="17470" y1="7724" x2="36898" y2="13379"/>
                        <a14:foregroundMark x1="36898" y1="13379" x2="45482" y2="19862"/>
                        <a14:foregroundMark x1="5120" y1="6621" x2="4518" y2="7724"/>
                        <a14:foregroundMark x1="40813" y1="50897" x2="53614" y2="54621"/>
                        <a14:foregroundMark x1="39157" y1="61517" x2="35994" y2="68828"/>
                        <a14:foregroundMark x1="35994" y1="68828" x2="28012" y2="72552"/>
                        <a14:foregroundMark x1="28012" y1="72552" x2="30120" y2="74621"/>
                        <a14:foregroundMark x1="25753" y1="73517" x2="24849" y2="71724"/>
                        <a14:foregroundMark x1="15512" y1="15586" x2="9187" y2="9379"/>
                        <a14:foregroundMark x1="9187" y1="9379" x2="16416" y2="12276"/>
                        <a14:foregroundMark x1="16416" y1="12276" x2="25753" y2="6345"/>
                        <a14:foregroundMark x1="25753" y1="6345" x2="26657" y2="12966"/>
                        <a14:foregroundMark x1="27560" y1="5793" x2="29066" y2="7724"/>
                        <a14:backgroundMark x1="42319" y1="57793" x2="42319" y2="577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00"/>
            <a:ext cx="6280982" cy="6858000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6400800" y="152400"/>
            <a:ext cx="5530018" cy="6553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50800" dist="38100" dir="18900000" sx="101000" sy="101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DF5F8"/>
              </a:solidFill>
            </a:endParaRP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14"/>
          <a:stretch>
            <a:fillRect/>
          </a:stretch>
        </p:blipFill>
        <p:spPr>
          <a:xfrm>
            <a:off x="0" y="5088846"/>
            <a:ext cx="6280982" cy="1692953"/>
          </a:xfrm>
          <a:prstGeom prst="rect">
            <a:avLst/>
          </a:prstGeom>
        </p:spPr>
      </p:pic>
      <p:sp>
        <p:nvSpPr>
          <p:cNvPr id="52" name="Rectangle 51"/>
          <p:cNvSpPr>
            <a:spLocks noChangeArrowheads="1"/>
          </p:cNvSpPr>
          <p:nvPr/>
        </p:nvSpPr>
        <p:spPr bwMode="auto">
          <a:xfrm>
            <a:off x="6280980" y="281547"/>
            <a:ext cx="56388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vi-VN" sz="2800" b="1">
                <a:solidFill>
                  <a:schemeClr val="bg1"/>
                </a:solidFill>
                <a:latin typeface="Times New Roman" panose="02020603050405020304" pitchFamily="18" charset="0"/>
              </a:rPr>
              <a:t>- Loại rừng nào chiếm diện tích lớn hơn cả?</a:t>
            </a:r>
            <a:endParaRPr lang="vi-VN" altLang="vi-VN" sz="2800" b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54" name="Rectangle 53"/>
          <p:cNvSpPr>
            <a:spLocks noChangeArrowheads="1"/>
          </p:cNvSpPr>
          <p:nvPr/>
        </p:nvSpPr>
        <p:spPr bwMode="auto">
          <a:xfrm>
            <a:off x="6618294" y="231585"/>
            <a:ext cx="531252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vi-VN" sz="2800" b="1">
                <a:solidFill>
                  <a:schemeClr val="bg1"/>
                </a:solidFill>
                <a:latin typeface="Times New Roman" panose="02020603050405020304" pitchFamily="18" charset="0"/>
              </a:rPr>
              <a:t>- Nêu tên 2 loại rừng phổ biến ở nước ta.</a:t>
            </a:r>
            <a:endParaRPr lang="vi-VN" altLang="vi-VN" sz="2800" b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7"/>
          <a:srcRect l="57501" t="37779" r="11248" b="18888"/>
          <a:stretch>
            <a:fillRect/>
          </a:stretch>
        </p:blipFill>
        <p:spPr>
          <a:xfrm>
            <a:off x="6954841" y="2908631"/>
            <a:ext cx="3810000" cy="2971800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7"/>
          <a:srcRect l="25625" t="37778" r="43124" b="17777"/>
          <a:stretch>
            <a:fillRect/>
          </a:stretch>
        </p:blipFill>
        <p:spPr>
          <a:xfrm>
            <a:off x="2387265" y="2895812"/>
            <a:ext cx="3810000" cy="3048000"/>
          </a:xfrm>
          <a:prstGeom prst="rect">
            <a:avLst/>
          </a:prstGeom>
        </p:spPr>
      </p:pic>
      <p:sp>
        <p:nvSpPr>
          <p:cNvPr id="57" name="TextBox 7"/>
          <p:cNvSpPr txBox="1">
            <a:spLocks noChangeArrowheads="1"/>
          </p:cNvSpPr>
          <p:nvPr/>
        </p:nvSpPr>
        <p:spPr bwMode="auto">
          <a:xfrm>
            <a:off x="-1" y="6457950"/>
            <a:ext cx="6280981" cy="40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vi-VN" sz="2000" b="1" i="1">
                <a:solidFill>
                  <a:srgbClr val="0000CC"/>
                </a:solidFill>
                <a:latin typeface="Times New Roman" panose="02020603050405020304" pitchFamily="18" charset="0"/>
              </a:rPr>
              <a:t>Hình 1. Lược đồ phân bố rừng ở Việt Nam</a:t>
            </a:r>
            <a:endParaRPr lang="en-US" altLang="vi-VN" sz="2000" b="1" i="1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60" name="Line 120"/>
          <p:cNvSpPr>
            <a:spLocks noChangeShapeType="1"/>
          </p:cNvSpPr>
          <p:nvPr/>
        </p:nvSpPr>
        <p:spPr bwMode="auto">
          <a:xfrm flipH="1">
            <a:off x="1750110" y="5488169"/>
            <a:ext cx="1377974" cy="400050"/>
          </a:xfrm>
          <a:prstGeom prst="line">
            <a:avLst/>
          </a:prstGeom>
          <a:noFill/>
          <a:ln w="19050">
            <a:solidFill>
              <a:srgbClr val="6600FF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Line 121"/>
          <p:cNvSpPr>
            <a:spLocks noChangeShapeType="1"/>
          </p:cNvSpPr>
          <p:nvPr/>
        </p:nvSpPr>
        <p:spPr bwMode="auto">
          <a:xfrm flipH="1">
            <a:off x="1936896" y="5467589"/>
            <a:ext cx="1178033" cy="17404"/>
          </a:xfrm>
          <a:prstGeom prst="line">
            <a:avLst/>
          </a:prstGeom>
          <a:noFill/>
          <a:ln w="19050">
            <a:solidFill>
              <a:srgbClr val="6600FF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Line 122"/>
          <p:cNvSpPr>
            <a:spLocks noChangeShapeType="1"/>
          </p:cNvSpPr>
          <p:nvPr/>
        </p:nvSpPr>
        <p:spPr bwMode="auto">
          <a:xfrm flipH="1">
            <a:off x="1219200" y="5467589"/>
            <a:ext cx="1908884" cy="760230"/>
          </a:xfrm>
          <a:prstGeom prst="line">
            <a:avLst/>
          </a:prstGeom>
          <a:noFill/>
          <a:ln w="12700">
            <a:solidFill>
              <a:srgbClr val="6600FF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Line 123"/>
          <p:cNvSpPr>
            <a:spLocks noChangeShapeType="1"/>
          </p:cNvSpPr>
          <p:nvPr/>
        </p:nvSpPr>
        <p:spPr bwMode="auto">
          <a:xfrm flipH="1">
            <a:off x="2666999" y="2035622"/>
            <a:ext cx="565978" cy="2823094"/>
          </a:xfrm>
          <a:prstGeom prst="line">
            <a:avLst/>
          </a:prstGeom>
          <a:noFill/>
          <a:ln w="28575">
            <a:solidFill>
              <a:srgbClr val="EE401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Line 124"/>
          <p:cNvSpPr>
            <a:spLocks noChangeShapeType="1"/>
          </p:cNvSpPr>
          <p:nvPr/>
        </p:nvSpPr>
        <p:spPr bwMode="auto">
          <a:xfrm flipH="1">
            <a:off x="2430469" y="2035622"/>
            <a:ext cx="802509" cy="1511478"/>
          </a:xfrm>
          <a:prstGeom prst="line">
            <a:avLst/>
          </a:prstGeom>
          <a:noFill/>
          <a:ln w="28575">
            <a:solidFill>
              <a:srgbClr val="EE401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Line 125"/>
          <p:cNvSpPr>
            <a:spLocks noChangeShapeType="1"/>
          </p:cNvSpPr>
          <p:nvPr/>
        </p:nvSpPr>
        <p:spPr bwMode="auto">
          <a:xfrm flipH="1" flipV="1">
            <a:off x="1524000" y="609600"/>
            <a:ext cx="1708978" cy="1389685"/>
          </a:xfrm>
          <a:prstGeom prst="line">
            <a:avLst/>
          </a:prstGeom>
          <a:noFill/>
          <a:ln w="28575">
            <a:solidFill>
              <a:srgbClr val="EE401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Rectangle 127"/>
          <p:cNvSpPr>
            <a:spLocks noChangeArrowheads="1"/>
          </p:cNvSpPr>
          <p:nvPr/>
        </p:nvSpPr>
        <p:spPr bwMode="auto">
          <a:xfrm>
            <a:off x="3128084" y="5203786"/>
            <a:ext cx="3130550" cy="457200"/>
          </a:xfrm>
          <a:prstGeom prst="rect">
            <a:avLst/>
          </a:prstGeom>
          <a:solidFill>
            <a:schemeClr val="bg1"/>
          </a:solidFill>
          <a:ln w="28575">
            <a:noFill/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Rừng ngập mặn</a:t>
            </a:r>
            <a:endParaRPr lang="en-US" altLang="vi-VN" sz="28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Rectangle 129"/>
          <p:cNvSpPr>
            <a:spLocks noChangeArrowheads="1"/>
          </p:cNvSpPr>
          <p:nvPr/>
        </p:nvSpPr>
        <p:spPr bwMode="auto">
          <a:xfrm>
            <a:off x="3232980" y="1736486"/>
            <a:ext cx="3048000" cy="457200"/>
          </a:xfrm>
          <a:prstGeom prst="rect">
            <a:avLst/>
          </a:prstGeom>
          <a:solidFill>
            <a:schemeClr val="bg1"/>
          </a:solidFill>
          <a:ln w="28575">
            <a:noFill/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800" b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 rậm nhiệt đới</a:t>
            </a:r>
            <a:endParaRPr lang="en-US" altLang="vi-VN" sz="2800" b="1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509547" y="1679370"/>
            <a:ext cx="53125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Rừng rậm nhiệt đới chiếm phần lớn diện tích.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12991" y="2315770"/>
            <a:ext cx="296799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Vùng đồi núi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362199" y="5791670"/>
            <a:ext cx="389643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spc="-60">
                <a:latin typeface="Times New Roman" panose="02020603050405020304" pitchFamily="18" charset="0"/>
                <a:cs typeface="Times New Roman" panose="02020603050405020304" pitchFamily="18" charset="0"/>
              </a:rPr>
              <a:t>Nơi đất thấp, ven biển</a:t>
            </a:r>
            <a:endParaRPr lang="en-US" sz="3200" b="1" spc="-6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8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" t="1644" r="2500" b="5001"/>
          <a:stretch>
            <a:fillRect/>
          </a:stretch>
        </p:blipFill>
        <p:spPr bwMode="auto">
          <a:xfrm>
            <a:off x="6782144" y="-34300"/>
            <a:ext cx="5409856" cy="7162800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600" b="75067" l="8123" r="59928">
                        <a14:foregroundMark x1="33394" y1="6933" x2="30495" y2="6836"/>
                        <a14:foregroundMark x1="13744" y1="7990" x2="12274" y2="8267"/>
                        <a14:foregroundMark x1="12274" y1="8267" x2="12274" y2="13231"/>
                        <a14:foregroundMark x1="12455" y1="8267" x2="11913" y2="10800"/>
                        <a14:foregroundMark x1="8303" y1="8000" x2="8303" y2="8000"/>
                        <a14:foregroundMark x1="49097" y1="68667" x2="44168" y2="69991"/>
                        <a14:foregroundMark x1="51833" y1="74929" x2="53249" y2="74267"/>
                        <a14:foregroundMark x1="53662" y1="73820" x2="58303" y2="68800"/>
                        <a14:foregroundMark x1="53249" y1="74267" x2="53623" y2="73863"/>
                        <a14:foregroundMark x1="58303" y1="68800" x2="59457" y2="58859"/>
                        <a14:foregroundMark x1="59178" y1="53471" x2="59084" y2="53304"/>
                        <a14:foregroundMark x1="46751" y1="72933" x2="55067" y2="72702"/>
                        <a14:foregroundMark x1="40066" y1="15619" x2="40975" y2="15867"/>
                        <a14:foregroundMark x1="40633" y1="14321" x2="39531" y2="9333"/>
                        <a14:foregroundMark x1="40857" y1="15333" x2="40820" y2="15166"/>
                        <a14:foregroundMark x1="40975" y1="15867" x2="40857" y2="15333"/>
                        <a14:foregroundMark x1="39531" y1="9333" x2="34838" y2="6400"/>
                        <a14:foregroundMark x1="28159" y1="21333" x2="28159" y2="21333"/>
                        <a14:foregroundMark x1="28881" y1="22933" x2="28881" y2="22933"/>
                        <a14:foregroundMark x1="27978" y1="23733" x2="27978" y2="23733"/>
                        <a14:foregroundMark x1="25090" y1="26133" x2="25090" y2="26133"/>
                        <a14:foregroundMark x1="24188" y1="26267" x2="24188" y2="26267"/>
                        <a14:foregroundMark x1="42058" y1="41467" x2="42058" y2="41467"/>
                        <a14:foregroundMark x1="43682" y1="43333" x2="43682" y2="43333"/>
                        <a14:foregroundMark x1="45307" y1="44800" x2="45848" y2="45067"/>
                        <a14:foregroundMark x1="30500" y1="31733" x2="27437" y2="29200"/>
                        <a14:foregroundMark x1="36949" y1="37067" x2="30500" y2="31733"/>
                        <a14:foregroundMark x1="38721" y1="38533" x2="36949" y2="37067"/>
                        <a14:foregroundMark x1="39527" y1="39200" x2="38721" y2="38533"/>
                        <a14:foregroundMark x1="40978" y1="40400" x2="39527" y2="39200"/>
                        <a14:foregroundMark x1="43073" y1="42133" x2="40978" y2="40400"/>
                        <a14:foregroundMark x1="53069" y1="50400" x2="43073" y2="42133"/>
                        <a14:foregroundMark x1="30144" y1="3733" x2="30144" y2="3733"/>
                        <a14:foregroundMark x1="29964" y1="4267" x2="27617" y2="5600"/>
                        <a14:foregroundMark x1="30866" y1="3867" x2="31588" y2="4933"/>
                        <a14:foregroundMark x1="50181" y1="75067" x2="52166" y2="74000"/>
                        <a14:foregroundMark x1="45487" y1="13333" x2="45487" y2="13333"/>
                        <a14:foregroundMark x1="46209" y1="13200" x2="46209" y2="13200"/>
                        <a14:foregroundMark x1="47473" y1="13333" x2="47473" y2="13333"/>
                        <a14:foregroundMark x1="48014" y1="13600" x2="48375" y2="13867"/>
                        <a14:foregroundMark x1="50181" y1="13600" x2="50181" y2="13600"/>
                        <a14:foregroundMark x1="33935" y1="33467" x2="33935" y2="33467"/>
                        <a14:foregroundMark x1="35921" y1="35333" x2="35921" y2="35333"/>
                        <a14:backgroundMark x1="50116" y1="12381" x2="46390" y2="11733"/>
                        <a14:backgroundMark x1="55596" y1="13333" x2="50748" y2="12490"/>
                        <a14:backgroundMark x1="46390" y1="11733" x2="40975" y2="5467"/>
                        <a14:backgroundMark x1="40975" y1="5467" x2="33754" y2="4191"/>
                        <a14:backgroundMark x1="27321" y1="5400" x2="24007" y2="6267"/>
                        <a14:backgroundMark x1="24007" y1="6267" x2="7942" y2="6000"/>
                        <a14:backgroundMark x1="34296" y1="14267" x2="38267" y2="20133"/>
                        <a14:backgroundMark x1="38267" y1="20133" x2="38087" y2="20533"/>
                        <a14:backgroundMark x1="31408" y1="15067" x2="36101" y2="21067"/>
                        <a14:backgroundMark x1="36282" y1="14800" x2="36282" y2="14800"/>
                        <a14:backgroundMark x1="32130" y1="15067" x2="32130" y2="15067"/>
                        <a14:backgroundMark x1="37545" y1="15200" x2="37545" y2="15200"/>
                        <a14:backgroundMark x1="36462" y1="14533" x2="36462" y2="14533"/>
                        <a14:backgroundMark x1="32491" y1="23067" x2="32491" y2="22933"/>
                        <a14:backgroundMark x1="31047" y1="22667" x2="31047" y2="22667"/>
                        <a14:backgroundMark x1="31408" y1="26533" x2="31408" y2="26533"/>
                        <a14:backgroundMark x1="31227" y1="27733" x2="31227" y2="27733"/>
                        <a14:backgroundMark x1="31227" y1="30000" x2="31227" y2="30000"/>
                        <a14:backgroundMark x1="40072" y1="37867" x2="40072" y2="37867"/>
                        <a14:backgroundMark x1="42780" y1="39867" x2="42780" y2="39867"/>
                        <a14:backgroundMark x1="48736" y1="44267" x2="48736" y2="44267"/>
                        <a14:backgroundMark x1="54152" y1="48933" x2="54152" y2="48933"/>
                        <a14:backgroundMark x1="58303" y1="52400" x2="58303" y2="52400"/>
                        <a14:backgroundMark x1="57942" y1="50933" x2="57942" y2="50933"/>
                        <a14:backgroundMark x1="55957" y1="50533" x2="59025" y2="53333"/>
                        <a14:backgroundMark x1="59928" y1="55200" x2="60830" y2="58667"/>
                        <a14:backgroundMark x1="9386" y1="34667" x2="19495" y2="34133"/>
                        <a14:backgroundMark x1="19495" y1="34133" x2="24729" y2="40133"/>
                        <a14:backgroundMark x1="24729" y1="40133" x2="24910" y2="41333"/>
                        <a14:backgroundMark x1="7581" y1="10267" x2="7762" y2="17333"/>
                        <a14:backgroundMark x1="7762" y1="17333" x2="7220" y2="18267"/>
                        <a14:backgroundMark x1="11552" y1="12933" x2="8845" y2="16133"/>
                        <a14:backgroundMark x1="12274" y1="17333" x2="7401" y2="23733"/>
                        <a14:backgroundMark x1="38267" y1="66533" x2="35740" y2="69467"/>
                        <a14:backgroundMark x1="41336" y1="65733" x2="39892" y2="68933"/>
                        <a14:backgroundMark x1="43502" y1="59067" x2="41697" y2="66667"/>
                        <a14:backgroundMark x1="41697" y1="66667" x2="41336" y2="67067"/>
                        <a14:backgroundMark x1="46209" y1="56000" x2="42419" y2="57600"/>
                        <a14:backgroundMark x1="21480" y1="28267" x2="27978" y2="32800"/>
                        <a14:backgroundMark x1="27978" y1="32800" x2="42960" y2="57467"/>
                        <a14:backgroundMark x1="35740" y1="14000" x2="38989" y2="16267"/>
                        <a14:backgroundMark x1="50722" y1="14133" x2="47834" y2="15867"/>
                        <a14:backgroundMark x1="30144" y1="14667" x2="34657" y2="16533"/>
                        <a14:backgroundMark x1="29603" y1="14800" x2="29603" y2="14800"/>
                        <a14:backgroundMark x1="30505" y1="15600" x2="30505" y2="15600"/>
                        <a14:backgroundMark x1="30144" y1="16667" x2="30144" y2="16667"/>
                        <a14:backgroundMark x1="32491" y1="28000" x2="32491" y2="28000"/>
                        <a14:backgroundMark x1="31408" y1="28267" x2="31408" y2="28267"/>
                        <a14:backgroundMark x1="32130" y1="30000" x2="32130" y2="30000"/>
                        <a14:backgroundMark x1="33394" y1="31333" x2="33394" y2="31333"/>
                        <a14:backgroundMark x1="34657" y1="31467" x2="34657" y2="31467"/>
                        <a14:backgroundMark x1="34657" y1="32000" x2="34657" y2="32000"/>
                        <a14:backgroundMark x1="35921" y1="33333" x2="35921" y2="33333"/>
                        <a14:backgroundMark x1="39170" y1="37067" x2="39170" y2="37067"/>
                        <a14:backgroundMark x1="40614" y1="38533" x2="40614" y2="38533"/>
                        <a14:backgroundMark x1="44043" y1="40400" x2="44043" y2="40400"/>
                        <a14:backgroundMark x1="45487" y1="42133" x2="45487" y2="42133"/>
                        <a14:backgroundMark x1="59747" y1="54267" x2="59747" y2="54267"/>
                        <a14:backgroundMark x1="40433" y1="70267" x2="40433" y2="70267"/>
                        <a14:backgroundMark x1="41155" y1="71200" x2="41155" y2="71200"/>
                        <a14:backgroundMark x1="41877" y1="73333" x2="41877" y2="73333"/>
                        <a14:backgroundMark x1="42780" y1="73867" x2="42780" y2="73867"/>
                        <a14:backgroundMark x1="46209" y1="75867" x2="46209" y2="75867"/>
                        <a14:backgroundMark x1="47653" y1="76267" x2="41516" y2="74267"/>
                        <a14:backgroundMark x1="44585" y1="77067" x2="51805" y2="76800"/>
                        <a14:backgroundMark x1="42058" y1="69867" x2="41697" y2="73200"/>
                        <a14:backgroundMark x1="44946" y1="76933" x2="44946" y2="76933"/>
                        <a14:backgroundMark x1="44404" y1="76933" x2="44404" y2="76933"/>
                        <a14:backgroundMark x1="43682" y1="76933" x2="43682" y2="76933"/>
                        <a14:backgroundMark x1="42419" y1="76133" x2="43863" y2="76000"/>
                        <a14:backgroundMark x1="43863" y1="77067" x2="43863" y2="77067"/>
                        <a14:backgroundMark x1="43863" y1="77067" x2="43863" y2="77067"/>
                        <a14:backgroundMark x1="43682" y1="76800" x2="43682" y2="76800"/>
                        <a14:backgroundMark x1="62635" y1="67067" x2="61011" y2="60133"/>
                        <a14:backgroundMark x1="61011" y1="60133" x2="61011" y2="60000"/>
                        <a14:backgroundMark x1="61191" y1="70133" x2="61191" y2="70133"/>
                        <a14:backgroundMark x1="61733" y1="70000" x2="55776" y2="75733"/>
                        <a14:backgroundMark x1="55776" y1="75733" x2="55235" y2="75733"/>
                        <a14:backgroundMark x1="53791" y1="76133" x2="54152" y2="76133"/>
                        <a14:backgroundMark x1="40433" y1="49600" x2="44224" y2="54533"/>
                        <a14:backgroundMark x1="35018" y1="40667" x2="35018" y2="40667"/>
                        <a14:backgroundMark x1="32310" y1="31733" x2="32310" y2="31733"/>
                        <a14:backgroundMark x1="14079" y1="23067" x2="14079" y2="23067"/>
                        <a14:backgroundMark x1="20578" y1="21333" x2="20578" y2="21333"/>
                        <a14:backgroundMark x1="21300" y1="21200" x2="21300" y2="21200"/>
                        <a14:backgroundMark x1="38628" y1="41867" x2="38628" y2="41867"/>
                        <a14:backgroundMark x1="43682" y1="75867" x2="44585" y2="77600"/>
                        <a14:backgroundMark x1="49278" y1="62400" x2="49278" y2="62400"/>
                        <a14:backgroundMark x1="59206" y1="53467" x2="59567" y2="54533"/>
                        <a14:backgroundMark x1="31588" y1="31867" x2="31588" y2="31867"/>
                        <a14:backgroundMark x1="59567" y1="54533" x2="59567" y2="54533"/>
                        <a14:backgroundMark x1="59747" y1="54400" x2="59928" y2="55600"/>
                        <a14:backgroundMark x1="28159" y1="13333" x2="28159" y2="13333"/>
                        <a14:backgroundMark x1="40253" y1="15333" x2="40253" y2="15333"/>
                        <a14:backgroundMark x1="40614" y1="39200" x2="40614" y2="39200"/>
                        <a14:backgroundMark x1="38303" y1="35333" x2="38809" y2="35867"/>
                        <a14:backgroundMark x1="36282" y1="33200" x2="38303" y2="35333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47" t="1644" r="36226" b="20813"/>
          <a:stretch>
            <a:fillRect/>
          </a:stretch>
        </p:blipFill>
        <p:spPr bwMode="auto">
          <a:xfrm>
            <a:off x="7019941" y="-29885"/>
            <a:ext cx="3285414" cy="5927281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600" b="90400" l="23466" r="62816">
                        <a14:foregroundMark x1="34064" y1="19200" x2="34477" y2="20133"/>
                        <a14:foregroundMark x1="33652" y1="18267" x2="34064" y2="19200"/>
                        <a14:foregroundMark x1="32060" y1="14667" x2="33652" y2="18267"/>
                        <a14:foregroundMark x1="31765" y1="14000" x2="32060" y2="14667"/>
                        <a14:foregroundMark x1="31588" y1="13600" x2="31765" y2="14000"/>
                        <a14:foregroundMark x1="37044" y1="14667" x2="37545" y2="13600"/>
                        <a14:foregroundMark x1="34477" y1="20133" x2="37044" y2="14667"/>
                        <a14:foregroundMark x1="34054" y1="14667" x2="32310" y2="15200"/>
                        <a14:foregroundMark x1="36236" y1="14000" x2="34054" y2="14667"/>
                        <a14:foregroundMark x1="37545" y1="13600" x2="36236" y2="14000"/>
                        <a14:foregroundMark x1="43682" y1="18000" x2="43682" y2="18000"/>
                        <a14:foregroundMark x1="48195" y1="17467" x2="48195" y2="17467"/>
                        <a14:foregroundMark x1="50793" y1="14533" x2="51444" y2="13867"/>
                        <a14:foregroundMark x1="49097" y1="16267" x2="50793" y2="14533"/>
                        <a14:foregroundMark x1="51444" y1="14667" x2="53791" y2="14667"/>
                        <a14:foregroundMark x1="51083" y1="13733" x2="54152" y2="13600"/>
                        <a14:foregroundMark x1="32491" y1="78000" x2="28159" y2="84800"/>
                        <a14:foregroundMark x1="28159" y1="84800" x2="37365" y2="82000"/>
                        <a14:foregroundMark x1="37365" y1="82000" x2="39531" y2="80667"/>
                        <a14:foregroundMark x1="25451" y1="87733" x2="25451" y2="87733"/>
                        <a14:foregroundMark x1="24910" y1="88400" x2="24910" y2="88400"/>
                        <a14:foregroundMark x1="24368" y1="90400" x2="24368" y2="90400"/>
                        <a14:foregroundMark x1="23466" y1="79067" x2="23466" y2="79067"/>
                        <a14:foregroundMark x1="41977" y1="73879" x2="42238" y2="74400"/>
                        <a14:foregroundMark x1="40433" y1="70800" x2="41862" y2="73650"/>
                        <a14:foregroundMark x1="43321" y1="78533" x2="43321" y2="78533"/>
                        <a14:foregroundMark x1="44765" y1="79600" x2="44765" y2="79600"/>
                        <a14:foregroundMark x1="51264" y1="77200" x2="51264" y2="77200"/>
                        <a14:foregroundMark x1="35379" y1="21867" x2="35379" y2="21867"/>
                        <a14:foregroundMark x1="33394" y1="24667" x2="33394" y2="24667"/>
                        <a14:foregroundMark x1="33032" y1="26400" x2="33032" y2="26400"/>
                        <a14:foregroundMark x1="32671" y1="28133" x2="32671" y2="28133"/>
                        <a14:foregroundMark x1="31949" y1="29733" x2="31949" y2="29733"/>
                        <a14:foregroundMark x1="53069" y1="46133" x2="53069" y2="46133"/>
                        <a14:foregroundMark x1="55415" y1="49067" x2="55415" y2="49067"/>
                        <a14:foregroundMark x1="58025" y1="52533" x2="59206" y2="53867"/>
                        <a14:foregroundMark x1="53069" y1="46933" x2="58025" y2="52533"/>
                        <a14:foregroundMark x1="61168" y1="66800" x2="61552" y2="69333"/>
                        <a14:foregroundMark x1="60986" y1="65600" x2="61168" y2="66800"/>
                        <a14:foregroundMark x1="60359" y1="61467" x2="60885" y2="64933"/>
                        <a14:foregroundMark x1="60298" y1="61067" x2="60359" y2="61467"/>
                        <a14:foregroundMark x1="60136" y1="60000" x2="60217" y2="60533"/>
                        <a14:foregroundMark x1="60096" y1="59733" x2="60136" y2="60000"/>
                        <a14:foregroundMark x1="59914" y1="58533" x2="60096" y2="59733"/>
                        <a14:foregroundMark x1="59882" y1="58323" x2="59914" y2="58533"/>
                        <a14:foregroundMark x1="59469" y1="55600" x2="59812" y2="57864"/>
                        <a14:foregroundMark x1="59206" y1="53867" x2="59469" y2="55600"/>
                        <a14:foregroundMark x1="54036" y1="75067" x2="50542" y2="77733"/>
                        <a14:foregroundMark x1="55085" y1="74267" x2="54036" y2="75067"/>
                        <a14:foregroundMark x1="55749" y1="73760" x2="55085" y2="74267"/>
                        <a14:foregroundMark x1="60504" y1="70133" x2="59568" y2="70847"/>
                        <a14:foregroundMark x1="61552" y1="69333" x2="60504" y2="70133"/>
                        <a14:foregroundMark x1="51817" y1="45600" x2="52708" y2="46267"/>
                        <a14:foregroundMark x1="51460" y1="45333" x2="51817" y2="45600"/>
                        <a14:foregroundMark x1="40055" y1="36799" x2="51460" y2="45333"/>
                        <a14:foregroundMark x1="52708" y1="46267" x2="52708" y2="46267"/>
                        <a14:foregroundMark x1="61552" y1="58933" x2="62816" y2="65333"/>
                        <a14:foregroundMark x1="37979" y1="35113" x2="38299" y2="35432"/>
                        <a14:foregroundMark x1="36476" y1="33217" x2="37245" y2="34472"/>
                        <a14:foregroundMark x1="35464" y1="31566" x2="35668" y2="31898"/>
                        <a14:foregroundMark x1="33032" y1="27600" x2="34032" y2="29230"/>
                        <a14:foregroundMark x1="37365" y1="34667" x2="38087" y2="35333"/>
                        <a14:foregroundMark x1="30866" y1="31600" x2="30866" y2="31600"/>
                        <a14:foregroundMark x1="60469" y1="71733" x2="56498" y2="74667"/>
                        <a14:foregroundMark x1="27978" y1="14267" x2="27978" y2="14267"/>
                        <a14:foregroundMark x1="29242" y1="13867" x2="31769" y2="16400"/>
                        <a14:foregroundMark x1="29242" y1="17333" x2="31769" y2="20933"/>
                        <a14:foregroundMark x1="39350" y1="35867" x2="39350" y2="35867"/>
                        <a14:foregroundMark x1="39350" y1="36000" x2="39892" y2="37200"/>
                        <a14:foregroundMark x1="40614" y1="38400" x2="40614" y2="38400"/>
                        <a14:foregroundMark x1="39711" y1="37600" x2="39711" y2="37600"/>
                        <a14:foregroundMark x1="40433" y1="39067" x2="40433" y2="39067"/>
                        <a14:foregroundMark x1="43321" y1="40667" x2="43321" y2="40667"/>
                        <a14:foregroundMark x1="44224" y1="41200" x2="44224" y2="41200"/>
                        <a14:foregroundMark x1="45307" y1="42000" x2="45307" y2="42000"/>
                        <a14:foregroundMark x1="46209" y1="42533" x2="46209" y2="42533"/>
                        <a14:foregroundMark x1="46209" y1="42933" x2="46209" y2="42933"/>
                        <a14:foregroundMark x1="45848" y1="43067" x2="45848" y2="43067"/>
                        <a14:foregroundMark x1="46390" y1="43467" x2="46390" y2="43467"/>
                        <a14:foregroundMark x1="46931" y1="43600" x2="46931" y2="43600"/>
                        <a14:foregroundMark x1="47473" y1="43867" x2="47473" y2="43867"/>
                        <a14:foregroundMark x1="38628" y1="37600" x2="38628" y2="37600"/>
                        <a14:foregroundMark x1="39892" y1="38533" x2="39892" y2="38533"/>
                        <a14:foregroundMark x1="33213" y1="30933" x2="36101" y2="33867"/>
                        <a14:foregroundMark x1="37004" y1="35467" x2="37004" y2="35467"/>
                        <a14:foregroundMark x1="49458" y1="45200" x2="49458" y2="45200"/>
                        <a14:foregroundMark x1="42238" y1="40133" x2="42238" y2="40133"/>
                        <a14:foregroundMark x1="45848" y1="43333" x2="45848" y2="43333"/>
                        <a14:foregroundMark x1="43141" y1="41200" x2="43141" y2="41200"/>
                        <a14:backgroundMark x1="30505" y1="72267" x2="30505" y2="72267"/>
                        <a14:backgroundMark x1="24368" y1="68533" x2="33213" y2="67333"/>
                        <a14:backgroundMark x1="33213" y1="67333" x2="33574" y2="67200"/>
                        <a14:backgroundMark x1="44946" y1="60800" x2="44946" y2="60800"/>
                        <a14:backgroundMark x1="44574" y1="72530" x2="45848" y2="72933"/>
                        <a14:backgroundMark x1="44585" y1="69733" x2="44946" y2="73733"/>
                        <a14:backgroundMark x1="45848" y1="69867" x2="50000" y2="69467"/>
                        <a14:backgroundMark x1="33213" y1="70667" x2="33213" y2="70667"/>
                        <a14:backgroundMark x1="32310" y1="70800" x2="32310" y2="70800"/>
                        <a14:backgroundMark x1="33755" y1="75600" x2="33755" y2="75600"/>
                        <a14:backgroundMark x1="34838" y1="76133" x2="34838" y2="76133"/>
                        <a14:backgroundMark x1="28520" y1="32533" x2="38267" y2="40133"/>
                        <a14:backgroundMark x1="38267" y1="40133" x2="46209" y2="54933"/>
                        <a14:backgroundMark x1="46209" y1="54933" x2="46931" y2="62400"/>
                        <a14:backgroundMark x1="46931" y1="62400" x2="41877" y2="68000"/>
                        <a14:backgroundMark x1="41877" y1="68000" x2="33213" y2="69067"/>
                        <a14:backgroundMark x1="51444" y1="50533" x2="55957" y2="57067"/>
                        <a14:backgroundMark x1="56498" y1="64667" x2="56498" y2="71483"/>
                        <a14:backgroundMark x1="55689" y1="72080" x2="47834" y2="70267"/>
                        <a14:backgroundMark x1="48195" y1="74133" x2="50181" y2="74667"/>
                        <a14:backgroundMark x1="59386" y1="70133" x2="59386" y2="70133"/>
                        <a14:backgroundMark x1="58845" y1="66800" x2="58845" y2="66800"/>
                        <a14:backgroundMark x1="57942" y1="59733" x2="57942" y2="59733"/>
                        <a14:backgroundMark x1="57942" y1="61067" x2="57942" y2="61067"/>
                        <a14:backgroundMark x1="58484" y1="61067" x2="58484" y2="61067"/>
                        <a14:backgroundMark x1="57581" y1="55600" x2="57581" y2="55600"/>
                        <a14:backgroundMark x1="57581" y1="55733" x2="57581" y2="56133"/>
                        <a14:backgroundMark x1="57581" y1="57333" x2="57401" y2="57733"/>
                        <a14:backgroundMark x1="57040" y1="58533" x2="57040" y2="58533"/>
                        <a14:backgroundMark x1="46931" y1="45600" x2="46931" y2="45600"/>
                        <a14:backgroundMark x1="45487" y1="44933" x2="45487" y2="44933"/>
                        <a14:backgroundMark x1="44585" y1="44133" x2="44585" y2="44133"/>
                        <a14:backgroundMark x1="43141" y1="43200" x2="43141" y2="43200"/>
                        <a14:backgroundMark x1="41877" y1="42133" x2="41877" y2="42133"/>
                        <a14:backgroundMark x1="35921" y1="37333" x2="35921" y2="37333"/>
                        <a14:backgroundMark x1="37726" y1="38533" x2="37726" y2="38533"/>
                        <a14:backgroundMark x1="26534" y1="25067" x2="26534" y2="25067"/>
                        <a14:backgroundMark x1="26534" y1="25867" x2="26534" y2="25867"/>
                        <a14:backgroundMark x1="26354" y1="29067" x2="26354" y2="29067"/>
                        <a14:backgroundMark x1="39531" y1="13067" x2="39531" y2="13067"/>
                        <a14:backgroundMark x1="39892" y1="12133" x2="39892" y2="12133"/>
                        <a14:backgroundMark x1="43321" y1="13067" x2="43321" y2="13067"/>
                        <a14:backgroundMark x1="42419" y1="15467" x2="42419" y2="15467"/>
                        <a14:backgroundMark x1="43141" y1="16133" x2="43141" y2="16133"/>
                        <a14:backgroundMark x1="48375" y1="14533" x2="48375" y2="14533"/>
                        <a14:backgroundMark x1="36823" y1="12800" x2="36823" y2="12800"/>
                        <a14:backgroundMark x1="35560" y1="37333" x2="35560" y2="37333"/>
                        <a14:backgroundMark x1="50361" y1="46267" x2="50361" y2="46267"/>
                        <a14:backgroundMark x1="51264" y1="45333" x2="51264" y2="45333"/>
                        <a14:backgroundMark x1="51083" y1="46667" x2="51083" y2="46667"/>
                        <a14:backgroundMark x1="51444" y1="46667" x2="51444" y2="46667"/>
                        <a14:backgroundMark x1="50903" y1="46133" x2="50903" y2="46133"/>
                        <a14:backgroundMark x1="50542" y1="45600" x2="50542" y2="45600"/>
                        <a14:backgroundMark x1="56679" y1="52533" x2="56679" y2="52533"/>
                        <a14:backgroundMark x1="60108" y1="65600" x2="60108" y2="65600"/>
                        <a14:backgroundMark x1="60108" y1="65333" x2="60108" y2="65333"/>
                        <a14:backgroundMark x1="60830" y1="65200" x2="60830" y2="65200"/>
                        <a14:backgroundMark x1="61191" y1="65200" x2="61191" y2="65200"/>
                        <a14:backgroundMark x1="58484" y1="62133" x2="58845" y2="62267"/>
                        <a14:backgroundMark x1="40357" y1="41200" x2="44224" y2="45333"/>
                        <a14:backgroundMark x1="39359" y1="40133" x2="40357" y2="41200"/>
                        <a14:backgroundMark x1="38362" y1="39067" x2="39359" y2="40133"/>
                        <a14:backgroundMark x1="37863" y1="38533" x2="38362" y2="39067"/>
                        <a14:backgroundMark x1="37673" y1="38330" x2="37863" y2="38533"/>
                        <a14:backgroundMark x1="43615" y1="42533" x2="44043" y2="42933"/>
                        <a14:backgroundMark x1="43044" y1="42000" x2="43615" y2="42533"/>
                        <a14:backgroundMark x1="42188" y1="41200" x2="43044" y2="42000"/>
                        <a14:backgroundMark x1="41618" y1="40667" x2="42188" y2="41200"/>
                        <a14:backgroundMark x1="41046" y1="40133" x2="41618" y2="40667"/>
                        <a14:backgroundMark x1="39905" y1="39067" x2="41046" y2="40133"/>
                        <a14:backgroundMark x1="39191" y1="38400" x2="39905" y2="39067"/>
                        <a14:backgroundMark x1="38632" y1="37878" x2="39191" y2="38400"/>
                        <a14:backgroundMark x1="48866" y1="45200" x2="50000" y2="45733"/>
                        <a14:backgroundMark x1="46030" y1="43867" x2="48866" y2="45200"/>
                        <a14:backgroundMark x1="45179" y1="43467" x2="46030" y2="43867"/>
                        <a14:backgroundMark x1="44043" y1="42933" x2="45179" y2="43467"/>
                        <a14:backgroundMark x1="29302" y1="31600" x2="29603" y2="32000"/>
                        <a14:backgroundMark x1="29001" y1="31200" x2="29302" y2="31600"/>
                        <a14:backgroundMark x1="27798" y1="29600" x2="29001" y2="31200"/>
                        <a14:backgroundMark x1="35703" y1="35188" x2="35981" y2="35356"/>
                        <a14:backgroundMark x1="29783" y1="31600" x2="33494" y2="33849"/>
                        <a14:backgroundMark x1="37859" y1="37683" x2="38267" y2="38400"/>
                        <a14:backgroundMark x1="36823" y1="35867" x2="37192" y2="36513"/>
                        <a14:backgroundMark x1="58925" y1="70838" x2="59386" y2="70400"/>
                        <a14:backgroundMark x1="55054" y1="74267" x2="55054" y2="74267"/>
                        <a14:backgroundMark x1="51444" y1="75067" x2="51444" y2="75067"/>
                        <a14:backgroundMark x1="34116" y1="29200" x2="34822" y2="30186"/>
                        <a14:backgroundMark x1="34392" y1="35467" x2="34838" y2="35867"/>
                        <a14:backgroundMark x1="32310" y1="33600" x2="34392" y2="35467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333" t="9174" r="35632" b="5001"/>
          <a:stretch>
            <a:fillRect/>
          </a:stretch>
        </p:blipFill>
        <p:spPr bwMode="auto">
          <a:xfrm>
            <a:off x="7888449" y="521156"/>
            <a:ext cx="2430060" cy="6560340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Line 123"/>
          <p:cNvSpPr>
            <a:spLocks noChangeShapeType="1"/>
          </p:cNvSpPr>
          <p:nvPr/>
        </p:nvSpPr>
        <p:spPr bwMode="auto">
          <a:xfrm>
            <a:off x="6320177" y="1982622"/>
            <a:ext cx="3441353" cy="3378182"/>
          </a:xfrm>
          <a:prstGeom prst="line">
            <a:avLst/>
          </a:prstGeom>
          <a:noFill/>
          <a:ln w="28575">
            <a:solidFill>
              <a:srgbClr val="EE401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Line 124"/>
          <p:cNvSpPr>
            <a:spLocks noChangeShapeType="1"/>
          </p:cNvSpPr>
          <p:nvPr/>
        </p:nvSpPr>
        <p:spPr bwMode="auto">
          <a:xfrm>
            <a:off x="6320178" y="1982622"/>
            <a:ext cx="3193781" cy="1384995"/>
          </a:xfrm>
          <a:prstGeom prst="line">
            <a:avLst/>
          </a:prstGeom>
          <a:noFill/>
          <a:ln w="28575">
            <a:solidFill>
              <a:srgbClr val="EE401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Line 125"/>
          <p:cNvSpPr>
            <a:spLocks noChangeShapeType="1"/>
          </p:cNvSpPr>
          <p:nvPr/>
        </p:nvSpPr>
        <p:spPr bwMode="auto">
          <a:xfrm flipV="1">
            <a:off x="6320178" y="510383"/>
            <a:ext cx="2214221" cy="1435902"/>
          </a:xfrm>
          <a:prstGeom prst="line">
            <a:avLst/>
          </a:prstGeom>
          <a:noFill/>
          <a:ln w="28575">
            <a:solidFill>
              <a:srgbClr val="EE401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Line 121"/>
          <p:cNvSpPr>
            <a:spLocks noChangeShapeType="1"/>
          </p:cNvSpPr>
          <p:nvPr/>
        </p:nvSpPr>
        <p:spPr bwMode="auto">
          <a:xfrm>
            <a:off x="6300580" y="5571261"/>
            <a:ext cx="2919620" cy="246015"/>
          </a:xfrm>
          <a:prstGeom prst="line">
            <a:avLst/>
          </a:prstGeom>
          <a:noFill/>
          <a:ln w="19050">
            <a:solidFill>
              <a:srgbClr val="6600FF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Line 120"/>
          <p:cNvSpPr>
            <a:spLocks noChangeShapeType="1"/>
          </p:cNvSpPr>
          <p:nvPr/>
        </p:nvSpPr>
        <p:spPr bwMode="auto">
          <a:xfrm>
            <a:off x="6300580" y="5571263"/>
            <a:ext cx="2614820" cy="673240"/>
          </a:xfrm>
          <a:prstGeom prst="line">
            <a:avLst/>
          </a:prstGeom>
          <a:noFill/>
          <a:ln w="19050">
            <a:solidFill>
              <a:srgbClr val="6600FF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Line 122"/>
          <p:cNvSpPr>
            <a:spLocks noChangeShapeType="1"/>
          </p:cNvSpPr>
          <p:nvPr/>
        </p:nvSpPr>
        <p:spPr bwMode="auto">
          <a:xfrm>
            <a:off x="6300580" y="5571265"/>
            <a:ext cx="1852820" cy="1055150"/>
          </a:xfrm>
          <a:prstGeom prst="line">
            <a:avLst/>
          </a:prstGeom>
          <a:noFill/>
          <a:ln w="12700">
            <a:solidFill>
              <a:srgbClr val="6600FF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5" dur="80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6" dur="80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80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2" grpId="1"/>
      <p:bldP spid="54" grpId="0"/>
      <p:bldP spid="54" grpId="1"/>
      <p:bldP spid="66" grpId="0" animBg="1"/>
      <p:bldP spid="67" grpId="0" animBg="1"/>
      <p:bldP spid="2" grpId="0"/>
      <p:bldP spid="2" grpId="1"/>
      <p:bldP spid="6" grpId="0" animBg="1"/>
      <p:bldP spid="38" grpId="0" animBg="1"/>
      <p:bldP spid="31" grpId="0" animBg="1"/>
      <p:bldP spid="32" grpId="0" animBg="1"/>
      <p:bldP spid="3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DA 3"/>
          <p:cNvGraphicFramePr>
            <a:graphicFrameLocks noGrp="1" noChangeAspect="1"/>
          </p:cNvGraphicFramePr>
          <p:nvPr/>
        </p:nvGraphicFramePr>
        <p:xfrm>
          <a:off x="5572884" y="2647045"/>
          <a:ext cx="5576568" cy="6304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7071"/>
                <a:gridCol w="697071"/>
                <a:gridCol w="697071"/>
                <a:gridCol w="697071"/>
                <a:gridCol w="697071"/>
                <a:gridCol w="697071"/>
                <a:gridCol w="697071"/>
                <a:gridCol w="697071"/>
              </a:tblGrid>
              <a:tr h="591724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</a:t>
                      </a:r>
                      <a:endParaRPr lang="en-US" sz="320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03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Ô</a:t>
                      </a:r>
                      <a:endParaRPr lang="en-US" sz="32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D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</a:t>
                      </a:r>
                      <a:endParaRPr lang="en-US" sz="32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D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</a:t>
                      </a:r>
                      <a:endParaRPr lang="en-US" sz="32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D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</a:t>
                      </a:r>
                      <a:endParaRPr lang="en-US" sz="32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D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</a:t>
                      </a:r>
                      <a:endParaRPr lang="en-US" sz="32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D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Ô</a:t>
                      </a:r>
                      <a:endParaRPr lang="en-US" sz="32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D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</a:t>
                      </a:r>
                      <a:endParaRPr lang="en-US" sz="32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D76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 noChangeAspect="1"/>
          </p:cNvGraphicFramePr>
          <p:nvPr/>
        </p:nvGraphicFramePr>
        <p:xfrm>
          <a:off x="5579264" y="2647045"/>
          <a:ext cx="5563808" cy="6304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5476"/>
                <a:gridCol w="695476"/>
                <a:gridCol w="695476"/>
                <a:gridCol w="695476"/>
                <a:gridCol w="695476"/>
                <a:gridCol w="695476"/>
                <a:gridCol w="695476"/>
                <a:gridCol w="695476"/>
              </a:tblGrid>
              <a:tr h="591724"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03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D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D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D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D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D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D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D76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6" name="DA 5"/>
          <p:cNvGraphicFramePr>
            <a:graphicFrameLocks noGrp="1" noChangeAspect="1"/>
          </p:cNvGraphicFramePr>
          <p:nvPr/>
        </p:nvGraphicFramePr>
        <p:xfrm>
          <a:off x="1441511" y="3912563"/>
          <a:ext cx="5556904" cy="6304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4613"/>
                <a:gridCol w="694613"/>
                <a:gridCol w="694613"/>
                <a:gridCol w="694613"/>
                <a:gridCol w="694613"/>
                <a:gridCol w="694613"/>
                <a:gridCol w="694613"/>
                <a:gridCol w="694613"/>
              </a:tblGrid>
              <a:tr h="591724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Đ</a:t>
                      </a:r>
                      <a:endParaRPr lang="en-US" sz="32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D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Ư</a:t>
                      </a:r>
                      <a:endParaRPr lang="en-US" sz="32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D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Ờ</a:t>
                      </a:r>
                      <a:endParaRPr lang="en-US" sz="32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D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</a:t>
                      </a:r>
                      <a:endParaRPr lang="en-US" sz="32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D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</a:t>
                      </a:r>
                      <a:endParaRPr lang="en-US" sz="32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D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Ô</a:t>
                      </a:r>
                      <a:endParaRPr lang="en-US" sz="32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D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</a:t>
                      </a:r>
                      <a:endParaRPr lang="en-US" sz="3200">
                        <a:solidFill>
                          <a:srgbClr val="FFFFFF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03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Ô</a:t>
                      </a:r>
                      <a:endParaRPr lang="en-US" sz="32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D76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 noChangeAspect="1"/>
          </p:cNvGraphicFramePr>
          <p:nvPr/>
        </p:nvGraphicFramePr>
        <p:xfrm>
          <a:off x="1455107" y="3912563"/>
          <a:ext cx="5529712" cy="6304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1214"/>
                <a:gridCol w="691214"/>
                <a:gridCol w="691214"/>
                <a:gridCol w="691214"/>
                <a:gridCol w="691214"/>
                <a:gridCol w="691214"/>
                <a:gridCol w="691214"/>
                <a:gridCol w="691214"/>
              </a:tblGrid>
              <a:tr h="591724"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rgbClr val="FFFF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D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D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D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D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D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D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03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D76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4" name="DA 2"/>
          <p:cNvGraphicFramePr>
            <a:graphicFrameLocks noGrp="1" noChangeAspect="1"/>
          </p:cNvGraphicFramePr>
          <p:nvPr/>
        </p:nvGraphicFramePr>
        <p:xfrm>
          <a:off x="4203756" y="2012489"/>
          <a:ext cx="6224931" cy="6304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1659"/>
                <a:gridCol w="691659"/>
                <a:gridCol w="691659"/>
                <a:gridCol w="691659"/>
                <a:gridCol w="691659"/>
                <a:gridCol w="691659"/>
                <a:gridCol w="691659"/>
                <a:gridCol w="691659"/>
                <a:gridCol w="691659"/>
              </a:tblGrid>
              <a:tr h="591724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</a:t>
                      </a:r>
                      <a:endParaRPr lang="en-US" sz="32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D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Ộ</a:t>
                      </a:r>
                      <a:endParaRPr lang="en-US" sz="32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D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</a:t>
                      </a:r>
                      <a:endParaRPr lang="en-US" sz="320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03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</a:t>
                      </a:r>
                      <a:endParaRPr lang="en-US" sz="32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D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</a:t>
                      </a:r>
                      <a:endParaRPr lang="en-US" sz="32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D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Ư</a:t>
                      </a:r>
                      <a:endParaRPr lang="en-US" sz="32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D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Ơ</a:t>
                      </a:r>
                      <a:endParaRPr lang="en-US" sz="32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D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</a:t>
                      </a:r>
                      <a:endParaRPr lang="en-US" sz="32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D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</a:t>
                      </a:r>
                      <a:endParaRPr lang="en-US" sz="32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D76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3" name="DA 1"/>
          <p:cNvGraphicFramePr>
            <a:graphicFrameLocks noGrp="1" noChangeAspect="1"/>
          </p:cNvGraphicFramePr>
          <p:nvPr/>
        </p:nvGraphicFramePr>
        <p:xfrm>
          <a:off x="5588584" y="1372023"/>
          <a:ext cx="2772584" cy="6304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3146"/>
                <a:gridCol w="693146"/>
                <a:gridCol w="693146"/>
                <a:gridCol w="693146"/>
              </a:tblGrid>
              <a:tr h="591724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</a:t>
                      </a:r>
                      <a:endParaRPr lang="en-US" sz="320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03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</a:t>
                      </a:r>
                      <a:endParaRPr lang="en-US" sz="32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D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</a:t>
                      </a:r>
                      <a:endParaRPr lang="en-US" sz="32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D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</a:t>
                      </a:r>
                      <a:endParaRPr lang="en-US" sz="32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D76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 noChangeAspect="1"/>
          </p:cNvGraphicFramePr>
          <p:nvPr/>
        </p:nvGraphicFramePr>
        <p:xfrm>
          <a:off x="4215496" y="2012489"/>
          <a:ext cx="6201450" cy="6304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9050"/>
                <a:gridCol w="689050"/>
                <a:gridCol w="689050"/>
                <a:gridCol w="689050"/>
                <a:gridCol w="689050"/>
                <a:gridCol w="689050"/>
                <a:gridCol w="689050"/>
                <a:gridCol w="689050"/>
                <a:gridCol w="689050"/>
              </a:tblGrid>
              <a:tr h="591724"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D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D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rgbClr val="FFFF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03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D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D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D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D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D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D76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 noChangeAspect="1"/>
          </p:cNvGraphicFramePr>
          <p:nvPr/>
        </p:nvGraphicFramePr>
        <p:xfrm>
          <a:off x="5588582" y="1372023"/>
          <a:ext cx="2772588" cy="6304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3147"/>
                <a:gridCol w="693147"/>
                <a:gridCol w="693147"/>
                <a:gridCol w="693147"/>
              </a:tblGrid>
              <a:tr h="591724"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rgbClr val="FFFF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03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D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D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D76"/>
                    </a:solidFill>
                  </a:tcPr>
                </a:tc>
              </a:tr>
            </a:tbl>
          </a:graphicData>
        </a:graphic>
      </p:graphicFrame>
      <p:sp>
        <p:nvSpPr>
          <p:cNvPr id="29" name="Rectangle: Rounded Corners 28"/>
          <p:cNvSpPr/>
          <p:nvPr/>
        </p:nvSpPr>
        <p:spPr>
          <a:xfrm>
            <a:off x="711200" y="5523548"/>
            <a:ext cx="10769600" cy="1310640"/>
          </a:xfrm>
          <a:prstGeom prst="roundRect">
            <a:avLst>
              <a:gd name="adj" fmla="val 22869"/>
            </a:avLst>
          </a:prstGeom>
          <a:solidFill>
            <a:srgbClr val="1634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 panose="02000000000000000000"/>
              <a:ea typeface="+mn-ea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130838" y="441569"/>
            <a:ext cx="5918200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#9Slide07 NguyenHa 01" panose="02040603050506020204" pitchFamily="18" charset="0"/>
                <a:ea typeface="+mn-ea"/>
                <a:cs typeface="+mn-cs"/>
              </a:rPr>
              <a:t>Ô CHỮ BÍ MẬT</a:t>
            </a:r>
            <a:endParaRPr kumimoji="0" lang="en-US" sz="42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#9Slide07 NguyenHa 01" panose="02040603050506020204" pitchFamily="18" charset="0"/>
              <a:ea typeface="+mn-ea"/>
              <a:cs typeface="+mn-cs"/>
            </a:endParaRPr>
          </a:p>
        </p:txBody>
      </p:sp>
      <p:sp>
        <p:nvSpPr>
          <p:cNvPr id="15" name="1 - 9Slide.vn"/>
          <p:cNvSpPr/>
          <p:nvPr/>
        </p:nvSpPr>
        <p:spPr>
          <a:xfrm>
            <a:off x="483507" y="1392239"/>
            <a:ext cx="743743" cy="644765"/>
          </a:xfrm>
          <a:prstGeom prst="star5">
            <a:avLst>
              <a:gd name="adj" fmla="val 22604"/>
              <a:gd name="hf" fmla="val 105146"/>
              <a:gd name="vf" fmla="val 110557"/>
            </a:avLst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reflection blurRad="6350" stA="50000" endA="300" endPos="550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2 - 9Slide.vn"/>
          <p:cNvSpPr/>
          <p:nvPr/>
        </p:nvSpPr>
        <p:spPr>
          <a:xfrm>
            <a:off x="486190" y="2015317"/>
            <a:ext cx="743743" cy="644765"/>
          </a:xfrm>
          <a:prstGeom prst="star5">
            <a:avLst>
              <a:gd name="adj" fmla="val 24357"/>
              <a:gd name="hf" fmla="val 105146"/>
              <a:gd name="vf" fmla="val 110557"/>
            </a:avLst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reflection blurRad="6350" stA="50000" endA="300" endPos="550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3 - 9Slide.vn"/>
          <p:cNvSpPr/>
          <p:nvPr/>
        </p:nvSpPr>
        <p:spPr>
          <a:xfrm>
            <a:off x="483507" y="2638395"/>
            <a:ext cx="743743" cy="644765"/>
          </a:xfrm>
          <a:prstGeom prst="star5">
            <a:avLst>
              <a:gd name="adj" fmla="val 24357"/>
              <a:gd name="hf" fmla="val 105146"/>
              <a:gd name="vf" fmla="val 110557"/>
            </a:avLst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reflection blurRad="6350" stA="50000" endA="300" endPos="550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4 - 9Slide.vn"/>
          <p:cNvSpPr/>
          <p:nvPr/>
        </p:nvSpPr>
        <p:spPr>
          <a:xfrm>
            <a:off x="492443" y="3257118"/>
            <a:ext cx="743743" cy="644765"/>
          </a:xfrm>
          <a:prstGeom prst="star5">
            <a:avLst>
              <a:gd name="adj" fmla="val 20851"/>
              <a:gd name="hf" fmla="val 105146"/>
              <a:gd name="vf" fmla="val 110557"/>
            </a:avLst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reflection blurRad="6350" stA="50000" endA="300" endPos="550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noProof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1"/>
          <p:cNvSpPr txBox="1"/>
          <p:nvPr/>
        </p:nvSpPr>
        <p:spPr>
          <a:xfrm>
            <a:off x="711200" y="5855703"/>
            <a:ext cx="108000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0" marR="0" lvl="0" indent="-3048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noProof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 tộc nào có số dân đông nhất nước ta?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2"/>
          <p:cNvSpPr txBox="1"/>
          <p:nvPr/>
        </p:nvSpPr>
        <p:spPr>
          <a:xfrm>
            <a:off x="711200" y="5858460"/>
            <a:ext cx="10769600" cy="64081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304800" indent="-304800" algn="ctr">
              <a:lnSpc>
                <a:spcPct val="99000"/>
              </a:lnSpc>
            </a:pPr>
            <a:r>
              <a:rPr kumimoji="0" lang="en-US" sz="3600" b="1" i="0" u="none" strike="noStrike" kern="1200" cap="none" spc="-133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noProof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 mua bán ở trong nước gọi là hoạt động gì</a:t>
            </a:r>
            <a:r>
              <a:rPr lang="en-US" altLang="en-US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600" b="1" i="0" u="none" strike="noStrike" kern="1200" cap="none" spc="-133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1" name="3"/>
              <p:cNvSpPr txBox="1"/>
              <p:nvPr/>
            </p:nvSpPr>
            <p:spPr>
              <a:xfrm>
                <a:off x="650240" y="5736888"/>
                <a:ext cx="10891520" cy="88396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marL="304800" marR="0" lvl="0" indent="-304800" algn="ctr" defTabSz="914400" rtl="0" eaLnBrk="1" fontAlgn="auto" latinLnBrk="0" hangingPunct="1">
                  <a:lnSpc>
                    <a:spcPct val="99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3600" b="1" i="0" u="none" strike="noStrike" kern="1200" cap="none" spc="-133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3.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dân</a:t>
                </a:r>
                <a:r>
                  <a:rPr kumimoji="0" lang="en-US" sz="3600" b="1" i="0" u="none" strike="noStrike" kern="1200" cap="none" spc="0" normalizeH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số nước ta sống ở đâu?</a:t>
                </a:r>
                <a:endPara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1" name="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240" y="5736888"/>
                <a:ext cx="10891520" cy="883960"/>
              </a:xfrm>
              <a:prstGeom prst="rect">
                <a:avLst/>
              </a:prstGeom>
              <a:blipFill rotWithShape="1">
                <a:blip r:embed="rId1"/>
                <a:stretch>
                  <a:fillRect t="-34" b="3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4"/>
          <p:cNvSpPr txBox="1"/>
          <p:nvPr/>
        </p:nvSpPr>
        <p:spPr>
          <a:xfrm>
            <a:off x="716280" y="5888949"/>
            <a:ext cx="10759440" cy="5798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304800" marR="0" lvl="0" indent="-304800" algn="ctr" defTabSz="914400" rtl="0" eaLnBrk="1" fontAlgn="auto" latinLnBrk="0" hangingPunct="1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-153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200" b="1" spc="-153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bao gồm cả nội thương và ngoại thương gọi là gì?</a:t>
            </a:r>
            <a:endParaRPr kumimoji="0" lang="en-US" sz="3200" b="1" i="0" u="none" strike="noStrike" kern="1200" cap="none" spc="-153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5"/>
          <p:cNvSpPr txBox="1"/>
          <p:nvPr/>
        </p:nvSpPr>
        <p:spPr>
          <a:xfrm>
            <a:off x="471896" y="5645197"/>
            <a:ext cx="11008904" cy="106734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304800" lvl="0" indent="-304800" algn="ctr">
              <a:lnSpc>
                <a:spcPct val="99000"/>
              </a:lnSpc>
              <a:defRPr/>
            </a:pPr>
            <a:r>
              <a:rPr kumimoji="0" lang="en-US" sz="3200" b="1" i="0" u="none" strike="noStrike" kern="1200" cap="none" spc="-13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5.</a:t>
            </a:r>
            <a:r>
              <a:rPr kumimoji="0" lang="en-US" sz="3200" b="1" i="0" u="none" strike="noStrike" kern="1200" cap="none" spc="-133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Loại hình giao thông vận tải </a:t>
            </a:r>
            <a:r>
              <a:rPr lang="en-US" sz="32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trọng nhất trong việc chuyên chở hàng hóa và hành khách là gì?</a:t>
            </a:r>
            <a:endParaRPr kumimoji="0" lang="en-US" sz="3200" b="1" i="0" u="none" strike="noStrike" kern="1200" cap="none" spc="-133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6"/>
          <p:cNvSpPr txBox="1"/>
          <p:nvPr/>
        </p:nvSpPr>
        <p:spPr>
          <a:xfrm>
            <a:off x="710218" y="5645197"/>
            <a:ext cx="10759440" cy="106734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304800" marR="0" lvl="0" indent="-304800" algn="ctr" defTabSz="914400" rtl="0" eaLnBrk="1" fontAlgn="auto" latinLnBrk="0" hangingPunct="1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spc="-133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Các ngành công nghiệp cơ khí, dệt may và thực phẩm phân bố .......... ở đồng bằng và ven biển.</a:t>
            </a:r>
            <a:endParaRPr kumimoji="0" lang="en-US" sz="3200" b="1" i="0" u="none" strike="noStrike" kern="1200" cap="none" spc="-133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898511" y="3925056"/>
            <a:ext cx="27673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#9Slide07 NguyenHa 01" panose="02040603050506020204" pitchFamily="18" charset="0"/>
                <a:ea typeface="+mn-ea"/>
                <a:cs typeface="+mn-cs"/>
              </a:rPr>
              <a:t>TỪ KHÓA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#9Slide07 NguyenHa 01" panose="02040603050506020204" pitchFamily="18" charset="0"/>
              <a:ea typeface="+mn-ea"/>
              <a:cs typeface="+mn-cs"/>
            </a:endParaRPr>
          </a:p>
        </p:txBody>
      </p:sp>
      <p:sp>
        <p:nvSpPr>
          <p:cNvPr id="2" name="TỪ KHÓA"/>
          <p:cNvSpPr txBox="1"/>
          <p:nvPr/>
        </p:nvSpPr>
        <p:spPr>
          <a:xfrm>
            <a:off x="2912241" y="5763370"/>
            <a:ext cx="636751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#9Slide07 NguyenHa 01" panose="02040603050506020204" pitchFamily="18" charset="0"/>
                <a:ea typeface="+mn-ea"/>
                <a:cs typeface="+mn-cs"/>
              </a:rPr>
              <a:t>KINH TẾ</a:t>
            </a: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#9Slide07 NguyenHa 01" panose="02040603050506020204" pitchFamily="18" charset="0"/>
              <a:ea typeface="+mn-ea"/>
              <a:cs typeface="+mn-cs"/>
            </a:endParaRPr>
          </a:p>
        </p:txBody>
      </p:sp>
      <p:sp>
        <p:nvSpPr>
          <p:cNvPr id="36" name="SAO5 - 9Slide.vn"/>
          <p:cNvSpPr/>
          <p:nvPr/>
        </p:nvSpPr>
        <p:spPr>
          <a:xfrm>
            <a:off x="542226" y="3879091"/>
            <a:ext cx="743743" cy="644765"/>
          </a:xfrm>
          <a:prstGeom prst="star5">
            <a:avLst>
              <a:gd name="adj" fmla="val 20851"/>
              <a:gd name="hf" fmla="val 105146"/>
              <a:gd name="vf" fmla="val 110557"/>
            </a:avLst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reflection blurRad="6350" stA="50000" endA="300" endPos="550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37" name="DA 4"/>
          <p:cNvGraphicFramePr>
            <a:graphicFrameLocks noGrp="1" noChangeAspect="1"/>
          </p:cNvGraphicFramePr>
          <p:nvPr/>
        </p:nvGraphicFramePr>
        <p:xfrm>
          <a:off x="4894359" y="3285235"/>
          <a:ext cx="6255090" cy="6304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5010"/>
                <a:gridCol w="695010"/>
                <a:gridCol w="695010"/>
                <a:gridCol w="695010"/>
                <a:gridCol w="695010"/>
                <a:gridCol w="695010"/>
                <a:gridCol w="695010"/>
                <a:gridCol w="695010"/>
                <a:gridCol w="695010"/>
              </a:tblGrid>
              <a:tr h="591724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</a:t>
                      </a:r>
                      <a:endParaRPr lang="en-US" sz="32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D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</a:t>
                      </a:r>
                      <a:endParaRPr lang="en-US" sz="3200">
                        <a:solidFill>
                          <a:srgbClr val="FFFFFF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03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Ư</a:t>
                      </a:r>
                      <a:endParaRPr lang="en-US" sz="320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D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Ơ</a:t>
                      </a:r>
                      <a:endParaRPr lang="en-US" sz="320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D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</a:t>
                      </a:r>
                      <a:endParaRPr lang="en-US" sz="320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D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</a:t>
                      </a:r>
                      <a:endParaRPr lang="en-US" sz="320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D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</a:t>
                      </a:r>
                      <a:endParaRPr lang="en-US" sz="320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D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Ạ</a:t>
                      </a:r>
                      <a:endParaRPr lang="en-US" sz="320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D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</a:t>
                      </a:r>
                      <a:endParaRPr lang="en-US" sz="320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D76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8" name="Table 37"/>
          <p:cNvGraphicFramePr>
            <a:graphicFrameLocks noGrp="1" noChangeAspect="1"/>
          </p:cNvGraphicFramePr>
          <p:nvPr/>
        </p:nvGraphicFramePr>
        <p:xfrm>
          <a:off x="4909439" y="3285235"/>
          <a:ext cx="6224931" cy="6304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1659"/>
                <a:gridCol w="691659"/>
                <a:gridCol w="691659"/>
                <a:gridCol w="691659"/>
                <a:gridCol w="691659"/>
                <a:gridCol w="691659"/>
                <a:gridCol w="691659"/>
                <a:gridCol w="691659"/>
                <a:gridCol w="691659"/>
              </a:tblGrid>
              <a:tr h="591724"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rgbClr val="FFFF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D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rgbClr val="FFFF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03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rgbClr val="FFFF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D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rgbClr val="FFFF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D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rgbClr val="FFFF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D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rgbClr val="FFFF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D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rgbClr val="FFFF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D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D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D76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3" name="DA 6"/>
          <p:cNvGraphicFramePr>
            <a:graphicFrameLocks noGrp="1" noChangeAspect="1"/>
          </p:cNvGraphicFramePr>
          <p:nvPr/>
        </p:nvGraphicFramePr>
        <p:xfrm>
          <a:off x="2866503" y="4539891"/>
          <a:ext cx="4131912" cy="6304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8652"/>
                <a:gridCol w="688652"/>
                <a:gridCol w="688652"/>
                <a:gridCol w="688652"/>
                <a:gridCol w="688652"/>
                <a:gridCol w="688652"/>
              </a:tblGrid>
              <a:tr h="591724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</a:t>
                      </a:r>
                      <a:endParaRPr lang="en-US" sz="320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D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</a:t>
                      </a:r>
                      <a:endParaRPr lang="en-US" sz="320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D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Ủ</a:t>
                      </a:r>
                      <a:endParaRPr lang="en-US" sz="320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D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Y</a:t>
                      </a:r>
                      <a:endParaRPr lang="en-US" sz="320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D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Ế</a:t>
                      </a:r>
                      <a:endParaRPr lang="en-US" sz="320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03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U</a:t>
                      </a:r>
                      <a:endParaRPr lang="en-US" sz="32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D76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4" name="Table 53"/>
          <p:cNvGraphicFramePr>
            <a:graphicFrameLocks noGrp="1" noChangeAspect="1"/>
          </p:cNvGraphicFramePr>
          <p:nvPr/>
        </p:nvGraphicFramePr>
        <p:xfrm>
          <a:off x="2866503" y="4539891"/>
          <a:ext cx="4131912" cy="6304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8652"/>
                <a:gridCol w="688652"/>
                <a:gridCol w="688652"/>
                <a:gridCol w="688652"/>
                <a:gridCol w="688652"/>
                <a:gridCol w="688652"/>
              </a:tblGrid>
              <a:tr h="591724"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rgbClr val="FFFF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D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rgbClr val="FFFF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D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D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D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03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D76"/>
                    </a:solidFill>
                  </a:tcPr>
                </a:tc>
              </a:tr>
            </a:tbl>
          </a:graphicData>
        </a:graphic>
      </p:graphicFrame>
      <p:sp>
        <p:nvSpPr>
          <p:cNvPr id="56" name="SAO6- 9Slide.vn"/>
          <p:cNvSpPr/>
          <p:nvPr/>
        </p:nvSpPr>
        <p:spPr>
          <a:xfrm>
            <a:off x="524280" y="4557362"/>
            <a:ext cx="743743" cy="644765"/>
          </a:xfrm>
          <a:prstGeom prst="star5">
            <a:avLst>
              <a:gd name="adj" fmla="val 24414"/>
              <a:gd name="hf" fmla="val 105146"/>
              <a:gd name="vf" fmla="val 110557"/>
            </a:avLst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reflection blurRad="6350" stA="50000" endA="300" endPos="550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8.33333E-7 -1.48148E-6 L 8.33333E-7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875E-6 1.11022E-16 L 1.875E-6 -0.07222 " pathEditMode="relative" rAng="0" ptsTypes="AA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xit" presetSubtype="37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xit" presetSubtype="37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5" dur="500" fill="hold"/>
                                        <p:tgtEl>
                                          <p:spTgt spid="37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xit" presetSubtype="37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9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6" presetClass="exit" presetSubtype="37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4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5" dur="500" fill="hold"/>
                                        <p:tgtEl>
                                          <p:spTgt spid="5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6" presetClass="exit" presetSubtype="37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  <p:bldLst>
      <p:bldP spid="29" grpId="0" animBg="1"/>
      <p:bldP spid="28" grpId="0"/>
      <p:bldP spid="15" grpId="0" animBg="1"/>
      <p:bldP spid="16" grpId="0" animBg="1"/>
      <p:bldP spid="17" grpId="0" animBg="1"/>
      <p:bldP spid="18" grpId="0" animBg="1"/>
      <p:bldP spid="22" grpId="0"/>
      <p:bldP spid="22" grpId="1"/>
      <p:bldP spid="30" grpId="0"/>
      <p:bldP spid="30" grpId="1"/>
      <p:bldP spid="31" grpId="0"/>
      <p:bldP spid="31" grpId="1"/>
      <p:bldP spid="32" grpId="0"/>
      <p:bldP spid="32" grpId="1"/>
      <p:bldP spid="33" grpId="0"/>
      <p:bldP spid="33" grpId="1"/>
      <p:bldP spid="35" grpId="0"/>
      <p:bldP spid="35" grpId="1"/>
      <p:bldP spid="40" grpId="0"/>
      <p:bldP spid="2" grpId="0"/>
      <p:bldP spid="36" grpId="0" animBg="1"/>
      <p:bldP spid="5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6"/>
          <p:cNvSpPr txBox="1">
            <a:spLocks noChangeArrowheads="1"/>
          </p:cNvSpPr>
          <p:nvPr/>
        </p:nvSpPr>
        <p:spPr bwMode="auto">
          <a:xfrm>
            <a:off x="1546399" y="2338657"/>
            <a:ext cx="9342770" cy="2123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6" tIns="45707" rIns="91416" bIns="45707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 eaLnBrk="1" hangingPunct="1"/>
            <a:r>
              <a:rPr lang="en-US" altLang="en-US" sz="6600" b="1">
                <a:solidFill>
                  <a:srgbClr val="00B0F0"/>
                </a:solidFill>
                <a:latin typeface="UVN Banh Mi" pitchFamily="2" charset="0"/>
                <a:cs typeface="Times New Roman" panose="02020603050405020304" pitchFamily="18" charset="0"/>
              </a:rPr>
              <a:t>Xác định vị trí một số dãy nũi, sông lớn trên lược đồ.</a:t>
            </a:r>
            <a:endParaRPr lang="vi-VN" altLang="en-US" sz="6600" b="1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组合 37"/>
          <p:cNvGrpSpPr/>
          <p:nvPr/>
        </p:nvGrpSpPr>
        <p:grpSpPr>
          <a:xfrm>
            <a:off x="-26048" y="-17248"/>
            <a:ext cx="12244096" cy="6892496"/>
            <a:chOff x="-9793" y="-19984"/>
            <a:chExt cx="12244096" cy="6892496"/>
          </a:xfrm>
        </p:grpSpPr>
        <p:pic>
          <p:nvPicPr>
            <p:cNvPr id="4" name="图片 6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793" y="1"/>
              <a:ext cx="2852019" cy="2227326"/>
            </a:xfrm>
            <a:prstGeom prst="rect">
              <a:avLst/>
            </a:prstGeom>
          </p:spPr>
        </p:pic>
        <p:pic>
          <p:nvPicPr>
            <p:cNvPr id="5" name="图片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05424" y="1495082"/>
              <a:ext cx="1286576" cy="1777367"/>
            </a:xfrm>
            <a:prstGeom prst="rect">
              <a:avLst/>
            </a:prstGeom>
          </p:spPr>
        </p:pic>
        <p:pic>
          <p:nvPicPr>
            <p:cNvPr id="6" name="图片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793" y="4870518"/>
              <a:ext cx="2123511" cy="2001994"/>
            </a:xfrm>
            <a:prstGeom prst="rect">
              <a:avLst/>
            </a:prstGeom>
          </p:spPr>
        </p:pic>
        <p:pic>
          <p:nvPicPr>
            <p:cNvPr id="7" name="图片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0559" y="4540093"/>
              <a:ext cx="2214535" cy="2313158"/>
            </a:xfrm>
            <a:prstGeom prst="rect">
              <a:avLst/>
            </a:prstGeom>
          </p:spPr>
        </p:pic>
        <p:pic>
          <p:nvPicPr>
            <p:cNvPr id="8" name="图片 1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1571" y="0"/>
              <a:ext cx="1718580" cy="1451429"/>
            </a:xfrm>
            <a:prstGeom prst="rect">
              <a:avLst/>
            </a:prstGeom>
          </p:spPr>
        </p:pic>
        <p:pic>
          <p:nvPicPr>
            <p:cNvPr id="9" name="图片 1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40507" y="3703464"/>
              <a:ext cx="1093796" cy="1665754"/>
            </a:xfrm>
            <a:prstGeom prst="rect">
              <a:avLst/>
            </a:prstGeom>
          </p:spPr>
        </p:pic>
        <p:pic>
          <p:nvPicPr>
            <p:cNvPr id="10" name="图片 1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86217" y="158269"/>
              <a:ext cx="1282728" cy="926221"/>
            </a:xfrm>
            <a:prstGeom prst="rect">
              <a:avLst/>
            </a:prstGeom>
          </p:spPr>
        </p:pic>
        <p:pic>
          <p:nvPicPr>
            <p:cNvPr id="11" name="图片 2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243" y="2227327"/>
              <a:ext cx="1496194" cy="2952275"/>
            </a:xfrm>
            <a:prstGeom prst="rect">
              <a:avLst/>
            </a:prstGeom>
          </p:spPr>
        </p:pic>
      </p:grpSp>
      <p:pic>
        <p:nvPicPr>
          <p:cNvPr id="13" name="图片 9" descr="e6a655ed09bc757151afabca7ab85c5c"/>
          <p:cNvPicPr/>
          <p:nvPr/>
        </p:nvPicPr>
        <p:blipFill>
          <a:blip r:embed="rId9" cstate="screen"/>
          <a:stretch>
            <a:fillRect/>
          </a:stretch>
        </p:blipFill>
        <p:spPr>
          <a:xfrm rot="1426081">
            <a:off x="9180621" y="917286"/>
            <a:ext cx="1145712" cy="1495432"/>
          </a:xfrm>
          <a:prstGeom prst="rect">
            <a:avLst/>
          </a:prstGeom>
        </p:spPr>
      </p:pic>
      <p:pic>
        <p:nvPicPr>
          <p:cNvPr id="14" name="图形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66548">
            <a:off x="-5002451" y="-4459288"/>
            <a:ext cx="2480936" cy="39820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4" presetClass="emph" presetSubtype="0" fill="hold" grpId="1" nodeType="withEffect">
                                  <p:stCondLst>
                                    <p:cond delay="11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16667E-6 0.02431 L 4.16667E-6 -0.07222 " pathEditMode="relative" rAng="0" ptsTypes="AA">
                                      <p:cBhvr>
                                        <p:cTn id="2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38"/>
                                    </p:animMotion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7037E-6 L 0.44674 0.71829 " pathEditMode="relative" rAng="0" ptsTypes="AA">
                                      <p:cBhvr>
                                        <p:cTn id="32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44" y="3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675 0.71829 L 1.43815 -0.05672 " pathEditMode="relative" rAng="0" ptsTypes="AA">
                                      <p:cBhvr>
                                        <p:cTn id="35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878" y="-39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" t="1644" r="2500" b="5001"/>
          <a:stretch>
            <a:fillRect/>
          </a:stretch>
        </p:blipFill>
        <p:spPr bwMode="auto">
          <a:xfrm>
            <a:off x="3124200" y="0"/>
            <a:ext cx="5395342" cy="6773681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657600" y="6488669"/>
            <a:ext cx="5879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Hình: Lược đồ địa hình Việt Nam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1 - 9Slide.vn"/>
          <p:cNvSpPr txBox="1">
            <a:spLocks noChangeArrowheads="1"/>
          </p:cNvSpPr>
          <p:nvPr/>
        </p:nvSpPr>
        <p:spPr bwMode="auto">
          <a:xfrm>
            <a:off x="8823225" y="637724"/>
            <a:ext cx="2943114" cy="1191816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19050" algn="ctr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Cánh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Gâm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3" name="Arc 43"/>
          <p:cNvSpPr/>
          <p:nvPr/>
        </p:nvSpPr>
        <p:spPr bwMode="auto">
          <a:xfrm rot="1785646">
            <a:off x="4487353" y="351288"/>
            <a:ext cx="387350" cy="381000"/>
          </a:xfrm>
          <a:custGeom>
            <a:avLst/>
            <a:gdLst>
              <a:gd name="T0" fmla="*/ 0 w 27442"/>
              <a:gd name="T1" fmla="*/ 2147483647 h 24139"/>
              <a:gd name="T2" fmla="*/ 2147483647 w 27442"/>
              <a:gd name="T3" fmla="*/ 2147483647 h 24139"/>
              <a:gd name="T4" fmla="*/ 2147483647 w 27442"/>
              <a:gd name="T5" fmla="*/ 2147483647 h 24139"/>
              <a:gd name="T6" fmla="*/ 0 60000 65536"/>
              <a:gd name="T7" fmla="*/ 0 60000 65536"/>
              <a:gd name="T8" fmla="*/ 0 60000 65536"/>
              <a:gd name="T9" fmla="*/ 0 w 27442"/>
              <a:gd name="T10" fmla="*/ 0 h 24139"/>
              <a:gd name="T11" fmla="*/ 27442 w 27442"/>
              <a:gd name="T12" fmla="*/ 24139 h 2413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7442" h="24139" fill="none" extrusionOk="0">
                <a:moveTo>
                  <a:pt x="0" y="805"/>
                </a:moveTo>
                <a:cubicBezTo>
                  <a:pt x="1901" y="270"/>
                  <a:pt x="3867" y="-1"/>
                  <a:pt x="5842" y="0"/>
                </a:cubicBezTo>
                <a:cubicBezTo>
                  <a:pt x="17771" y="0"/>
                  <a:pt x="27442" y="9670"/>
                  <a:pt x="27442" y="21600"/>
                </a:cubicBezTo>
                <a:cubicBezTo>
                  <a:pt x="27442" y="22448"/>
                  <a:pt x="27391" y="23296"/>
                  <a:pt x="27292" y="24139"/>
                </a:cubicBezTo>
              </a:path>
              <a:path w="27442" h="24139" stroke="0" extrusionOk="0">
                <a:moveTo>
                  <a:pt x="0" y="805"/>
                </a:moveTo>
                <a:cubicBezTo>
                  <a:pt x="1901" y="270"/>
                  <a:pt x="3867" y="-1"/>
                  <a:pt x="5842" y="0"/>
                </a:cubicBezTo>
                <a:cubicBezTo>
                  <a:pt x="17771" y="0"/>
                  <a:pt x="27442" y="9670"/>
                  <a:pt x="27442" y="21600"/>
                </a:cubicBezTo>
                <a:cubicBezTo>
                  <a:pt x="27442" y="22448"/>
                  <a:pt x="27391" y="23296"/>
                  <a:pt x="27292" y="24139"/>
                </a:cubicBezTo>
                <a:lnTo>
                  <a:pt x="5842" y="21600"/>
                </a:lnTo>
                <a:lnTo>
                  <a:pt x="0" y="805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 panose="02000000000000000000"/>
              <a:ea typeface="+mn-ea"/>
              <a:cs typeface="+mn-cs"/>
            </a:endParaRPr>
          </a:p>
        </p:txBody>
      </p:sp>
      <p:sp>
        <p:nvSpPr>
          <p:cNvPr id="44" name="Arc 44"/>
          <p:cNvSpPr/>
          <p:nvPr/>
        </p:nvSpPr>
        <p:spPr bwMode="auto">
          <a:xfrm rot="1785646">
            <a:off x="4868540" y="411492"/>
            <a:ext cx="218115" cy="300363"/>
          </a:xfrm>
          <a:custGeom>
            <a:avLst/>
            <a:gdLst>
              <a:gd name="T0" fmla="*/ 0 w 23289"/>
              <a:gd name="T1" fmla="*/ 2147483647 h 25280"/>
              <a:gd name="T2" fmla="*/ 2147483647 w 23289"/>
              <a:gd name="T3" fmla="*/ 2147483647 h 25280"/>
              <a:gd name="T4" fmla="*/ 2147483647 w 23289"/>
              <a:gd name="T5" fmla="*/ 2147483647 h 25280"/>
              <a:gd name="T6" fmla="*/ 0 60000 65536"/>
              <a:gd name="T7" fmla="*/ 0 60000 65536"/>
              <a:gd name="T8" fmla="*/ 0 60000 65536"/>
              <a:gd name="T9" fmla="*/ 0 w 23289"/>
              <a:gd name="T10" fmla="*/ 0 h 25280"/>
              <a:gd name="T11" fmla="*/ 23289 w 23289"/>
              <a:gd name="T12" fmla="*/ 25280 h 2528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3289" h="25280" fill="none" extrusionOk="0">
                <a:moveTo>
                  <a:pt x="0" y="66"/>
                </a:moveTo>
                <a:cubicBezTo>
                  <a:pt x="561" y="22"/>
                  <a:pt x="1125" y="-1"/>
                  <a:pt x="1689" y="0"/>
                </a:cubicBezTo>
                <a:cubicBezTo>
                  <a:pt x="13618" y="0"/>
                  <a:pt x="23289" y="9670"/>
                  <a:pt x="23289" y="21600"/>
                </a:cubicBezTo>
                <a:cubicBezTo>
                  <a:pt x="23289" y="22833"/>
                  <a:pt x="23183" y="24064"/>
                  <a:pt x="22973" y="25280"/>
                </a:cubicBezTo>
              </a:path>
              <a:path w="23289" h="25280" stroke="0" extrusionOk="0">
                <a:moveTo>
                  <a:pt x="0" y="66"/>
                </a:moveTo>
                <a:cubicBezTo>
                  <a:pt x="561" y="22"/>
                  <a:pt x="1125" y="-1"/>
                  <a:pt x="1689" y="0"/>
                </a:cubicBezTo>
                <a:cubicBezTo>
                  <a:pt x="13618" y="0"/>
                  <a:pt x="23289" y="9670"/>
                  <a:pt x="23289" y="21600"/>
                </a:cubicBezTo>
                <a:cubicBezTo>
                  <a:pt x="23289" y="22833"/>
                  <a:pt x="23183" y="24064"/>
                  <a:pt x="22973" y="25280"/>
                </a:cubicBezTo>
                <a:lnTo>
                  <a:pt x="1689" y="21600"/>
                </a:lnTo>
                <a:lnTo>
                  <a:pt x="0" y="66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 panose="02000000000000000000"/>
              <a:ea typeface="+mn-ea"/>
              <a:cs typeface="+mn-cs"/>
            </a:endParaRPr>
          </a:p>
        </p:txBody>
      </p:sp>
      <p:sp>
        <p:nvSpPr>
          <p:cNvPr id="45" name="Arc 45"/>
          <p:cNvSpPr/>
          <p:nvPr/>
        </p:nvSpPr>
        <p:spPr bwMode="auto">
          <a:xfrm rot="7406706">
            <a:off x="4920818" y="572182"/>
            <a:ext cx="354012" cy="228600"/>
          </a:xfrm>
          <a:custGeom>
            <a:avLst/>
            <a:gdLst>
              <a:gd name="T0" fmla="*/ 0 w 25100"/>
              <a:gd name="T1" fmla="*/ 2147483647 h 21600"/>
              <a:gd name="T2" fmla="*/ 2147483647 w 25100"/>
              <a:gd name="T3" fmla="*/ 2147483647 h 21600"/>
              <a:gd name="T4" fmla="*/ 2147483647 w 25100"/>
              <a:gd name="T5" fmla="*/ 2147483647 h 21600"/>
              <a:gd name="T6" fmla="*/ 0 60000 65536"/>
              <a:gd name="T7" fmla="*/ 0 60000 65536"/>
              <a:gd name="T8" fmla="*/ 0 60000 65536"/>
              <a:gd name="T9" fmla="*/ 0 w 25100"/>
              <a:gd name="T10" fmla="*/ 0 h 21600"/>
              <a:gd name="T11" fmla="*/ 25100 w 251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5100" h="21600" fill="none" extrusionOk="0">
                <a:moveTo>
                  <a:pt x="0" y="805"/>
                </a:moveTo>
                <a:cubicBezTo>
                  <a:pt x="1901" y="270"/>
                  <a:pt x="3867" y="-1"/>
                  <a:pt x="5842" y="0"/>
                </a:cubicBezTo>
                <a:cubicBezTo>
                  <a:pt x="13974" y="0"/>
                  <a:pt x="21417" y="4567"/>
                  <a:pt x="25100" y="11817"/>
                </a:cubicBezTo>
              </a:path>
              <a:path w="25100" h="21600" stroke="0" extrusionOk="0">
                <a:moveTo>
                  <a:pt x="0" y="805"/>
                </a:moveTo>
                <a:cubicBezTo>
                  <a:pt x="1901" y="270"/>
                  <a:pt x="3867" y="-1"/>
                  <a:pt x="5842" y="0"/>
                </a:cubicBezTo>
                <a:cubicBezTo>
                  <a:pt x="13974" y="0"/>
                  <a:pt x="21417" y="4567"/>
                  <a:pt x="25100" y="11817"/>
                </a:cubicBezTo>
                <a:lnTo>
                  <a:pt x="5842" y="21600"/>
                </a:lnTo>
                <a:lnTo>
                  <a:pt x="0" y="805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 panose="02000000000000000000"/>
              <a:ea typeface="+mn-ea"/>
              <a:cs typeface="+mn-cs"/>
            </a:endParaRPr>
          </a:p>
        </p:txBody>
      </p:sp>
      <p:sp>
        <p:nvSpPr>
          <p:cNvPr id="46" name="Arc 46"/>
          <p:cNvSpPr/>
          <p:nvPr/>
        </p:nvSpPr>
        <p:spPr bwMode="auto">
          <a:xfrm rot="9257025">
            <a:off x="5219379" y="884734"/>
            <a:ext cx="404813" cy="204788"/>
          </a:xfrm>
          <a:custGeom>
            <a:avLst/>
            <a:gdLst>
              <a:gd name="T0" fmla="*/ 0 w 27442"/>
              <a:gd name="T1" fmla="*/ 2147483647 h 24139"/>
              <a:gd name="T2" fmla="*/ 2147483647 w 27442"/>
              <a:gd name="T3" fmla="*/ 2147483647 h 24139"/>
              <a:gd name="T4" fmla="*/ 2147483647 w 27442"/>
              <a:gd name="T5" fmla="*/ 2147483647 h 24139"/>
              <a:gd name="T6" fmla="*/ 0 60000 65536"/>
              <a:gd name="T7" fmla="*/ 0 60000 65536"/>
              <a:gd name="T8" fmla="*/ 0 60000 65536"/>
              <a:gd name="T9" fmla="*/ 0 w 27442"/>
              <a:gd name="T10" fmla="*/ 0 h 24139"/>
              <a:gd name="T11" fmla="*/ 27442 w 27442"/>
              <a:gd name="T12" fmla="*/ 24139 h 2413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7442" h="24139" fill="none" extrusionOk="0">
                <a:moveTo>
                  <a:pt x="0" y="805"/>
                </a:moveTo>
                <a:cubicBezTo>
                  <a:pt x="1901" y="270"/>
                  <a:pt x="3867" y="-1"/>
                  <a:pt x="5842" y="0"/>
                </a:cubicBezTo>
                <a:cubicBezTo>
                  <a:pt x="17771" y="0"/>
                  <a:pt x="27442" y="9670"/>
                  <a:pt x="27442" y="21600"/>
                </a:cubicBezTo>
                <a:cubicBezTo>
                  <a:pt x="27442" y="22448"/>
                  <a:pt x="27391" y="23296"/>
                  <a:pt x="27292" y="24139"/>
                </a:cubicBezTo>
              </a:path>
              <a:path w="27442" h="24139" stroke="0" extrusionOk="0">
                <a:moveTo>
                  <a:pt x="0" y="805"/>
                </a:moveTo>
                <a:cubicBezTo>
                  <a:pt x="1901" y="270"/>
                  <a:pt x="3867" y="-1"/>
                  <a:pt x="5842" y="0"/>
                </a:cubicBezTo>
                <a:cubicBezTo>
                  <a:pt x="17771" y="0"/>
                  <a:pt x="27442" y="9670"/>
                  <a:pt x="27442" y="21600"/>
                </a:cubicBezTo>
                <a:cubicBezTo>
                  <a:pt x="27442" y="22448"/>
                  <a:pt x="27391" y="23296"/>
                  <a:pt x="27292" y="24139"/>
                </a:cubicBezTo>
                <a:lnTo>
                  <a:pt x="5842" y="21600"/>
                </a:lnTo>
                <a:lnTo>
                  <a:pt x="0" y="805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 panose="02000000000000000000"/>
              <a:ea typeface="+mn-ea"/>
              <a:cs typeface="+mn-cs"/>
            </a:endParaRPr>
          </a:p>
        </p:txBody>
      </p:sp>
      <p:sp>
        <p:nvSpPr>
          <p:cNvPr id="48" name="2 - 9Slide.vn"/>
          <p:cNvSpPr txBox="1">
            <a:spLocks noChangeArrowheads="1"/>
          </p:cNvSpPr>
          <p:nvPr/>
        </p:nvSpPr>
        <p:spPr bwMode="auto">
          <a:xfrm>
            <a:off x="8823225" y="1968930"/>
            <a:ext cx="2943114" cy="1191816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19050" algn="ctr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Cánh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0" name="3 - 9Slide.vn"/>
          <p:cNvSpPr txBox="1">
            <a:spLocks noChangeArrowheads="1"/>
          </p:cNvSpPr>
          <p:nvPr/>
        </p:nvSpPr>
        <p:spPr bwMode="auto">
          <a:xfrm>
            <a:off x="8823225" y="3300136"/>
            <a:ext cx="2943114" cy="1191816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19050" algn="ctr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/>
        </p:spPr>
        <p:txBody>
          <a:bodyPr wrap="square">
            <a:spAutoFit/>
          </a:bodyPr>
          <a:lstStyle/>
          <a:p>
            <a:pPr marL="0" marR="0" lvl="0" indent="0" algn="just" defTabSz="3222625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Cánh cung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Bắc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2" name="4 - 9Slide.vn"/>
          <p:cNvSpPr txBox="1">
            <a:spLocks noChangeArrowheads="1"/>
          </p:cNvSpPr>
          <p:nvPr/>
        </p:nvSpPr>
        <p:spPr bwMode="auto">
          <a:xfrm>
            <a:off x="8823225" y="4631342"/>
            <a:ext cx="2943114" cy="1191816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19050" algn="ctr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Cánh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Triều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4" name="Arc 56"/>
          <p:cNvSpPr/>
          <p:nvPr/>
        </p:nvSpPr>
        <p:spPr bwMode="auto">
          <a:xfrm rot="20865125">
            <a:off x="3897645" y="455269"/>
            <a:ext cx="457200" cy="876300"/>
          </a:xfrm>
          <a:custGeom>
            <a:avLst/>
            <a:gdLst>
              <a:gd name="T0" fmla="*/ 2147483647 w 21337"/>
              <a:gd name="T1" fmla="*/ 0 h 20576"/>
              <a:gd name="T2" fmla="*/ 2147483647 w 21337"/>
              <a:gd name="T3" fmla="*/ 2147483647 h 20576"/>
              <a:gd name="T4" fmla="*/ 0 w 21337"/>
              <a:gd name="T5" fmla="*/ 2147483647 h 20576"/>
              <a:gd name="T6" fmla="*/ 0 60000 65536"/>
              <a:gd name="T7" fmla="*/ 0 60000 65536"/>
              <a:gd name="T8" fmla="*/ 0 60000 65536"/>
              <a:gd name="T9" fmla="*/ 0 w 21337"/>
              <a:gd name="T10" fmla="*/ 0 h 20576"/>
              <a:gd name="T11" fmla="*/ 21337 w 21337"/>
              <a:gd name="T12" fmla="*/ 20576 h 2057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337" h="20576" fill="none" extrusionOk="0">
                <a:moveTo>
                  <a:pt x="6571" y="-1"/>
                </a:moveTo>
                <a:cubicBezTo>
                  <a:pt x="14352" y="2484"/>
                  <a:pt x="20065" y="9146"/>
                  <a:pt x="21336" y="17215"/>
                </a:cubicBezTo>
              </a:path>
              <a:path w="21337" h="20576" stroke="0" extrusionOk="0">
                <a:moveTo>
                  <a:pt x="6571" y="-1"/>
                </a:moveTo>
                <a:cubicBezTo>
                  <a:pt x="14352" y="2484"/>
                  <a:pt x="20065" y="9146"/>
                  <a:pt x="21336" y="17215"/>
                </a:cubicBezTo>
                <a:lnTo>
                  <a:pt x="0" y="20576"/>
                </a:lnTo>
                <a:lnTo>
                  <a:pt x="6571" y="-1"/>
                </a:lnTo>
                <a:close/>
              </a:path>
            </a:pathLst>
          </a:custGeom>
          <a:noFill/>
          <a:ln w="38100">
            <a:solidFill>
              <a:srgbClr val="0000FF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 panose="02000000000000000000"/>
              <a:ea typeface="+mn-ea"/>
              <a:cs typeface="+mn-cs"/>
            </a:endParaRPr>
          </a:p>
        </p:txBody>
      </p:sp>
      <p:sp>
        <p:nvSpPr>
          <p:cNvPr id="55" name="Arc 57"/>
          <p:cNvSpPr/>
          <p:nvPr/>
        </p:nvSpPr>
        <p:spPr bwMode="auto">
          <a:xfrm rot="18343792">
            <a:off x="4554832" y="1968764"/>
            <a:ext cx="80963" cy="339725"/>
          </a:xfrm>
          <a:custGeom>
            <a:avLst/>
            <a:gdLst>
              <a:gd name="T0" fmla="*/ 2147483647 w 21337"/>
              <a:gd name="T1" fmla="*/ 0 h 17485"/>
              <a:gd name="T2" fmla="*/ 2147483647 w 21337"/>
              <a:gd name="T3" fmla="*/ 2147483647 h 17485"/>
              <a:gd name="T4" fmla="*/ 0 w 21337"/>
              <a:gd name="T5" fmla="*/ 2147483647 h 17485"/>
              <a:gd name="T6" fmla="*/ 0 60000 65536"/>
              <a:gd name="T7" fmla="*/ 0 60000 65536"/>
              <a:gd name="T8" fmla="*/ 0 60000 65536"/>
              <a:gd name="T9" fmla="*/ 0 w 21337"/>
              <a:gd name="T10" fmla="*/ 0 h 17485"/>
              <a:gd name="T11" fmla="*/ 21337 w 21337"/>
              <a:gd name="T12" fmla="*/ 17485 h 1748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337" h="17485" fill="none" extrusionOk="0">
                <a:moveTo>
                  <a:pt x="12682" y="-1"/>
                </a:moveTo>
                <a:cubicBezTo>
                  <a:pt x="17329" y="3370"/>
                  <a:pt x="20443" y="8452"/>
                  <a:pt x="21336" y="14124"/>
                </a:cubicBezTo>
              </a:path>
              <a:path w="21337" h="17485" stroke="0" extrusionOk="0">
                <a:moveTo>
                  <a:pt x="12682" y="-1"/>
                </a:moveTo>
                <a:cubicBezTo>
                  <a:pt x="17329" y="3370"/>
                  <a:pt x="20443" y="8452"/>
                  <a:pt x="21336" y="14124"/>
                </a:cubicBezTo>
                <a:lnTo>
                  <a:pt x="0" y="17485"/>
                </a:lnTo>
                <a:lnTo>
                  <a:pt x="12682" y="-1"/>
                </a:lnTo>
                <a:close/>
              </a:path>
            </a:pathLst>
          </a:custGeom>
          <a:noFill/>
          <a:ln w="38100">
            <a:solidFill>
              <a:srgbClr val="0000FF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 panose="02000000000000000000"/>
              <a:ea typeface="+mn-ea"/>
              <a:cs typeface="+mn-cs"/>
            </a:endParaRPr>
          </a:p>
        </p:txBody>
      </p:sp>
      <p:sp>
        <p:nvSpPr>
          <p:cNvPr id="56" name="Arc 58"/>
          <p:cNvSpPr/>
          <p:nvPr/>
        </p:nvSpPr>
        <p:spPr bwMode="auto">
          <a:xfrm rot="19881727">
            <a:off x="4947487" y="2496700"/>
            <a:ext cx="304800" cy="685800"/>
          </a:xfrm>
          <a:custGeom>
            <a:avLst/>
            <a:gdLst>
              <a:gd name="T0" fmla="*/ 2147483647 w 21337"/>
              <a:gd name="T1" fmla="*/ 0 h 18816"/>
              <a:gd name="T2" fmla="*/ 2147483647 w 21337"/>
              <a:gd name="T3" fmla="*/ 2147483647 h 18816"/>
              <a:gd name="T4" fmla="*/ 0 w 21337"/>
              <a:gd name="T5" fmla="*/ 2147483647 h 18816"/>
              <a:gd name="T6" fmla="*/ 0 60000 65536"/>
              <a:gd name="T7" fmla="*/ 0 60000 65536"/>
              <a:gd name="T8" fmla="*/ 0 60000 65536"/>
              <a:gd name="T9" fmla="*/ 0 w 21337"/>
              <a:gd name="T10" fmla="*/ 0 h 18816"/>
              <a:gd name="T11" fmla="*/ 21337 w 21337"/>
              <a:gd name="T12" fmla="*/ 18816 h 1881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337" h="18816" fill="none" extrusionOk="0">
                <a:moveTo>
                  <a:pt x="10607" y="-1"/>
                </a:moveTo>
                <a:cubicBezTo>
                  <a:pt x="16357" y="3241"/>
                  <a:pt x="20309" y="8934"/>
                  <a:pt x="21336" y="15455"/>
                </a:cubicBezTo>
              </a:path>
              <a:path w="21337" h="18816" stroke="0" extrusionOk="0">
                <a:moveTo>
                  <a:pt x="10607" y="-1"/>
                </a:moveTo>
                <a:cubicBezTo>
                  <a:pt x="16357" y="3241"/>
                  <a:pt x="20309" y="8934"/>
                  <a:pt x="21336" y="15455"/>
                </a:cubicBezTo>
                <a:lnTo>
                  <a:pt x="0" y="18816"/>
                </a:lnTo>
                <a:lnTo>
                  <a:pt x="10607" y="-1"/>
                </a:lnTo>
                <a:close/>
              </a:path>
            </a:pathLst>
          </a:custGeom>
          <a:noFill/>
          <a:ln w="38100">
            <a:solidFill>
              <a:srgbClr val="0000FF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 panose="02000000000000000000"/>
              <a:ea typeface="+mn-ea"/>
              <a:cs typeface="+mn-cs"/>
            </a:endParaRPr>
          </a:p>
        </p:txBody>
      </p:sp>
      <p:sp>
        <p:nvSpPr>
          <p:cNvPr id="57" name="Arc 59"/>
          <p:cNvSpPr/>
          <p:nvPr/>
        </p:nvSpPr>
        <p:spPr bwMode="auto">
          <a:xfrm rot="20233984">
            <a:off x="5898580" y="3413325"/>
            <a:ext cx="304800" cy="1439862"/>
          </a:xfrm>
          <a:custGeom>
            <a:avLst/>
            <a:gdLst>
              <a:gd name="T0" fmla="*/ 2147483647 w 21337"/>
              <a:gd name="T1" fmla="*/ 0 h 20576"/>
              <a:gd name="T2" fmla="*/ 2147483647 w 21337"/>
              <a:gd name="T3" fmla="*/ 2147483647 h 20576"/>
              <a:gd name="T4" fmla="*/ 0 w 21337"/>
              <a:gd name="T5" fmla="*/ 2147483647 h 20576"/>
              <a:gd name="T6" fmla="*/ 0 60000 65536"/>
              <a:gd name="T7" fmla="*/ 0 60000 65536"/>
              <a:gd name="T8" fmla="*/ 0 60000 65536"/>
              <a:gd name="T9" fmla="*/ 0 w 21337"/>
              <a:gd name="T10" fmla="*/ 0 h 20576"/>
              <a:gd name="T11" fmla="*/ 21337 w 21337"/>
              <a:gd name="T12" fmla="*/ 20576 h 2057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337" h="20576" fill="none" extrusionOk="0">
                <a:moveTo>
                  <a:pt x="6571" y="-1"/>
                </a:moveTo>
                <a:cubicBezTo>
                  <a:pt x="14352" y="2484"/>
                  <a:pt x="20065" y="9146"/>
                  <a:pt x="21336" y="17215"/>
                </a:cubicBezTo>
              </a:path>
              <a:path w="21337" h="20576" stroke="0" extrusionOk="0">
                <a:moveTo>
                  <a:pt x="6571" y="-1"/>
                </a:moveTo>
                <a:cubicBezTo>
                  <a:pt x="14352" y="2484"/>
                  <a:pt x="20065" y="9146"/>
                  <a:pt x="21336" y="17215"/>
                </a:cubicBezTo>
                <a:lnTo>
                  <a:pt x="0" y="20576"/>
                </a:lnTo>
                <a:lnTo>
                  <a:pt x="6571" y="-1"/>
                </a:lnTo>
                <a:close/>
              </a:path>
            </a:pathLst>
          </a:custGeom>
          <a:noFill/>
          <a:ln w="38100">
            <a:solidFill>
              <a:srgbClr val="0000FF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 panose="02000000000000000000"/>
              <a:ea typeface="+mn-ea"/>
              <a:cs typeface="+mn-cs"/>
            </a:endParaRPr>
          </a:p>
        </p:txBody>
      </p:sp>
      <p:sp>
        <p:nvSpPr>
          <p:cNvPr id="58" name="Arc 60"/>
          <p:cNvSpPr/>
          <p:nvPr/>
        </p:nvSpPr>
        <p:spPr bwMode="auto">
          <a:xfrm rot="21004577">
            <a:off x="5249445" y="3035793"/>
            <a:ext cx="457200" cy="457200"/>
          </a:xfrm>
          <a:custGeom>
            <a:avLst/>
            <a:gdLst>
              <a:gd name="T0" fmla="*/ 2147483647 w 21337"/>
              <a:gd name="T1" fmla="*/ 0 h 20576"/>
              <a:gd name="T2" fmla="*/ 2147483647 w 21337"/>
              <a:gd name="T3" fmla="*/ 2147483647 h 20576"/>
              <a:gd name="T4" fmla="*/ 0 w 21337"/>
              <a:gd name="T5" fmla="*/ 2147483647 h 20576"/>
              <a:gd name="T6" fmla="*/ 0 60000 65536"/>
              <a:gd name="T7" fmla="*/ 0 60000 65536"/>
              <a:gd name="T8" fmla="*/ 0 60000 65536"/>
              <a:gd name="T9" fmla="*/ 0 w 21337"/>
              <a:gd name="T10" fmla="*/ 0 h 20576"/>
              <a:gd name="T11" fmla="*/ 21337 w 21337"/>
              <a:gd name="T12" fmla="*/ 20576 h 2057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337" h="20576" fill="none" extrusionOk="0">
                <a:moveTo>
                  <a:pt x="6571" y="-1"/>
                </a:moveTo>
                <a:cubicBezTo>
                  <a:pt x="14352" y="2484"/>
                  <a:pt x="20065" y="9146"/>
                  <a:pt x="21336" y="17215"/>
                </a:cubicBezTo>
              </a:path>
              <a:path w="21337" h="20576" stroke="0" extrusionOk="0">
                <a:moveTo>
                  <a:pt x="6571" y="-1"/>
                </a:moveTo>
                <a:cubicBezTo>
                  <a:pt x="14352" y="2484"/>
                  <a:pt x="20065" y="9146"/>
                  <a:pt x="21336" y="17215"/>
                </a:cubicBezTo>
                <a:lnTo>
                  <a:pt x="0" y="20576"/>
                </a:lnTo>
                <a:lnTo>
                  <a:pt x="6571" y="-1"/>
                </a:lnTo>
                <a:close/>
              </a:path>
            </a:pathLst>
          </a:custGeom>
          <a:noFill/>
          <a:ln w="38100">
            <a:solidFill>
              <a:srgbClr val="0000FF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 panose="02000000000000000000"/>
              <a:ea typeface="+mn-ea"/>
              <a:cs typeface="+mn-cs"/>
            </a:endParaRPr>
          </a:p>
        </p:txBody>
      </p:sp>
      <p:sp>
        <p:nvSpPr>
          <p:cNvPr id="59" name="Arc 61"/>
          <p:cNvSpPr/>
          <p:nvPr/>
        </p:nvSpPr>
        <p:spPr bwMode="auto">
          <a:xfrm rot="18700774">
            <a:off x="4740565" y="2222207"/>
            <a:ext cx="82064" cy="339725"/>
          </a:xfrm>
          <a:custGeom>
            <a:avLst/>
            <a:gdLst>
              <a:gd name="T0" fmla="*/ 2147483647 w 21337"/>
              <a:gd name="T1" fmla="*/ 0 h 17485"/>
              <a:gd name="T2" fmla="*/ 2147483647 w 21337"/>
              <a:gd name="T3" fmla="*/ 2147483647 h 17485"/>
              <a:gd name="T4" fmla="*/ 0 w 21337"/>
              <a:gd name="T5" fmla="*/ 2147483647 h 17485"/>
              <a:gd name="T6" fmla="*/ 0 60000 65536"/>
              <a:gd name="T7" fmla="*/ 0 60000 65536"/>
              <a:gd name="T8" fmla="*/ 0 60000 65536"/>
              <a:gd name="T9" fmla="*/ 0 w 21337"/>
              <a:gd name="T10" fmla="*/ 0 h 17485"/>
              <a:gd name="T11" fmla="*/ 21337 w 21337"/>
              <a:gd name="T12" fmla="*/ 17485 h 1748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337" h="17485" fill="none" extrusionOk="0">
                <a:moveTo>
                  <a:pt x="12682" y="-1"/>
                </a:moveTo>
                <a:cubicBezTo>
                  <a:pt x="17329" y="3370"/>
                  <a:pt x="20443" y="8452"/>
                  <a:pt x="21336" y="14124"/>
                </a:cubicBezTo>
              </a:path>
              <a:path w="21337" h="17485" stroke="0" extrusionOk="0">
                <a:moveTo>
                  <a:pt x="12682" y="-1"/>
                </a:moveTo>
                <a:cubicBezTo>
                  <a:pt x="17329" y="3370"/>
                  <a:pt x="20443" y="8452"/>
                  <a:pt x="21336" y="14124"/>
                </a:cubicBezTo>
                <a:lnTo>
                  <a:pt x="0" y="17485"/>
                </a:lnTo>
                <a:lnTo>
                  <a:pt x="12682" y="-1"/>
                </a:lnTo>
                <a:close/>
              </a:path>
            </a:pathLst>
          </a:custGeom>
          <a:noFill/>
          <a:ln w="38100">
            <a:solidFill>
              <a:srgbClr val="0000FF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 panose="02000000000000000000"/>
              <a:ea typeface="+mn-ea"/>
              <a:cs typeface="+mn-cs"/>
            </a:endParaRPr>
          </a:p>
        </p:txBody>
      </p:sp>
      <p:sp>
        <p:nvSpPr>
          <p:cNvPr id="60" name="hls - 9Slide.vn"/>
          <p:cNvSpPr txBox="1">
            <a:spLocks noChangeArrowheads="1"/>
          </p:cNvSpPr>
          <p:nvPr/>
        </p:nvSpPr>
        <p:spPr bwMode="auto">
          <a:xfrm>
            <a:off x="537029" y="1709862"/>
            <a:ext cx="2428024" cy="10772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 algn="ctr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Dãy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1" name="TS - 9Slide.vn"/>
          <p:cNvSpPr txBox="1">
            <a:spLocks noChangeArrowheads="1"/>
          </p:cNvSpPr>
          <p:nvPr/>
        </p:nvSpPr>
        <p:spPr bwMode="auto">
          <a:xfrm>
            <a:off x="537029" y="3049445"/>
            <a:ext cx="2428024" cy="10772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 algn="ctr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Dãy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9" name="5 Second Countdown Intro video   YouTub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4"/>
          <a:srcRect l="33582" t="19073" r="33194" b="21307"/>
          <a:stretch>
            <a:fillRect/>
          </a:stretch>
        </p:blipFill>
        <p:spPr>
          <a:xfrm>
            <a:off x="397168" y="340993"/>
            <a:ext cx="1150202" cy="11609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506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500"/>
                            </p:stCondLst>
                            <p:childTnLst>
                              <p:par>
                                <p:cTn id="8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video>
              <p:cMediaNode vol="80000">
                <p:cTn id="157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</p:childTnLst>
        </p:cTn>
      </p:par>
    </p:tnLst>
    <p:bldLst>
      <p:bldP spid="6" grpId="0"/>
      <p:bldP spid="24" grpId="0" animBg="1"/>
      <p:bldP spid="24" grpId="1" animBg="1"/>
      <p:bldP spid="43" grpId="0" animBg="1"/>
      <p:bldP spid="44" grpId="0" animBg="1"/>
      <p:bldP spid="45" grpId="0" animBg="1"/>
      <p:bldP spid="46" grpId="0" animBg="1"/>
      <p:bldP spid="48" grpId="0" animBg="1"/>
      <p:bldP spid="48" grpId="1" animBg="1"/>
      <p:bldP spid="50" grpId="0" animBg="1"/>
      <p:bldP spid="50" grpId="1" animBg="1"/>
      <p:bldP spid="52" grpId="0" animBg="1"/>
      <p:bldP spid="52" grpId="1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0" grpId="1" animBg="1"/>
      <p:bldP spid="61" grpId="0" animBg="1"/>
      <p:bldP spid="61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76699" y="0"/>
            <a:ext cx="5950078" cy="6858000"/>
          </a:xfrm>
          <a:prstGeom prst="rect">
            <a:avLst/>
          </a:prstGeom>
          <a:ln w="38100">
            <a:noFill/>
          </a:ln>
        </p:spPr>
      </p:pic>
      <p:sp>
        <p:nvSpPr>
          <p:cNvPr id="18" name="Freeform: Shape 17"/>
          <p:cNvSpPr/>
          <p:nvPr/>
        </p:nvSpPr>
        <p:spPr>
          <a:xfrm>
            <a:off x="6506588" y="389244"/>
            <a:ext cx="1508525" cy="892012"/>
          </a:xfrm>
          <a:custGeom>
            <a:avLst/>
            <a:gdLst>
              <a:gd name="connsiteX0" fmla="*/ 0 w 678180"/>
              <a:gd name="connsiteY0" fmla="*/ 0 h 640080"/>
              <a:gd name="connsiteX1" fmla="*/ 678180 w 678180"/>
              <a:gd name="connsiteY1" fmla="*/ 640080 h 640080"/>
              <a:gd name="connsiteX0-1" fmla="*/ 0 w 236220"/>
              <a:gd name="connsiteY0-2" fmla="*/ 0 h 213360"/>
              <a:gd name="connsiteX1-3" fmla="*/ 236220 w 236220"/>
              <a:gd name="connsiteY1-4" fmla="*/ 213360 h 213360"/>
              <a:gd name="connsiteX0-5" fmla="*/ 0 w 754380"/>
              <a:gd name="connsiteY0-6" fmla="*/ 0 h 495300"/>
              <a:gd name="connsiteX1-7" fmla="*/ 754380 w 754380"/>
              <a:gd name="connsiteY1-8" fmla="*/ 495300 h 495300"/>
              <a:gd name="connsiteX0-9" fmla="*/ 0 w 754380"/>
              <a:gd name="connsiteY0-10" fmla="*/ 0 h 495300"/>
              <a:gd name="connsiteX1-11" fmla="*/ 754380 w 754380"/>
              <a:gd name="connsiteY1-12" fmla="*/ 495300 h 495300"/>
              <a:gd name="connsiteX0-13" fmla="*/ 0 w 754380"/>
              <a:gd name="connsiteY0-14" fmla="*/ 0 h 495300"/>
              <a:gd name="connsiteX1-15" fmla="*/ 754380 w 754380"/>
              <a:gd name="connsiteY1-16" fmla="*/ 495300 h 495300"/>
              <a:gd name="connsiteX0-17" fmla="*/ 0 w 845820"/>
              <a:gd name="connsiteY0-18" fmla="*/ 0 h 647700"/>
              <a:gd name="connsiteX1-19" fmla="*/ 845820 w 845820"/>
              <a:gd name="connsiteY1-20" fmla="*/ 647700 h 647700"/>
              <a:gd name="connsiteX0-21" fmla="*/ 0 w 845820"/>
              <a:gd name="connsiteY0-22" fmla="*/ 0 h 647700"/>
              <a:gd name="connsiteX1-23" fmla="*/ 845820 w 845820"/>
              <a:gd name="connsiteY1-24" fmla="*/ 647700 h 647700"/>
              <a:gd name="connsiteX0-25" fmla="*/ 0 w 845820"/>
              <a:gd name="connsiteY0-26" fmla="*/ 0 h 647700"/>
              <a:gd name="connsiteX1-27" fmla="*/ 274320 w 845820"/>
              <a:gd name="connsiteY1-28" fmla="*/ 266283 h 647700"/>
              <a:gd name="connsiteX2" fmla="*/ 845820 w 845820"/>
              <a:gd name="connsiteY2" fmla="*/ 647700 h 647700"/>
              <a:gd name="connsiteX0-29" fmla="*/ 0 w 845820"/>
              <a:gd name="connsiteY0-30" fmla="*/ 0 h 647700"/>
              <a:gd name="connsiteX1-31" fmla="*/ 274320 w 845820"/>
              <a:gd name="connsiteY1-32" fmla="*/ 266283 h 647700"/>
              <a:gd name="connsiteX2-33" fmla="*/ 845820 w 845820"/>
              <a:gd name="connsiteY2-34" fmla="*/ 647700 h 647700"/>
              <a:gd name="connsiteX0-35" fmla="*/ 0 w 845820"/>
              <a:gd name="connsiteY0-36" fmla="*/ 0 h 647700"/>
              <a:gd name="connsiteX1-37" fmla="*/ 274320 w 845820"/>
              <a:gd name="connsiteY1-38" fmla="*/ 266283 h 647700"/>
              <a:gd name="connsiteX2-39" fmla="*/ 647700 w 845820"/>
              <a:gd name="connsiteY2-40" fmla="*/ 441543 h 647700"/>
              <a:gd name="connsiteX3" fmla="*/ 845820 w 845820"/>
              <a:gd name="connsiteY3" fmla="*/ 647700 h 647700"/>
              <a:gd name="connsiteX0-41" fmla="*/ 0 w 845820"/>
              <a:gd name="connsiteY0-42" fmla="*/ 0 h 647700"/>
              <a:gd name="connsiteX1-43" fmla="*/ 274320 w 845820"/>
              <a:gd name="connsiteY1-44" fmla="*/ 266283 h 647700"/>
              <a:gd name="connsiteX2-45" fmla="*/ 647700 w 845820"/>
              <a:gd name="connsiteY2-46" fmla="*/ 441543 h 647700"/>
              <a:gd name="connsiteX3-47" fmla="*/ 845820 w 845820"/>
              <a:gd name="connsiteY3-48" fmla="*/ 647700 h 647700"/>
              <a:gd name="connsiteX0-49" fmla="*/ 0 w 845820"/>
              <a:gd name="connsiteY0-50" fmla="*/ 0 h 647700"/>
              <a:gd name="connsiteX1-51" fmla="*/ 274320 w 845820"/>
              <a:gd name="connsiteY1-52" fmla="*/ 266283 h 647700"/>
              <a:gd name="connsiteX2-53" fmla="*/ 647700 w 845820"/>
              <a:gd name="connsiteY2-54" fmla="*/ 441543 h 647700"/>
              <a:gd name="connsiteX3-55" fmla="*/ 845820 w 845820"/>
              <a:gd name="connsiteY3-56" fmla="*/ 647700 h 647700"/>
              <a:gd name="connsiteX0-57" fmla="*/ 0 w 845820"/>
              <a:gd name="connsiteY0-58" fmla="*/ 0 h 647700"/>
              <a:gd name="connsiteX1-59" fmla="*/ 152400 w 845820"/>
              <a:gd name="connsiteY1-60" fmla="*/ 205323 h 647700"/>
              <a:gd name="connsiteX2-61" fmla="*/ 647700 w 845820"/>
              <a:gd name="connsiteY2-62" fmla="*/ 441543 h 647700"/>
              <a:gd name="connsiteX3-63" fmla="*/ 845820 w 845820"/>
              <a:gd name="connsiteY3-64" fmla="*/ 647700 h 647700"/>
              <a:gd name="connsiteX0-65" fmla="*/ 0 w 845820"/>
              <a:gd name="connsiteY0-66" fmla="*/ 0 h 647700"/>
              <a:gd name="connsiteX1-67" fmla="*/ 152400 w 845820"/>
              <a:gd name="connsiteY1-68" fmla="*/ 205323 h 647700"/>
              <a:gd name="connsiteX2-69" fmla="*/ 647700 w 845820"/>
              <a:gd name="connsiteY2-70" fmla="*/ 441543 h 647700"/>
              <a:gd name="connsiteX3-71" fmla="*/ 845820 w 845820"/>
              <a:gd name="connsiteY3-72" fmla="*/ 647700 h 647700"/>
              <a:gd name="connsiteX0-73" fmla="*/ 0 w 845820"/>
              <a:gd name="connsiteY0-74" fmla="*/ 0 h 647700"/>
              <a:gd name="connsiteX1-75" fmla="*/ 152400 w 845820"/>
              <a:gd name="connsiteY1-76" fmla="*/ 205323 h 647700"/>
              <a:gd name="connsiteX2-77" fmla="*/ 647700 w 845820"/>
              <a:gd name="connsiteY2-78" fmla="*/ 441543 h 647700"/>
              <a:gd name="connsiteX3-79" fmla="*/ 845820 w 845820"/>
              <a:gd name="connsiteY3-80" fmla="*/ 647700 h 647700"/>
              <a:gd name="connsiteX0-81" fmla="*/ 0 w 792480"/>
              <a:gd name="connsiteY0-82" fmla="*/ 0 h 632460"/>
              <a:gd name="connsiteX1-83" fmla="*/ 152400 w 792480"/>
              <a:gd name="connsiteY1-84" fmla="*/ 205323 h 632460"/>
              <a:gd name="connsiteX2-85" fmla="*/ 647700 w 792480"/>
              <a:gd name="connsiteY2-86" fmla="*/ 441543 h 632460"/>
              <a:gd name="connsiteX3-87" fmla="*/ 792480 w 792480"/>
              <a:gd name="connsiteY3-88" fmla="*/ 632460 h 632460"/>
              <a:gd name="connsiteX0-89" fmla="*/ 0 w 830580"/>
              <a:gd name="connsiteY0-90" fmla="*/ 0 h 655320"/>
              <a:gd name="connsiteX1-91" fmla="*/ 190500 w 830580"/>
              <a:gd name="connsiteY1-92" fmla="*/ 228183 h 655320"/>
              <a:gd name="connsiteX2-93" fmla="*/ 685800 w 830580"/>
              <a:gd name="connsiteY2-94" fmla="*/ 464403 h 655320"/>
              <a:gd name="connsiteX3-95" fmla="*/ 830580 w 830580"/>
              <a:gd name="connsiteY3-96" fmla="*/ 655320 h 655320"/>
              <a:gd name="connsiteX0-97" fmla="*/ 0 w 822960"/>
              <a:gd name="connsiteY0-98" fmla="*/ 0 h 655320"/>
              <a:gd name="connsiteX1-99" fmla="*/ 182880 w 822960"/>
              <a:gd name="connsiteY1-100" fmla="*/ 228183 h 655320"/>
              <a:gd name="connsiteX2-101" fmla="*/ 678180 w 822960"/>
              <a:gd name="connsiteY2-102" fmla="*/ 464403 h 655320"/>
              <a:gd name="connsiteX3-103" fmla="*/ 822960 w 822960"/>
              <a:gd name="connsiteY3-104" fmla="*/ 655320 h 655320"/>
              <a:gd name="connsiteX0-105" fmla="*/ 0 w 1318260"/>
              <a:gd name="connsiteY0-106" fmla="*/ 0 h 891540"/>
              <a:gd name="connsiteX1-107" fmla="*/ 678180 w 1318260"/>
              <a:gd name="connsiteY1-108" fmla="*/ 464403 h 891540"/>
              <a:gd name="connsiteX2-109" fmla="*/ 1173480 w 1318260"/>
              <a:gd name="connsiteY2-110" fmla="*/ 700623 h 891540"/>
              <a:gd name="connsiteX3-111" fmla="*/ 1318260 w 1318260"/>
              <a:gd name="connsiteY3-112" fmla="*/ 891540 h 891540"/>
              <a:gd name="connsiteX0-113" fmla="*/ 0 w 1318260"/>
              <a:gd name="connsiteY0-114" fmla="*/ 0 h 891540"/>
              <a:gd name="connsiteX1-115" fmla="*/ 510540 w 1318260"/>
              <a:gd name="connsiteY1-116" fmla="*/ 258663 h 891540"/>
              <a:gd name="connsiteX2-117" fmla="*/ 678180 w 1318260"/>
              <a:gd name="connsiteY2-118" fmla="*/ 464403 h 891540"/>
              <a:gd name="connsiteX3-119" fmla="*/ 1173480 w 1318260"/>
              <a:gd name="connsiteY3-120" fmla="*/ 700623 h 891540"/>
              <a:gd name="connsiteX4" fmla="*/ 1318260 w 1318260"/>
              <a:gd name="connsiteY4" fmla="*/ 891540 h 891540"/>
              <a:gd name="connsiteX0-121" fmla="*/ 0 w 1318260"/>
              <a:gd name="connsiteY0-122" fmla="*/ 0 h 891540"/>
              <a:gd name="connsiteX1-123" fmla="*/ 510540 w 1318260"/>
              <a:gd name="connsiteY1-124" fmla="*/ 258663 h 891540"/>
              <a:gd name="connsiteX2-125" fmla="*/ 678180 w 1318260"/>
              <a:gd name="connsiteY2-126" fmla="*/ 464403 h 891540"/>
              <a:gd name="connsiteX3-127" fmla="*/ 1173480 w 1318260"/>
              <a:gd name="connsiteY3-128" fmla="*/ 700623 h 891540"/>
              <a:gd name="connsiteX4-129" fmla="*/ 1318260 w 1318260"/>
              <a:gd name="connsiteY4-130" fmla="*/ 891540 h 891540"/>
              <a:gd name="connsiteX0-131" fmla="*/ 0 w 1318260"/>
              <a:gd name="connsiteY0-132" fmla="*/ 0 h 891540"/>
              <a:gd name="connsiteX1-133" fmla="*/ 510540 w 1318260"/>
              <a:gd name="connsiteY1-134" fmla="*/ 258663 h 891540"/>
              <a:gd name="connsiteX2-135" fmla="*/ 678180 w 1318260"/>
              <a:gd name="connsiteY2-136" fmla="*/ 464403 h 891540"/>
              <a:gd name="connsiteX3-137" fmla="*/ 1173480 w 1318260"/>
              <a:gd name="connsiteY3-138" fmla="*/ 700623 h 891540"/>
              <a:gd name="connsiteX4-139" fmla="*/ 1318260 w 1318260"/>
              <a:gd name="connsiteY4-140" fmla="*/ 891540 h 89154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33" y="connsiteY2-34"/>
              </a:cxn>
              <a:cxn ang="0">
                <a:pos x="connsiteX3-47" y="connsiteY3-48"/>
              </a:cxn>
              <a:cxn ang="0">
                <a:pos x="connsiteX4-129" y="connsiteY4-130"/>
              </a:cxn>
            </a:cxnLst>
            <a:rect l="l" t="t" r="r" b="b"/>
            <a:pathLst>
              <a:path w="1318260" h="891540">
                <a:moveTo>
                  <a:pt x="0" y="0"/>
                </a:moveTo>
                <a:cubicBezTo>
                  <a:pt x="81280" y="54540"/>
                  <a:pt x="321310" y="265083"/>
                  <a:pt x="510540" y="258663"/>
                </a:cubicBezTo>
                <a:cubicBezTo>
                  <a:pt x="623570" y="336064"/>
                  <a:pt x="563880" y="402173"/>
                  <a:pt x="678180" y="464403"/>
                </a:cubicBezTo>
                <a:cubicBezTo>
                  <a:pt x="784860" y="545613"/>
                  <a:pt x="1032510" y="736114"/>
                  <a:pt x="1173480" y="700623"/>
                </a:cubicBezTo>
                <a:cubicBezTo>
                  <a:pt x="1268730" y="794672"/>
                  <a:pt x="1283970" y="864801"/>
                  <a:pt x="1318260" y="89154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: Shape 18"/>
          <p:cNvSpPr/>
          <p:nvPr/>
        </p:nvSpPr>
        <p:spPr>
          <a:xfrm>
            <a:off x="7692481" y="1308794"/>
            <a:ext cx="719383" cy="285910"/>
          </a:xfrm>
          <a:custGeom>
            <a:avLst/>
            <a:gdLst>
              <a:gd name="connsiteX0" fmla="*/ 0 w 628650"/>
              <a:gd name="connsiteY0" fmla="*/ 0 h 285759"/>
              <a:gd name="connsiteX1" fmla="*/ 127000 w 628650"/>
              <a:gd name="connsiteY1" fmla="*/ 12700 h 285759"/>
              <a:gd name="connsiteX2" fmla="*/ 203200 w 628650"/>
              <a:gd name="connsiteY2" fmla="*/ 6350 h 285759"/>
              <a:gd name="connsiteX3" fmla="*/ 266700 w 628650"/>
              <a:gd name="connsiteY3" fmla="*/ 88900 h 285759"/>
              <a:gd name="connsiteX4" fmla="*/ 330200 w 628650"/>
              <a:gd name="connsiteY4" fmla="*/ 107950 h 285759"/>
              <a:gd name="connsiteX5" fmla="*/ 393700 w 628650"/>
              <a:gd name="connsiteY5" fmla="*/ 165100 h 285759"/>
              <a:gd name="connsiteX6" fmla="*/ 520700 w 628650"/>
              <a:gd name="connsiteY6" fmla="*/ 266700 h 285759"/>
              <a:gd name="connsiteX7" fmla="*/ 628650 w 628650"/>
              <a:gd name="connsiteY7" fmla="*/ 285750 h 285759"/>
              <a:gd name="connsiteX8" fmla="*/ 628650 w 628650"/>
              <a:gd name="connsiteY8" fmla="*/ 285750 h 28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8650" h="285759">
                <a:moveTo>
                  <a:pt x="0" y="0"/>
                </a:moveTo>
                <a:cubicBezTo>
                  <a:pt x="46566" y="5821"/>
                  <a:pt x="93133" y="11642"/>
                  <a:pt x="127000" y="12700"/>
                </a:cubicBezTo>
                <a:cubicBezTo>
                  <a:pt x="160867" y="13758"/>
                  <a:pt x="179917" y="-6350"/>
                  <a:pt x="203200" y="6350"/>
                </a:cubicBezTo>
                <a:cubicBezTo>
                  <a:pt x="226483" y="19050"/>
                  <a:pt x="245533" y="71967"/>
                  <a:pt x="266700" y="88900"/>
                </a:cubicBezTo>
                <a:cubicBezTo>
                  <a:pt x="287867" y="105833"/>
                  <a:pt x="309033" y="95250"/>
                  <a:pt x="330200" y="107950"/>
                </a:cubicBezTo>
                <a:cubicBezTo>
                  <a:pt x="351367" y="120650"/>
                  <a:pt x="361950" y="138642"/>
                  <a:pt x="393700" y="165100"/>
                </a:cubicBezTo>
                <a:cubicBezTo>
                  <a:pt x="425450" y="191558"/>
                  <a:pt x="481542" y="246592"/>
                  <a:pt x="520700" y="266700"/>
                </a:cubicBezTo>
                <a:cubicBezTo>
                  <a:pt x="559858" y="286808"/>
                  <a:pt x="628650" y="285750"/>
                  <a:pt x="628650" y="285750"/>
                </a:cubicBezTo>
                <a:lnTo>
                  <a:pt x="628650" y="285750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/>
          <p:cNvSpPr/>
          <p:nvPr/>
        </p:nvSpPr>
        <p:spPr>
          <a:xfrm>
            <a:off x="7561684" y="1683643"/>
            <a:ext cx="733917" cy="463347"/>
          </a:xfrm>
          <a:custGeom>
            <a:avLst/>
            <a:gdLst>
              <a:gd name="connsiteX0" fmla="*/ 0 w 641350"/>
              <a:gd name="connsiteY0" fmla="*/ 0 h 463102"/>
              <a:gd name="connsiteX1" fmla="*/ 139700 w 641350"/>
              <a:gd name="connsiteY1" fmla="*/ 88900 h 463102"/>
              <a:gd name="connsiteX2" fmla="*/ 69850 w 641350"/>
              <a:gd name="connsiteY2" fmla="*/ 152400 h 463102"/>
              <a:gd name="connsiteX3" fmla="*/ 342900 w 641350"/>
              <a:gd name="connsiteY3" fmla="*/ 298450 h 463102"/>
              <a:gd name="connsiteX4" fmla="*/ 425450 w 641350"/>
              <a:gd name="connsiteY4" fmla="*/ 311150 h 463102"/>
              <a:gd name="connsiteX5" fmla="*/ 482600 w 641350"/>
              <a:gd name="connsiteY5" fmla="*/ 419100 h 463102"/>
              <a:gd name="connsiteX6" fmla="*/ 508000 w 641350"/>
              <a:gd name="connsiteY6" fmla="*/ 419100 h 463102"/>
              <a:gd name="connsiteX7" fmla="*/ 565150 w 641350"/>
              <a:gd name="connsiteY7" fmla="*/ 450850 h 463102"/>
              <a:gd name="connsiteX8" fmla="*/ 590550 w 641350"/>
              <a:gd name="connsiteY8" fmla="*/ 457200 h 463102"/>
              <a:gd name="connsiteX9" fmla="*/ 641350 w 641350"/>
              <a:gd name="connsiteY9" fmla="*/ 368300 h 463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41350" h="463102">
                <a:moveTo>
                  <a:pt x="0" y="0"/>
                </a:moveTo>
                <a:cubicBezTo>
                  <a:pt x="64029" y="31750"/>
                  <a:pt x="128058" y="63500"/>
                  <a:pt x="139700" y="88900"/>
                </a:cubicBezTo>
                <a:cubicBezTo>
                  <a:pt x="151342" y="114300"/>
                  <a:pt x="35983" y="117475"/>
                  <a:pt x="69850" y="152400"/>
                </a:cubicBezTo>
                <a:cubicBezTo>
                  <a:pt x="103717" y="187325"/>
                  <a:pt x="283633" y="271992"/>
                  <a:pt x="342900" y="298450"/>
                </a:cubicBezTo>
                <a:cubicBezTo>
                  <a:pt x="402167" y="324908"/>
                  <a:pt x="402167" y="291042"/>
                  <a:pt x="425450" y="311150"/>
                </a:cubicBezTo>
                <a:cubicBezTo>
                  <a:pt x="448733" y="331258"/>
                  <a:pt x="482600" y="419100"/>
                  <a:pt x="482600" y="419100"/>
                </a:cubicBezTo>
                <a:cubicBezTo>
                  <a:pt x="496358" y="437092"/>
                  <a:pt x="494242" y="413808"/>
                  <a:pt x="508000" y="419100"/>
                </a:cubicBezTo>
                <a:cubicBezTo>
                  <a:pt x="521758" y="424392"/>
                  <a:pt x="565150" y="450850"/>
                  <a:pt x="565150" y="450850"/>
                </a:cubicBezTo>
                <a:cubicBezTo>
                  <a:pt x="578908" y="457200"/>
                  <a:pt x="577850" y="470958"/>
                  <a:pt x="590550" y="457200"/>
                </a:cubicBezTo>
                <a:cubicBezTo>
                  <a:pt x="603250" y="443442"/>
                  <a:pt x="622300" y="405871"/>
                  <a:pt x="641350" y="36830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: Shape 20"/>
          <p:cNvSpPr/>
          <p:nvPr/>
        </p:nvSpPr>
        <p:spPr>
          <a:xfrm>
            <a:off x="8273801" y="2389259"/>
            <a:ext cx="399657" cy="133027"/>
          </a:xfrm>
          <a:custGeom>
            <a:avLst/>
            <a:gdLst>
              <a:gd name="connsiteX0" fmla="*/ 0 w 349250"/>
              <a:gd name="connsiteY0" fmla="*/ 120257 h 132957"/>
              <a:gd name="connsiteX1" fmla="*/ 31750 w 349250"/>
              <a:gd name="connsiteY1" fmla="*/ 12307 h 132957"/>
              <a:gd name="connsiteX2" fmla="*/ 50800 w 349250"/>
              <a:gd name="connsiteY2" fmla="*/ 5957 h 132957"/>
              <a:gd name="connsiteX3" fmla="*/ 107950 w 349250"/>
              <a:gd name="connsiteY3" fmla="*/ 44057 h 132957"/>
              <a:gd name="connsiteX4" fmla="*/ 349250 w 349250"/>
              <a:gd name="connsiteY4" fmla="*/ 132957 h 132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9250" h="132957">
                <a:moveTo>
                  <a:pt x="0" y="120257"/>
                </a:moveTo>
                <a:lnTo>
                  <a:pt x="31750" y="12307"/>
                </a:lnTo>
                <a:cubicBezTo>
                  <a:pt x="40217" y="-6743"/>
                  <a:pt x="38100" y="665"/>
                  <a:pt x="50800" y="5957"/>
                </a:cubicBezTo>
                <a:cubicBezTo>
                  <a:pt x="63500" y="11249"/>
                  <a:pt x="58208" y="22890"/>
                  <a:pt x="107950" y="44057"/>
                </a:cubicBezTo>
                <a:cubicBezTo>
                  <a:pt x="157692" y="65224"/>
                  <a:pt x="253471" y="99090"/>
                  <a:pt x="349250" y="132957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: Shape 21"/>
          <p:cNvSpPr/>
          <p:nvPr/>
        </p:nvSpPr>
        <p:spPr>
          <a:xfrm>
            <a:off x="9436222" y="3214802"/>
            <a:ext cx="145549" cy="438382"/>
          </a:xfrm>
          <a:custGeom>
            <a:avLst/>
            <a:gdLst>
              <a:gd name="connsiteX0" fmla="*/ 57341 w 127191"/>
              <a:gd name="connsiteY0" fmla="*/ 438150 h 438150"/>
              <a:gd name="connsiteX1" fmla="*/ 57341 w 127191"/>
              <a:gd name="connsiteY1" fmla="*/ 323850 h 438150"/>
              <a:gd name="connsiteX2" fmla="*/ 76391 w 127191"/>
              <a:gd name="connsiteY2" fmla="*/ 304800 h 438150"/>
              <a:gd name="connsiteX3" fmla="*/ 70041 w 127191"/>
              <a:gd name="connsiteY3" fmla="*/ 266700 h 438150"/>
              <a:gd name="connsiteX4" fmla="*/ 70041 w 127191"/>
              <a:gd name="connsiteY4" fmla="*/ 215900 h 438150"/>
              <a:gd name="connsiteX5" fmla="*/ 25591 w 127191"/>
              <a:gd name="connsiteY5" fmla="*/ 196850 h 438150"/>
              <a:gd name="connsiteX6" fmla="*/ 191 w 127191"/>
              <a:gd name="connsiteY6" fmla="*/ 184150 h 438150"/>
              <a:gd name="connsiteX7" fmla="*/ 38291 w 127191"/>
              <a:gd name="connsiteY7" fmla="*/ 139700 h 438150"/>
              <a:gd name="connsiteX8" fmla="*/ 38291 w 127191"/>
              <a:gd name="connsiteY8" fmla="*/ 114300 h 438150"/>
              <a:gd name="connsiteX9" fmla="*/ 127191 w 127191"/>
              <a:gd name="connsiteY9" fmla="*/ 0 h 438150"/>
              <a:gd name="connsiteX10" fmla="*/ 127191 w 127191"/>
              <a:gd name="connsiteY10" fmla="*/ 0 h 43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7191" h="438150">
                <a:moveTo>
                  <a:pt x="57341" y="438150"/>
                </a:moveTo>
                <a:cubicBezTo>
                  <a:pt x="55753" y="392112"/>
                  <a:pt x="54166" y="346075"/>
                  <a:pt x="57341" y="323850"/>
                </a:cubicBezTo>
                <a:cubicBezTo>
                  <a:pt x="60516" y="301625"/>
                  <a:pt x="74274" y="314325"/>
                  <a:pt x="76391" y="304800"/>
                </a:cubicBezTo>
                <a:cubicBezTo>
                  <a:pt x="78508" y="295275"/>
                  <a:pt x="71099" y="281517"/>
                  <a:pt x="70041" y="266700"/>
                </a:cubicBezTo>
                <a:cubicBezTo>
                  <a:pt x="68983" y="251883"/>
                  <a:pt x="77449" y="227542"/>
                  <a:pt x="70041" y="215900"/>
                </a:cubicBezTo>
                <a:cubicBezTo>
                  <a:pt x="62633" y="204258"/>
                  <a:pt x="25591" y="196850"/>
                  <a:pt x="25591" y="196850"/>
                </a:cubicBezTo>
                <a:cubicBezTo>
                  <a:pt x="13949" y="191558"/>
                  <a:pt x="-1926" y="193675"/>
                  <a:pt x="191" y="184150"/>
                </a:cubicBezTo>
                <a:cubicBezTo>
                  <a:pt x="2308" y="174625"/>
                  <a:pt x="38291" y="139700"/>
                  <a:pt x="38291" y="139700"/>
                </a:cubicBezTo>
                <a:cubicBezTo>
                  <a:pt x="44641" y="128058"/>
                  <a:pt x="23474" y="137583"/>
                  <a:pt x="38291" y="114300"/>
                </a:cubicBezTo>
                <a:cubicBezTo>
                  <a:pt x="53108" y="91017"/>
                  <a:pt x="127191" y="0"/>
                  <a:pt x="127191" y="0"/>
                </a:cubicBezTo>
                <a:lnTo>
                  <a:pt x="127191" y="0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: Shape 22"/>
          <p:cNvSpPr/>
          <p:nvPr/>
        </p:nvSpPr>
        <p:spPr>
          <a:xfrm>
            <a:off x="9639903" y="3831078"/>
            <a:ext cx="537721" cy="652120"/>
          </a:xfrm>
          <a:custGeom>
            <a:avLst/>
            <a:gdLst>
              <a:gd name="connsiteX0" fmla="*/ 0 w 444500"/>
              <a:gd name="connsiteY0" fmla="*/ 0 h 651775"/>
              <a:gd name="connsiteX1" fmla="*/ 107950 w 444500"/>
              <a:gd name="connsiteY1" fmla="*/ 228600 h 651775"/>
              <a:gd name="connsiteX2" fmla="*/ 114300 w 444500"/>
              <a:gd name="connsiteY2" fmla="*/ 247650 h 651775"/>
              <a:gd name="connsiteX3" fmla="*/ 69850 w 444500"/>
              <a:gd name="connsiteY3" fmla="*/ 273050 h 651775"/>
              <a:gd name="connsiteX4" fmla="*/ 31750 w 444500"/>
              <a:gd name="connsiteY4" fmla="*/ 298450 h 651775"/>
              <a:gd name="connsiteX5" fmla="*/ 57150 w 444500"/>
              <a:gd name="connsiteY5" fmla="*/ 355600 h 651775"/>
              <a:gd name="connsiteX6" fmla="*/ 19050 w 444500"/>
              <a:gd name="connsiteY6" fmla="*/ 419100 h 651775"/>
              <a:gd name="connsiteX7" fmla="*/ 19050 w 444500"/>
              <a:gd name="connsiteY7" fmla="*/ 463550 h 651775"/>
              <a:gd name="connsiteX8" fmla="*/ 38100 w 444500"/>
              <a:gd name="connsiteY8" fmla="*/ 514350 h 651775"/>
              <a:gd name="connsiteX9" fmla="*/ 95250 w 444500"/>
              <a:gd name="connsiteY9" fmla="*/ 552450 h 651775"/>
              <a:gd name="connsiteX10" fmla="*/ 190500 w 444500"/>
              <a:gd name="connsiteY10" fmla="*/ 647700 h 651775"/>
              <a:gd name="connsiteX11" fmla="*/ 241300 w 444500"/>
              <a:gd name="connsiteY11" fmla="*/ 635000 h 651775"/>
              <a:gd name="connsiteX12" fmla="*/ 311150 w 444500"/>
              <a:gd name="connsiteY12" fmla="*/ 641350 h 651775"/>
              <a:gd name="connsiteX13" fmla="*/ 330200 w 444500"/>
              <a:gd name="connsiteY13" fmla="*/ 647700 h 651775"/>
              <a:gd name="connsiteX14" fmla="*/ 444500 w 444500"/>
              <a:gd name="connsiteY14" fmla="*/ 609600 h 651775"/>
              <a:gd name="connsiteX0-1" fmla="*/ 0 w 469900"/>
              <a:gd name="connsiteY0-2" fmla="*/ 0 h 651775"/>
              <a:gd name="connsiteX1-3" fmla="*/ 133350 w 469900"/>
              <a:gd name="connsiteY1-4" fmla="*/ 228600 h 651775"/>
              <a:gd name="connsiteX2-5" fmla="*/ 139700 w 469900"/>
              <a:gd name="connsiteY2-6" fmla="*/ 247650 h 651775"/>
              <a:gd name="connsiteX3-7" fmla="*/ 95250 w 469900"/>
              <a:gd name="connsiteY3-8" fmla="*/ 273050 h 651775"/>
              <a:gd name="connsiteX4-9" fmla="*/ 57150 w 469900"/>
              <a:gd name="connsiteY4-10" fmla="*/ 298450 h 651775"/>
              <a:gd name="connsiteX5-11" fmla="*/ 82550 w 469900"/>
              <a:gd name="connsiteY5-12" fmla="*/ 355600 h 651775"/>
              <a:gd name="connsiteX6-13" fmla="*/ 44450 w 469900"/>
              <a:gd name="connsiteY6-14" fmla="*/ 419100 h 651775"/>
              <a:gd name="connsiteX7-15" fmla="*/ 44450 w 469900"/>
              <a:gd name="connsiteY7-16" fmla="*/ 463550 h 651775"/>
              <a:gd name="connsiteX8-17" fmla="*/ 63500 w 469900"/>
              <a:gd name="connsiteY8-18" fmla="*/ 514350 h 651775"/>
              <a:gd name="connsiteX9-19" fmla="*/ 120650 w 469900"/>
              <a:gd name="connsiteY9-20" fmla="*/ 552450 h 651775"/>
              <a:gd name="connsiteX10-21" fmla="*/ 215900 w 469900"/>
              <a:gd name="connsiteY10-22" fmla="*/ 647700 h 651775"/>
              <a:gd name="connsiteX11-23" fmla="*/ 266700 w 469900"/>
              <a:gd name="connsiteY11-24" fmla="*/ 635000 h 651775"/>
              <a:gd name="connsiteX12-25" fmla="*/ 336550 w 469900"/>
              <a:gd name="connsiteY12-26" fmla="*/ 641350 h 651775"/>
              <a:gd name="connsiteX13-27" fmla="*/ 355600 w 469900"/>
              <a:gd name="connsiteY13-28" fmla="*/ 647700 h 651775"/>
              <a:gd name="connsiteX14-29" fmla="*/ 469900 w 469900"/>
              <a:gd name="connsiteY14-30" fmla="*/ 609600 h 6517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469900" h="651775">
                <a:moveTo>
                  <a:pt x="0" y="0"/>
                </a:moveTo>
                <a:cubicBezTo>
                  <a:pt x="35983" y="76200"/>
                  <a:pt x="97367" y="152400"/>
                  <a:pt x="133350" y="228600"/>
                </a:cubicBezTo>
                <a:cubicBezTo>
                  <a:pt x="152400" y="269875"/>
                  <a:pt x="146050" y="240242"/>
                  <a:pt x="139700" y="247650"/>
                </a:cubicBezTo>
                <a:cubicBezTo>
                  <a:pt x="133350" y="255058"/>
                  <a:pt x="109008" y="264583"/>
                  <a:pt x="95250" y="273050"/>
                </a:cubicBezTo>
                <a:cubicBezTo>
                  <a:pt x="81492" y="281517"/>
                  <a:pt x="59267" y="284692"/>
                  <a:pt x="57150" y="298450"/>
                </a:cubicBezTo>
                <a:cubicBezTo>
                  <a:pt x="55033" y="312208"/>
                  <a:pt x="84667" y="335492"/>
                  <a:pt x="82550" y="355600"/>
                </a:cubicBezTo>
                <a:cubicBezTo>
                  <a:pt x="80433" y="375708"/>
                  <a:pt x="50800" y="401108"/>
                  <a:pt x="44450" y="419100"/>
                </a:cubicBezTo>
                <a:cubicBezTo>
                  <a:pt x="38100" y="437092"/>
                  <a:pt x="41275" y="447675"/>
                  <a:pt x="44450" y="463550"/>
                </a:cubicBezTo>
                <a:cubicBezTo>
                  <a:pt x="47625" y="479425"/>
                  <a:pt x="50800" y="499533"/>
                  <a:pt x="63500" y="514350"/>
                </a:cubicBezTo>
                <a:cubicBezTo>
                  <a:pt x="76200" y="529167"/>
                  <a:pt x="95250" y="530225"/>
                  <a:pt x="120650" y="552450"/>
                </a:cubicBezTo>
                <a:cubicBezTo>
                  <a:pt x="146050" y="574675"/>
                  <a:pt x="191558" y="633942"/>
                  <a:pt x="215900" y="647700"/>
                </a:cubicBezTo>
                <a:cubicBezTo>
                  <a:pt x="240242" y="661458"/>
                  <a:pt x="246592" y="636058"/>
                  <a:pt x="266700" y="635000"/>
                </a:cubicBezTo>
                <a:cubicBezTo>
                  <a:pt x="286808" y="633942"/>
                  <a:pt x="336550" y="641350"/>
                  <a:pt x="336550" y="641350"/>
                </a:cubicBezTo>
                <a:cubicBezTo>
                  <a:pt x="351367" y="643467"/>
                  <a:pt x="333375" y="652992"/>
                  <a:pt x="355600" y="647700"/>
                </a:cubicBezTo>
                <a:cubicBezTo>
                  <a:pt x="377825" y="642408"/>
                  <a:pt x="423862" y="626004"/>
                  <a:pt x="469900" y="60960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23"/>
          <p:cNvSpPr/>
          <p:nvPr/>
        </p:nvSpPr>
        <p:spPr>
          <a:xfrm>
            <a:off x="9062298" y="4945980"/>
            <a:ext cx="692960" cy="371912"/>
          </a:xfrm>
          <a:custGeom>
            <a:avLst/>
            <a:gdLst>
              <a:gd name="connsiteX0" fmla="*/ 605559 w 605559"/>
              <a:gd name="connsiteY0" fmla="*/ 52501 h 371715"/>
              <a:gd name="connsiteX1" fmla="*/ 526978 w 605559"/>
              <a:gd name="connsiteY1" fmla="*/ 76313 h 371715"/>
              <a:gd name="connsiteX2" fmla="*/ 493641 w 605559"/>
              <a:gd name="connsiteY2" fmla="*/ 116794 h 371715"/>
              <a:gd name="connsiteX3" fmla="*/ 481734 w 605559"/>
              <a:gd name="connsiteY3" fmla="*/ 119176 h 371715"/>
              <a:gd name="connsiteX4" fmla="*/ 453159 w 605559"/>
              <a:gd name="connsiteY4" fmla="*/ 97744 h 371715"/>
              <a:gd name="connsiteX5" fmla="*/ 438872 w 605559"/>
              <a:gd name="connsiteY5" fmla="*/ 109651 h 371715"/>
              <a:gd name="connsiteX6" fmla="*/ 391247 w 605559"/>
              <a:gd name="connsiteY6" fmla="*/ 109651 h 371715"/>
              <a:gd name="connsiteX7" fmla="*/ 360291 w 605559"/>
              <a:gd name="connsiteY7" fmla="*/ 88219 h 371715"/>
              <a:gd name="connsiteX8" fmla="*/ 348384 w 605559"/>
              <a:gd name="connsiteY8" fmla="*/ 92982 h 371715"/>
              <a:gd name="connsiteX9" fmla="*/ 307903 w 605559"/>
              <a:gd name="connsiteY9" fmla="*/ 47738 h 371715"/>
              <a:gd name="connsiteX10" fmla="*/ 284091 w 605559"/>
              <a:gd name="connsiteY10" fmla="*/ 47738 h 371715"/>
              <a:gd name="connsiteX11" fmla="*/ 291234 w 605559"/>
              <a:gd name="connsiteY11" fmla="*/ 28688 h 371715"/>
              <a:gd name="connsiteX12" fmla="*/ 262659 w 605559"/>
              <a:gd name="connsiteY12" fmla="*/ 23926 h 371715"/>
              <a:gd name="connsiteX13" fmla="*/ 203128 w 605559"/>
              <a:gd name="connsiteY13" fmla="*/ 23926 h 371715"/>
              <a:gd name="connsiteX14" fmla="*/ 203128 w 605559"/>
              <a:gd name="connsiteY14" fmla="*/ 113 h 371715"/>
              <a:gd name="connsiteX15" fmla="*/ 179316 w 605559"/>
              <a:gd name="connsiteY15" fmla="*/ 16782 h 371715"/>
              <a:gd name="connsiteX16" fmla="*/ 131691 w 605559"/>
              <a:gd name="connsiteY16" fmla="*/ 57263 h 371715"/>
              <a:gd name="connsiteX17" fmla="*/ 110259 w 605559"/>
              <a:gd name="connsiteY17" fmla="*/ 54882 h 371715"/>
              <a:gd name="connsiteX18" fmla="*/ 98353 w 605559"/>
              <a:gd name="connsiteY18" fmla="*/ 71551 h 371715"/>
              <a:gd name="connsiteX19" fmla="*/ 34059 w 605559"/>
              <a:gd name="connsiteY19" fmla="*/ 69169 h 371715"/>
              <a:gd name="connsiteX20" fmla="*/ 5484 w 605559"/>
              <a:gd name="connsiteY20" fmla="*/ 90601 h 371715"/>
              <a:gd name="connsiteX21" fmla="*/ 722 w 605559"/>
              <a:gd name="connsiteY21" fmla="*/ 133463 h 371715"/>
              <a:gd name="connsiteX22" fmla="*/ 15009 w 605559"/>
              <a:gd name="connsiteY22" fmla="*/ 166801 h 371715"/>
              <a:gd name="connsiteX23" fmla="*/ 38822 w 605559"/>
              <a:gd name="connsiteY23" fmla="*/ 164419 h 371715"/>
              <a:gd name="connsiteX24" fmla="*/ 45966 w 605559"/>
              <a:gd name="connsiteY24" fmla="*/ 169182 h 371715"/>
              <a:gd name="connsiteX25" fmla="*/ 69778 w 605559"/>
              <a:gd name="connsiteY25" fmla="*/ 183469 h 371715"/>
              <a:gd name="connsiteX26" fmla="*/ 81684 w 605559"/>
              <a:gd name="connsiteY26" fmla="*/ 197757 h 371715"/>
              <a:gd name="connsiteX27" fmla="*/ 57872 w 605559"/>
              <a:gd name="connsiteY27" fmla="*/ 219188 h 371715"/>
              <a:gd name="connsiteX28" fmla="*/ 34059 w 605559"/>
              <a:gd name="connsiteY28" fmla="*/ 238238 h 371715"/>
              <a:gd name="connsiteX29" fmla="*/ 34059 w 605559"/>
              <a:gd name="connsiteY29" fmla="*/ 257288 h 371715"/>
              <a:gd name="connsiteX30" fmla="*/ 7866 w 605559"/>
              <a:gd name="connsiteY30" fmla="*/ 312057 h 371715"/>
              <a:gd name="connsiteX31" fmla="*/ 15009 w 605559"/>
              <a:gd name="connsiteY31" fmla="*/ 359682 h 371715"/>
              <a:gd name="connsiteX32" fmla="*/ 43584 w 605559"/>
              <a:gd name="connsiteY32" fmla="*/ 371588 h 371715"/>
              <a:gd name="connsiteX33" fmla="*/ 69778 w 605559"/>
              <a:gd name="connsiteY33" fmla="*/ 354919 h 371715"/>
              <a:gd name="connsiteX34" fmla="*/ 86447 w 605559"/>
              <a:gd name="connsiteY34" fmla="*/ 312057 h 371715"/>
              <a:gd name="connsiteX35" fmla="*/ 110259 w 605559"/>
              <a:gd name="connsiteY35" fmla="*/ 288244 h 371715"/>
              <a:gd name="connsiteX36" fmla="*/ 143597 w 605559"/>
              <a:gd name="connsiteY36" fmla="*/ 312057 h 371715"/>
              <a:gd name="connsiteX37" fmla="*/ 191222 w 605559"/>
              <a:gd name="connsiteY37" fmla="*/ 338251 h 371715"/>
              <a:gd name="connsiteX38" fmla="*/ 267422 w 605559"/>
              <a:gd name="connsiteY38" fmla="*/ 319201 h 371715"/>
              <a:gd name="connsiteX39" fmla="*/ 322191 w 605559"/>
              <a:gd name="connsiteY39" fmla="*/ 288244 h 371715"/>
              <a:gd name="connsiteX40" fmla="*/ 319809 w 605559"/>
              <a:gd name="connsiteY40" fmla="*/ 259669 h 371715"/>
              <a:gd name="connsiteX41" fmla="*/ 276947 w 605559"/>
              <a:gd name="connsiteY41" fmla="*/ 190613 h 371715"/>
              <a:gd name="connsiteX42" fmla="*/ 276947 w 605559"/>
              <a:gd name="connsiteY42" fmla="*/ 169182 h 371715"/>
              <a:gd name="connsiteX43" fmla="*/ 319809 w 605559"/>
              <a:gd name="connsiteY43" fmla="*/ 162038 h 371715"/>
              <a:gd name="connsiteX44" fmla="*/ 376959 w 605559"/>
              <a:gd name="connsiteY44" fmla="*/ 145369 h 371715"/>
              <a:gd name="connsiteX45" fmla="*/ 405534 w 605559"/>
              <a:gd name="connsiteY45" fmla="*/ 185851 h 371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605559" h="371715">
                <a:moveTo>
                  <a:pt x="605559" y="52501"/>
                </a:moveTo>
                <a:cubicBezTo>
                  <a:pt x="575595" y="59049"/>
                  <a:pt x="545631" y="65598"/>
                  <a:pt x="526978" y="76313"/>
                </a:cubicBezTo>
                <a:cubicBezTo>
                  <a:pt x="508325" y="87028"/>
                  <a:pt x="501182" y="109650"/>
                  <a:pt x="493641" y="116794"/>
                </a:cubicBezTo>
                <a:cubicBezTo>
                  <a:pt x="486100" y="123938"/>
                  <a:pt x="488481" y="122351"/>
                  <a:pt x="481734" y="119176"/>
                </a:cubicBezTo>
                <a:cubicBezTo>
                  <a:pt x="474987" y="116001"/>
                  <a:pt x="460303" y="99332"/>
                  <a:pt x="453159" y="97744"/>
                </a:cubicBezTo>
                <a:cubicBezTo>
                  <a:pt x="446015" y="96157"/>
                  <a:pt x="449191" y="107667"/>
                  <a:pt x="438872" y="109651"/>
                </a:cubicBezTo>
                <a:cubicBezTo>
                  <a:pt x="428553" y="111635"/>
                  <a:pt x="404344" y="113223"/>
                  <a:pt x="391247" y="109651"/>
                </a:cubicBezTo>
                <a:cubicBezTo>
                  <a:pt x="378150" y="106079"/>
                  <a:pt x="367435" y="90997"/>
                  <a:pt x="360291" y="88219"/>
                </a:cubicBezTo>
                <a:cubicBezTo>
                  <a:pt x="353147" y="85441"/>
                  <a:pt x="357115" y="99729"/>
                  <a:pt x="348384" y="92982"/>
                </a:cubicBezTo>
                <a:cubicBezTo>
                  <a:pt x="339653" y="86235"/>
                  <a:pt x="318618" y="55279"/>
                  <a:pt x="307903" y="47738"/>
                </a:cubicBezTo>
                <a:cubicBezTo>
                  <a:pt x="297188" y="40197"/>
                  <a:pt x="286869" y="50913"/>
                  <a:pt x="284091" y="47738"/>
                </a:cubicBezTo>
                <a:cubicBezTo>
                  <a:pt x="281313" y="44563"/>
                  <a:pt x="294806" y="32656"/>
                  <a:pt x="291234" y="28688"/>
                </a:cubicBezTo>
                <a:cubicBezTo>
                  <a:pt x="287662" y="24720"/>
                  <a:pt x="277343" y="24720"/>
                  <a:pt x="262659" y="23926"/>
                </a:cubicBezTo>
                <a:cubicBezTo>
                  <a:pt x="247975" y="23132"/>
                  <a:pt x="213050" y="27895"/>
                  <a:pt x="203128" y="23926"/>
                </a:cubicBezTo>
                <a:cubicBezTo>
                  <a:pt x="193206" y="19957"/>
                  <a:pt x="207097" y="1304"/>
                  <a:pt x="203128" y="113"/>
                </a:cubicBezTo>
                <a:cubicBezTo>
                  <a:pt x="199159" y="-1078"/>
                  <a:pt x="191222" y="7257"/>
                  <a:pt x="179316" y="16782"/>
                </a:cubicBezTo>
                <a:cubicBezTo>
                  <a:pt x="167410" y="26307"/>
                  <a:pt x="143200" y="50913"/>
                  <a:pt x="131691" y="57263"/>
                </a:cubicBezTo>
                <a:cubicBezTo>
                  <a:pt x="120181" y="63613"/>
                  <a:pt x="115815" y="52501"/>
                  <a:pt x="110259" y="54882"/>
                </a:cubicBezTo>
                <a:cubicBezTo>
                  <a:pt x="104703" y="57263"/>
                  <a:pt x="111053" y="69170"/>
                  <a:pt x="98353" y="71551"/>
                </a:cubicBezTo>
                <a:cubicBezTo>
                  <a:pt x="85653" y="73932"/>
                  <a:pt x="49537" y="65994"/>
                  <a:pt x="34059" y="69169"/>
                </a:cubicBezTo>
                <a:cubicBezTo>
                  <a:pt x="18581" y="72344"/>
                  <a:pt x="11040" y="79885"/>
                  <a:pt x="5484" y="90601"/>
                </a:cubicBezTo>
                <a:cubicBezTo>
                  <a:pt x="-72" y="101317"/>
                  <a:pt x="-865" y="120763"/>
                  <a:pt x="722" y="133463"/>
                </a:cubicBezTo>
                <a:cubicBezTo>
                  <a:pt x="2309" y="146163"/>
                  <a:pt x="8659" y="161642"/>
                  <a:pt x="15009" y="166801"/>
                </a:cubicBezTo>
                <a:cubicBezTo>
                  <a:pt x="21359" y="171960"/>
                  <a:pt x="38822" y="164419"/>
                  <a:pt x="38822" y="164419"/>
                </a:cubicBezTo>
                <a:cubicBezTo>
                  <a:pt x="43981" y="164816"/>
                  <a:pt x="40807" y="166007"/>
                  <a:pt x="45966" y="169182"/>
                </a:cubicBezTo>
                <a:cubicBezTo>
                  <a:pt x="51125" y="172357"/>
                  <a:pt x="63825" y="178707"/>
                  <a:pt x="69778" y="183469"/>
                </a:cubicBezTo>
                <a:cubicBezTo>
                  <a:pt x="75731" y="188231"/>
                  <a:pt x="83668" y="191804"/>
                  <a:pt x="81684" y="197757"/>
                </a:cubicBezTo>
                <a:cubicBezTo>
                  <a:pt x="79700" y="203710"/>
                  <a:pt x="65809" y="212441"/>
                  <a:pt x="57872" y="219188"/>
                </a:cubicBezTo>
                <a:cubicBezTo>
                  <a:pt x="49934" y="225935"/>
                  <a:pt x="38028" y="231888"/>
                  <a:pt x="34059" y="238238"/>
                </a:cubicBezTo>
                <a:cubicBezTo>
                  <a:pt x="30090" y="244588"/>
                  <a:pt x="38424" y="244985"/>
                  <a:pt x="34059" y="257288"/>
                </a:cubicBezTo>
                <a:cubicBezTo>
                  <a:pt x="29693" y="269591"/>
                  <a:pt x="11041" y="294991"/>
                  <a:pt x="7866" y="312057"/>
                </a:cubicBezTo>
                <a:cubicBezTo>
                  <a:pt x="4691" y="329123"/>
                  <a:pt x="9056" y="349760"/>
                  <a:pt x="15009" y="359682"/>
                </a:cubicBezTo>
                <a:cubicBezTo>
                  <a:pt x="20962" y="369604"/>
                  <a:pt x="34456" y="372382"/>
                  <a:pt x="43584" y="371588"/>
                </a:cubicBezTo>
                <a:cubicBezTo>
                  <a:pt x="52712" y="370794"/>
                  <a:pt x="62634" y="364841"/>
                  <a:pt x="69778" y="354919"/>
                </a:cubicBezTo>
                <a:cubicBezTo>
                  <a:pt x="76922" y="344997"/>
                  <a:pt x="79700" y="323169"/>
                  <a:pt x="86447" y="312057"/>
                </a:cubicBezTo>
                <a:cubicBezTo>
                  <a:pt x="93194" y="300945"/>
                  <a:pt x="100734" y="288244"/>
                  <a:pt x="110259" y="288244"/>
                </a:cubicBezTo>
                <a:cubicBezTo>
                  <a:pt x="119784" y="288244"/>
                  <a:pt x="130103" y="303723"/>
                  <a:pt x="143597" y="312057"/>
                </a:cubicBezTo>
                <a:cubicBezTo>
                  <a:pt x="157091" y="320392"/>
                  <a:pt x="170585" y="337060"/>
                  <a:pt x="191222" y="338251"/>
                </a:cubicBezTo>
                <a:cubicBezTo>
                  <a:pt x="211859" y="339442"/>
                  <a:pt x="245594" y="327536"/>
                  <a:pt x="267422" y="319201"/>
                </a:cubicBezTo>
                <a:cubicBezTo>
                  <a:pt x="289250" y="310867"/>
                  <a:pt x="313460" y="298166"/>
                  <a:pt x="322191" y="288244"/>
                </a:cubicBezTo>
                <a:cubicBezTo>
                  <a:pt x="330922" y="278322"/>
                  <a:pt x="327350" y="275941"/>
                  <a:pt x="319809" y="259669"/>
                </a:cubicBezTo>
                <a:cubicBezTo>
                  <a:pt x="312268" y="243397"/>
                  <a:pt x="284091" y="205694"/>
                  <a:pt x="276947" y="190613"/>
                </a:cubicBezTo>
                <a:cubicBezTo>
                  <a:pt x="269803" y="175532"/>
                  <a:pt x="269803" y="173944"/>
                  <a:pt x="276947" y="169182"/>
                </a:cubicBezTo>
                <a:cubicBezTo>
                  <a:pt x="284091" y="164420"/>
                  <a:pt x="303140" y="166007"/>
                  <a:pt x="319809" y="162038"/>
                </a:cubicBezTo>
                <a:cubicBezTo>
                  <a:pt x="336478" y="158069"/>
                  <a:pt x="362672" y="141400"/>
                  <a:pt x="376959" y="145369"/>
                </a:cubicBezTo>
                <a:cubicBezTo>
                  <a:pt x="391246" y="149338"/>
                  <a:pt x="398390" y="167594"/>
                  <a:pt x="405534" y="185851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7946809" y="5365416"/>
            <a:ext cx="852827" cy="454265"/>
            <a:chOff x="8451850" y="5362575"/>
            <a:chExt cx="745263" cy="454025"/>
          </a:xfrm>
        </p:grpSpPr>
        <p:sp>
          <p:nvSpPr>
            <p:cNvPr id="26" name="Freeform: Shape 25"/>
            <p:cNvSpPr/>
            <p:nvPr/>
          </p:nvSpPr>
          <p:spPr>
            <a:xfrm>
              <a:off x="8451850" y="5362575"/>
              <a:ext cx="745263" cy="311427"/>
            </a:xfrm>
            <a:custGeom>
              <a:avLst/>
              <a:gdLst>
                <a:gd name="connsiteX0" fmla="*/ 0 w 745263"/>
                <a:gd name="connsiteY0" fmla="*/ 0 h 311427"/>
                <a:gd name="connsiteX1" fmla="*/ 66675 w 745263"/>
                <a:gd name="connsiteY1" fmla="*/ 38100 h 311427"/>
                <a:gd name="connsiteX2" fmla="*/ 101600 w 745263"/>
                <a:gd name="connsiteY2" fmla="*/ 117475 h 311427"/>
                <a:gd name="connsiteX3" fmla="*/ 120650 w 745263"/>
                <a:gd name="connsiteY3" fmla="*/ 155575 h 311427"/>
                <a:gd name="connsiteX4" fmla="*/ 152400 w 745263"/>
                <a:gd name="connsiteY4" fmla="*/ 146050 h 311427"/>
                <a:gd name="connsiteX5" fmla="*/ 184150 w 745263"/>
                <a:gd name="connsiteY5" fmla="*/ 190500 h 311427"/>
                <a:gd name="connsiteX6" fmla="*/ 184150 w 745263"/>
                <a:gd name="connsiteY6" fmla="*/ 209550 h 311427"/>
                <a:gd name="connsiteX7" fmla="*/ 238125 w 745263"/>
                <a:gd name="connsiteY7" fmla="*/ 219075 h 311427"/>
                <a:gd name="connsiteX8" fmla="*/ 288925 w 745263"/>
                <a:gd name="connsiteY8" fmla="*/ 260350 h 311427"/>
                <a:gd name="connsiteX9" fmla="*/ 339725 w 745263"/>
                <a:gd name="connsiteY9" fmla="*/ 263525 h 311427"/>
                <a:gd name="connsiteX10" fmla="*/ 390525 w 745263"/>
                <a:gd name="connsiteY10" fmla="*/ 241300 h 311427"/>
                <a:gd name="connsiteX11" fmla="*/ 412750 w 745263"/>
                <a:gd name="connsiteY11" fmla="*/ 273050 h 311427"/>
                <a:gd name="connsiteX12" fmla="*/ 485775 w 745263"/>
                <a:gd name="connsiteY12" fmla="*/ 260350 h 311427"/>
                <a:gd name="connsiteX13" fmla="*/ 565150 w 745263"/>
                <a:gd name="connsiteY13" fmla="*/ 244475 h 311427"/>
                <a:gd name="connsiteX14" fmla="*/ 644525 w 745263"/>
                <a:gd name="connsiteY14" fmla="*/ 257175 h 311427"/>
                <a:gd name="connsiteX15" fmla="*/ 714375 w 745263"/>
                <a:gd name="connsiteY15" fmla="*/ 263525 h 311427"/>
                <a:gd name="connsiteX16" fmla="*/ 742950 w 745263"/>
                <a:gd name="connsiteY16" fmla="*/ 288925 h 311427"/>
                <a:gd name="connsiteX17" fmla="*/ 730250 w 745263"/>
                <a:gd name="connsiteY17" fmla="*/ 311150 h 311427"/>
                <a:gd name="connsiteX18" fmla="*/ 625475 w 745263"/>
                <a:gd name="connsiteY18" fmla="*/ 273050 h 311427"/>
                <a:gd name="connsiteX19" fmla="*/ 593725 w 745263"/>
                <a:gd name="connsiteY19" fmla="*/ 263525 h 311427"/>
                <a:gd name="connsiteX20" fmla="*/ 593725 w 745263"/>
                <a:gd name="connsiteY20" fmla="*/ 263525 h 311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45263" h="311427">
                  <a:moveTo>
                    <a:pt x="0" y="0"/>
                  </a:moveTo>
                  <a:cubicBezTo>
                    <a:pt x="24871" y="9260"/>
                    <a:pt x="49742" y="18521"/>
                    <a:pt x="66675" y="38100"/>
                  </a:cubicBezTo>
                  <a:cubicBezTo>
                    <a:pt x="83608" y="57679"/>
                    <a:pt x="92604" y="97896"/>
                    <a:pt x="101600" y="117475"/>
                  </a:cubicBezTo>
                  <a:cubicBezTo>
                    <a:pt x="110596" y="137054"/>
                    <a:pt x="112183" y="150812"/>
                    <a:pt x="120650" y="155575"/>
                  </a:cubicBezTo>
                  <a:cubicBezTo>
                    <a:pt x="129117" y="160338"/>
                    <a:pt x="141817" y="140229"/>
                    <a:pt x="152400" y="146050"/>
                  </a:cubicBezTo>
                  <a:cubicBezTo>
                    <a:pt x="162983" y="151871"/>
                    <a:pt x="178858" y="179917"/>
                    <a:pt x="184150" y="190500"/>
                  </a:cubicBezTo>
                  <a:cubicBezTo>
                    <a:pt x="189442" y="201083"/>
                    <a:pt x="175154" y="204788"/>
                    <a:pt x="184150" y="209550"/>
                  </a:cubicBezTo>
                  <a:cubicBezTo>
                    <a:pt x="193146" y="214312"/>
                    <a:pt x="220663" y="210608"/>
                    <a:pt x="238125" y="219075"/>
                  </a:cubicBezTo>
                  <a:cubicBezTo>
                    <a:pt x="255587" y="227542"/>
                    <a:pt x="271992" y="252942"/>
                    <a:pt x="288925" y="260350"/>
                  </a:cubicBezTo>
                  <a:cubicBezTo>
                    <a:pt x="305858" y="267758"/>
                    <a:pt x="322792" y="266700"/>
                    <a:pt x="339725" y="263525"/>
                  </a:cubicBezTo>
                  <a:cubicBezTo>
                    <a:pt x="356658" y="260350"/>
                    <a:pt x="378354" y="239713"/>
                    <a:pt x="390525" y="241300"/>
                  </a:cubicBezTo>
                  <a:cubicBezTo>
                    <a:pt x="402696" y="242887"/>
                    <a:pt x="396875" y="269875"/>
                    <a:pt x="412750" y="273050"/>
                  </a:cubicBezTo>
                  <a:cubicBezTo>
                    <a:pt x="428625" y="276225"/>
                    <a:pt x="460375" y="265112"/>
                    <a:pt x="485775" y="260350"/>
                  </a:cubicBezTo>
                  <a:cubicBezTo>
                    <a:pt x="511175" y="255588"/>
                    <a:pt x="538692" y="245004"/>
                    <a:pt x="565150" y="244475"/>
                  </a:cubicBezTo>
                  <a:cubicBezTo>
                    <a:pt x="591608" y="243946"/>
                    <a:pt x="619654" y="254000"/>
                    <a:pt x="644525" y="257175"/>
                  </a:cubicBezTo>
                  <a:cubicBezTo>
                    <a:pt x="669396" y="260350"/>
                    <a:pt x="697971" y="258233"/>
                    <a:pt x="714375" y="263525"/>
                  </a:cubicBezTo>
                  <a:cubicBezTo>
                    <a:pt x="730779" y="268817"/>
                    <a:pt x="740304" y="280988"/>
                    <a:pt x="742950" y="288925"/>
                  </a:cubicBezTo>
                  <a:cubicBezTo>
                    <a:pt x="745596" y="296862"/>
                    <a:pt x="749829" y="313796"/>
                    <a:pt x="730250" y="311150"/>
                  </a:cubicBezTo>
                  <a:cubicBezTo>
                    <a:pt x="710671" y="308504"/>
                    <a:pt x="648229" y="280988"/>
                    <a:pt x="625475" y="273050"/>
                  </a:cubicBezTo>
                  <a:cubicBezTo>
                    <a:pt x="602721" y="265113"/>
                    <a:pt x="593725" y="263525"/>
                    <a:pt x="593725" y="263525"/>
                  </a:cubicBezTo>
                  <a:lnTo>
                    <a:pt x="593725" y="263525"/>
                  </a:ln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: Shape 26"/>
            <p:cNvSpPr/>
            <p:nvPr/>
          </p:nvSpPr>
          <p:spPr>
            <a:xfrm>
              <a:off x="8883650" y="5645150"/>
              <a:ext cx="180975" cy="171450"/>
            </a:xfrm>
            <a:custGeom>
              <a:avLst/>
              <a:gdLst>
                <a:gd name="connsiteX0" fmla="*/ 180975 w 180975"/>
                <a:gd name="connsiteY0" fmla="*/ 171450 h 171450"/>
                <a:gd name="connsiteX1" fmla="*/ 0 w 180975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0975" h="171450">
                  <a:moveTo>
                    <a:pt x="180975" y="171450"/>
                  </a:moveTo>
                  <a:lnTo>
                    <a:pt x="0" y="0"/>
                  </a:ln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: Shape 27"/>
            <p:cNvSpPr/>
            <p:nvPr/>
          </p:nvSpPr>
          <p:spPr>
            <a:xfrm>
              <a:off x="8909050" y="5638800"/>
              <a:ext cx="215900" cy="123825"/>
            </a:xfrm>
            <a:custGeom>
              <a:avLst/>
              <a:gdLst>
                <a:gd name="connsiteX0" fmla="*/ 0 w 215900"/>
                <a:gd name="connsiteY0" fmla="*/ 0 h 123825"/>
                <a:gd name="connsiteX1" fmla="*/ 85725 w 215900"/>
                <a:gd name="connsiteY1" fmla="*/ 9525 h 123825"/>
                <a:gd name="connsiteX2" fmla="*/ 114300 w 215900"/>
                <a:gd name="connsiteY2" fmla="*/ 57150 h 123825"/>
                <a:gd name="connsiteX3" fmla="*/ 149225 w 215900"/>
                <a:gd name="connsiteY3" fmla="*/ 95250 h 123825"/>
                <a:gd name="connsiteX4" fmla="*/ 215900 w 215900"/>
                <a:gd name="connsiteY4" fmla="*/ 123825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900" h="123825">
                  <a:moveTo>
                    <a:pt x="0" y="0"/>
                  </a:moveTo>
                  <a:cubicBezTo>
                    <a:pt x="33337" y="0"/>
                    <a:pt x="66675" y="0"/>
                    <a:pt x="85725" y="9525"/>
                  </a:cubicBezTo>
                  <a:cubicBezTo>
                    <a:pt x="104775" y="19050"/>
                    <a:pt x="103717" y="42863"/>
                    <a:pt x="114300" y="57150"/>
                  </a:cubicBezTo>
                  <a:cubicBezTo>
                    <a:pt x="124883" y="71438"/>
                    <a:pt x="132292" y="84138"/>
                    <a:pt x="149225" y="95250"/>
                  </a:cubicBezTo>
                  <a:cubicBezTo>
                    <a:pt x="166158" y="106362"/>
                    <a:pt x="191029" y="115093"/>
                    <a:pt x="215900" y="123825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7877777" y="5359062"/>
            <a:ext cx="679418" cy="597216"/>
            <a:chOff x="8391525" y="5356225"/>
            <a:chExt cx="593725" cy="596900"/>
          </a:xfrm>
        </p:grpSpPr>
        <p:sp>
          <p:nvSpPr>
            <p:cNvPr id="30" name="Freeform: Shape 29"/>
            <p:cNvSpPr/>
            <p:nvPr/>
          </p:nvSpPr>
          <p:spPr>
            <a:xfrm>
              <a:off x="8391525" y="5356225"/>
              <a:ext cx="533400" cy="596900"/>
            </a:xfrm>
            <a:custGeom>
              <a:avLst/>
              <a:gdLst>
                <a:gd name="connsiteX0" fmla="*/ 0 w 533400"/>
                <a:gd name="connsiteY0" fmla="*/ 0 h 596900"/>
                <a:gd name="connsiteX1" fmla="*/ 34925 w 533400"/>
                <a:gd name="connsiteY1" fmla="*/ 73025 h 596900"/>
                <a:gd name="connsiteX2" fmla="*/ 60325 w 533400"/>
                <a:gd name="connsiteY2" fmla="*/ 92075 h 596900"/>
                <a:gd name="connsiteX3" fmla="*/ 73025 w 533400"/>
                <a:gd name="connsiteY3" fmla="*/ 104775 h 596900"/>
                <a:gd name="connsiteX4" fmla="*/ 92075 w 533400"/>
                <a:gd name="connsiteY4" fmla="*/ 136525 h 596900"/>
                <a:gd name="connsiteX5" fmla="*/ 117475 w 533400"/>
                <a:gd name="connsiteY5" fmla="*/ 142875 h 596900"/>
                <a:gd name="connsiteX6" fmla="*/ 142875 w 533400"/>
                <a:gd name="connsiteY6" fmla="*/ 180975 h 596900"/>
                <a:gd name="connsiteX7" fmla="*/ 139700 w 533400"/>
                <a:gd name="connsiteY7" fmla="*/ 203200 h 596900"/>
                <a:gd name="connsiteX8" fmla="*/ 177800 w 533400"/>
                <a:gd name="connsiteY8" fmla="*/ 212725 h 596900"/>
                <a:gd name="connsiteX9" fmla="*/ 196850 w 533400"/>
                <a:gd name="connsiteY9" fmla="*/ 250825 h 596900"/>
                <a:gd name="connsiteX10" fmla="*/ 238125 w 533400"/>
                <a:gd name="connsiteY10" fmla="*/ 263525 h 596900"/>
                <a:gd name="connsiteX11" fmla="*/ 244475 w 533400"/>
                <a:gd name="connsiteY11" fmla="*/ 269875 h 596900"/>
                <a:gd name="connsiteX12" fmla="*/ 276225 w 533400"/>
                <a:gd name="connsiteY12" fmla="*/ 314325 h 596900"/>
                <a:gd name="connsiteX13" fmla="*/ 342900 w 533400"/>
                <a:gd name="connsiteY13" fmla="*/ 365125 h 596900"/>
                <a:gd name="connsiteX14" fmla="*/ 406400 w 533400"/>
                <a:gd name="connsiteY14" fmla="*/ 412750 h 596900"/>
                <a:gd name="connsiteX15" fmla="*/ 476250 w 533400"/>
                <a:gd name="connsiteY15" fmla="*/ 520700 h 596900"/>
                <a:gd name="connsiteX16" fmla="*/ 533400 w 533400"/>
                <a:gd name="connsiteY16" fmla="*/ 596900 h 596900"/>
                <a:gd name="connsiteX17" fmla="*/ 533400 w 533400"/>
                <a:gd name="connsiteY17" fmla="*/ 596900 h 596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33400" h="596900">
                  <a:moveTo>
                    <a:pt x="0" y="0"/>
                  </a:moveTo>
                  <a:cubicBezTo>
                    <a:pt x="12435" y="28839"/>
                    <a:pt x="24871" y="57679"/>
                    <a:pt x="34925" y="73025"/>
                  </a:cubicBezTo>
                  <a:cubicBezTo>
                    <a:pt x="44979" y="88371"/>
                    <a:pt x="60325" y="92075"/>
                    <a:pt x="60325" y="92075"/>
                  </a:cubicBezTo>
                  <a:cubicBezTo>
                    <a:pt x="66675" y="97367"/>
                    <a:pt x="67733" y="97367"/>
                    <a:pt x="73025" y="104775"/>
                  </a:cubicBezTo>
                  <a:cubicBezTo>
                    <a:pt x="78317" y="112183"/>
                    <a:pt x="84667" y="130175"/>
                    <a:pt x="92075" y="136525"/>
                  </a:cubicBezTo>
                  <a:cubicBezTo>
                    <a:pt x="99483" y="142875"/>
                    <a:pt x="109008" y="135467"/>
                    <a:pt x="117475" y="142875"/>
                  </a:cubicBezTo>
                  <a:cubicBezTo>
                    <a:pt x="125942" y="150283"/>
                    <a:pt x="139171" y="170921"/>
                    <a:pt x="142875" y="180975"/>
                  </a:cubicBezTo>
                  <a:cubicBezTo>
                    <a:pt x="146579" y="191029"/>
                    <a:pt x="133879" y="197908"/>
                    <a:pt x="139700" y="203200"/>
                  </a:cubicBezTo>
                  <a:cubicBezTo>
                    <a:pt x="145521" y="208492"/>
                    <a:pt x="168275" y="204788"/>
                    <a:pt x="177800" y="212725"/>
                  </a:cubicBezTo>
                  <a:cubicBezTo>
                    <a:pt x="187325" y="220662"/>
                    <a:pt x="186796" y="242358"/>
                    <a:pt x="196850" y="250825"/>
                  </a:cubicBezTo>
                  <a:cubicBezTo>
                    <a:pt x="206904" y="259292"/>
                    <a:pt x="238125" y="263525"/>
                    <a:pt x="238125" y="263525"/>
                  </a:cubicBezTo>
                  <a:cubicBezTo>
                    <a:pt x="246063" y="266700"/>
                    <a:pt x="238125" y="261408"/>
                    <a:pt x="244475" y="269875"/>
                  </a:cubicBezTo>
                  <a:cubicBezTo>
                    <a:pt x="250825" y="278342"/>
                    <a:pt x="259821" y="298450"/>
                    <a:pt x="276225" y="314325"/>
                  </a:cubicBezTo>
                  <a:cubicBezTo>
                    <a:pt x="292629" y="330200"/>
                    <a:pt x="342900" y="365125"/>
                    <a:pt x="342900" y="365125"/>
                  </a:cubicBezTo>
                  <a:cubicBezTo>
                    <a:pt x="364596" y="381529"/>
                    <a:pt x="384175" y="386821"/>
                    <a:pt x="406400" y="412750"/>
                  </a:cubicBezTo>
                  <a:cubicBezTo>
                    <a:pt x="428625" y="438679"/>
                    <a:pt x="455083" y="490008"/>
                    <a:pt x="476250" y="520700"/>
                  </a:cubicBezTo>
                  <a:cubicBezTo>
                    <a:pt x="497417" y="551392"/>
                    <a:pt x="533400" y="596900"/>
                    <a:pt x="533400" y="596900"/>
                  </a:cubicBezTo>
                  <a:lnTo>
                    <a:pt x="533400" y="596900"/>
                  </a:ln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: Shape 30"/>
            <p:cNvSpPr/>
            <p:nvPr/>
          </p:nvSpPr>
          <p:spPr>
            <a:xfrm>
              <a:off x="8829675" y="5807075"/>
              <a:ext cx="155575" cy="123825"/>
            </a:xfrm>
            <a:custGeom>
              <a:avLst/>
              <a:gdLst>
                <a:gd name="connsiteX0" fmla="*/ 155575 w 155575"/>
                <a:gd name="connsiteY0" fmla="*/ 123825 h 123825"/>
                <a:gd name="connsiteX1" fmla="*/ 0 w 155575"/>
                <a:gd name="connsiteY1" fmla="*/ 0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5575" h="123825">
                  <a:moveTo>
                    <a:pt x="155575" y="123825"/>
                  </a:moveTo>
                  <a:lnTo>
                    <a:pt x="0" y="0"/>
                  </a:ln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2" name="Freeform: Shape 31"/>
          <p:cNvSpPr/>
          <p:nvPr/>
        </p:nvSpPr>
        <p:spPr>
          <a:xfrm>
            <a:off x="7403639" y="481269"/>
            <a:ext cx="1302519" cy="953004"/>
          </a:xfrm>
          <a:custGeom>
            <a:avLst/>
            <a:gdLst>
              <a:gd name="connsiteX0" fmla="*/ 1138237 w 1138237"/>
              <a:gd name="connsiteY0" fmla="*/ 952500 h 952500"/>
              <a:gd name="connsiteX1" fmla="*/ 1052512 w 1138237"/>
              <a:gd name="connsiteY1" fmla="*/ 938212 h 952500"/>
              <a:gd name="connsiteX2" fmla="*/ 1004887 w 1138237"/>
              <a:gd name="connsiteY2" fmla="*/ 947737 h 952500"/>
              <a:gd name="connsiteX3" fmla="*/ 1009650 w 1138237"/>
              <a:gd name="connsiteY3" fmla="*/ 923925 h 952500"/>
              <a:gd name="connsiteX4" fmla="*/ 957262 w 1138237"/>
              <a:gd name="connsiteY4" fmla="*/ 819150 h 952500"/>
              <a:gd name="connsiteX5" fmla="*/ 923925 w 1138237"/>
              <a:gd name="connsiteY5" fmla="*/ 833437 h 952500"/>
              <a:gd name="connsiteX6" fmla="*/ 852487 w 1138237"/>
              <a:gd name="connsiteY6" fmla="*/ 704850 h 952500"/>
              <a:gd name="connsiteX7" fmla="*/ 847725 w 1138237"/>
              <a:gd name="connsiteY7" fmla="*/ 661987 h 952500"/>
              <a:gd name="connsiteX8" fmla="*/ 785812 w 1138237"/>
              <a:gd name="connsiteY8" fmla="*/ 609600 h 952500"/>
              <a:gd name="connsiteX9" fmla="*/ 747712 w 1138237"/>
              <a:gd name="connsiteY9" fmla="*/ 585787 h 952500"/>
              <a:gd name="connsiteX10" fmla="*/ 690562 w 1138237"/>
              <a:gd name="connsiteY10" fmla="*/ 585787 h 952500"/>
              <a:gd name="connsiteX11" fmla="*/ 642937 w 1138237"/>
              <a:gd name="connsiteY11" fmla="*/ 557212 h 952500"/>
              <a:gd name="connsiteX12" fmla="*/ 633412 w 1138237"/>
              <a:gd name="connsiteY12" fmla="*/ 523875 h 952500"/>
              <a:gd name="connsiteX13" fmla="*/ 619125 w 1138237"/>
              <a:gd name="connsiteY13" fmla="*/ 514350 h 952500"/>
              <a:gd name="connsiteX14" fmla="*/ 604837 w 1138237"/>
              <a:gd name="connsiteY14" fmla="*/ 542925 h 952500"/>
              <a:gd name="connsiteX15" fmla="*/ 600075 w 1138237"/>
              <a:gd name="connsiteY15" fmla="*/ 547687 h 952500"/>
              <a:gd name="connsiteX16" fmla="*/ 581025 w 1138237"/>
              <a:gd name="connsiteY16" fmla="*/ 528637 h 952500"/>
              <a:gd name="connsiteX17" fmla="*/ 571500 w 1138237"/>
              <a:gd name="connsiteY17" fmla="*/ 495300 h 952500"/>
              <a:gd name="connsiteX18" fmla="*/ 547687 w 1138237"/>
              <a:gd name="connsiteY18" fmla="*/ 504825 h 952500"/>
              <a:gd name="connsiteX19" fmla="*/ 438150 w 1138237"/>
              <a:gd name="connsiteY19" fmla="*/ 390525 h 952500"/>
              <a:gd name="connsiteX20" fmla="*/ 433387 w 1138237"/>
              <a:gd name="connsiteY20" fmla="*/ 361950 h 952500"/>
              <a:gd name="connsiteX21" fmla="*/ 404812 w 1138237"/>
              <a:gd name="connsiteY21" fmla="*/ 347662 h 952500"/>
              <a:gd name="connsiteX22" fmla="*/ 0 w 1138237"/>
              <a:gd name="connsiteY22" fmla="*/ 0 h 95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138237" h="952500">
                <a:moveTo>
                  <a:pt x="1138237" y="952500"/>
                </a:moveTo>
                <a:cubicBezTo>
                  <a:pt x="1106487" y="945753"/>
                  <a:pt x="1074737" y="939006"/>
                  <a:pt x="1052512" y="938212"/>
                </a:cubicBezTo>
                <a:cubicBezTo>
                  <a:pt x="1030287" y="937418"/>
                  <a:pt x="1012031" y="950118"/>
                  <a:pt x="1004887" y="947737"/>
                </a:cubicBezTo>
                <a:cubicBezTo>
                  <a:pt x="997743" y="945356"/>
                  <a:pt x="1017587" y="945356"/>
                  <a:pt x="1009650" y="923925"/>
                </a:cubicBezTo>
                <a:cubicBezTo>
                  <a:pt x="1001713" y="902494"/>
                  <a:pt x="971549" y="834231"/>
                  <a:pt x="957262" y="819150"/>
                </a:cubicBezTo>
                <a:cubicBezTo>
                  <a:pt x="942974" y="804069"/>
                  <a:pt x="941387" y="852487"/>
                  <a:pt x="923925" y="833437"/>
                </a:cubicBezTo>
                <a:cubicBezTo>
                  <a:pt x="906463" y="814387"/>
                  <a:pt x="865187" y="733425"/>
                  <a:pt x="852487" y="704850"/>
                </a:cubicBezTo>
                <a:cubicBezTo>
                  <a:pt x="839787" y="676275"/>
                  <a:pt x="858837" y="677862"/>
                  <a:pt x="847725" y="661987"/>
                </a:cubicBezTo>
                <a:cubicBezTo>
                  <a:pt x="836612" y="646112"/>
                  <a:pt x="802481" y="622300"/>
                  <a:pt x="785812" y="609600"/>
                </a:cubicBezTo>
                <a:cubicBezTo>
                  <a:pt x="769143" y="596900"/>
                  <a:pt x="763587" y="589756"/>
                  <a:pt x="747712" y="585787"/>
                </a:cubicBezTo>
                <a:cubicBezTo>
                  <a:pt x="731837" y="581818"/>
                  <a:pt x="708025" y="590550"/>
                  <a:pt x="690562" y="585787"/>
                </a:cubicBezTo>
                <a:cubicBezTo>
                  <a:pt x="673099" y="581024"/>
                  <a:pt x="652462" y="567531"/>
                  <a:pt x="642937" y="557212"/>
                </a:cubicBezTo>
                <a:cubicBezTo>
                  <a:pt x="633412" y="546893"/>
                  <a:pt x="637381" y="531019"/>
                  <a:pt x="633412" y="523875"/>
                </a:cubicBezTo>
                <a:cubicBezTo>
                  <a:pt x="629443" y="516731"/>
                  <a:pt x="623887" y="511175"/>
                  <a:pt x="619125" y="514350"/>
                </a:cubicBezTo>
                <a:cubicBezTo>
                  <a:pt x="614363" y="517525"/>
                  <a:pt x="604837" y="542925"/>
                  <a:pt x="604837" y="542925"/>
                </a:cubicBezTo>
                <a:cubicBezTo>
                  <a:pt x="601662" y="548481"/>
                  <a:pt x="600075" y="547687"/>
                  <a:pt x="600075" y="547687"/>
                </a:cubicBezTo>
                <a:cubicBezTo>
                  <a:pt x="596106" y="545306"/>
                  <a:pt x="585787" y="537368"/>
                  <a:pt x="581025" y="528637"/>
                </a:cubicBezTo>
                <a:cubicBezTo>
                  <a:pt x="576263" y="519906"/>
                  <a:pt x="577056" y="499269"/>
                  <a:pt x="571500" y="495300"/>
                </a:cubicBezTo>
                <a:cubicBezTo>
                  <a:pt x="565944" y="491331"/>
                  <a:pt x="569912" y="522287"/>
                  <a:pt x="547687" y="504825"/>
                </a:cubicBezTo>
                <a:cubicBezTo>
                  <a:pt x="525462" y="487363"/>
                  <a:pt x="457200" y="414337"/>
                  <a:pt x="438150" y="390525"/>
                </a:cubicBezTo>
                <a:cubicBezTo>
                  <a:pt x="419100" y="366713"/>
                  <a:pt x="438943" y="369094"/>
                  <a:pt x="433387" y="361950"/>
                </a:cubicBezTo>
                <a:cubicBezTo>
                  <a:pt x="427831" y="354806"/>
                  <a:pt x="477043" y="407987"/>
                  <a:pt x="404812" y="347662"/>
                </a:cubicBezTo>
                <a:cubicBezTo>
                  <a:pt x="332581" y="287337"/>
                  <a:pt x="166290" y="143668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Freeform: Shape 32"/>
          <p:cNvSpPr/>
          <p:nvPr/>
        </p:nvSpPr>
        <p:spPr>
          <a:xfrm>
            <a:off x="8569911" y="1095956"/>
            <a:ext cx="185296" cy="219191"/>
          </a:xfrm>
          <a:custGeom>
            <a:avLst/>
            <a:gdLst>
              <a:gd name="connsiteX0" fmla="*/ 0 w 161925"/>
              <a:gd name="connsiteY0" fmla="*/ 0 h 219075"/>
              <a:gd name="connsiteX1" fmla="*/ 33337 w 161925"/>
              <a:gd name="connsiteY1" fmla="*/ 80963 h 219075"/>
              <a:gd name="connsiteX2" fmla="*/ 80962 w 161925"/>
              <a:gd name="connsiteY2" fmla="*/ 138113 h 219075"/>
              <a:gd name="connsiteX3" fmla="*/ 90487 w 161925"/>
              <a:gd name="connsiteY3" fmla="*/ 171450 h 219075"/>
              <a:gd name="connsiteX4" fmla="*/ 95250 w 161925"/>
              <a:gd name="connsiteY4" fmla="*/ 185738 h 219075"/>
              <a:gd name="connsiteX5" fmla="*/ 147637 w 161925"/>
              <a:gd name="connsiteY5" fmla="*/ 200025 h 219075"/>
              <a:gd name="connsiteX6" fmla="*/ 161925 w 161925"/>
              <a:gd name="connsiteY6" fmla="*/ 219075 h 219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1925" h="219075">
                <a:moveTo>
                  <a:pt x="0" y="0"/>
                </a:moveTo>
                <a:cubicBezTo>
                  <a:pt x="9921" y="28972"/>
                  <a:pt x="19843" y="57944"/>
                  <a:pt x="33337" y="80963"/>
                </a:cubicBezTo>
                <a:cubicBezTo>
                  <a:pt x="46831" y="103982"/>
                  <a:pt x="71437" y="123032"/>
                  <a:pt x="80962" y="138113"/>
                </a:cubicBezTo>
                <a:cubicBezTo>
                  <a:pt x="90487" y="153194"/>
                  <a:pt x="90487" y="171450"/>
                  <a:pt x="90487" y="171450"/>
                </a:cubicBezTo>
                <a:cubicBezTo>
                  <a:pt x="92868" y="179387"/>
                  <a:pt x="85725" y="180975"/>
                  <a:pt x="95250" y="185738"/>
                </a:cubicBezTo>
                <a:cubicBezTo>
                  <a:pt x="104775" y="190501"/>
                  <a:pt x="147637" y="200025"/>
                  <a:pt x="147637" y="200025"/>
                </a:cubicBezTo>
                <a:cubicBezTo>
                  <a:pt x="158750" y="205581"/>
                  <a:pt x="160337" y="212328"/>
                  <a:pt x="161925" y="219075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B - 9Slide.vn"/>
          <p:cNvSpPr txBox="1">
            <a:spLocks noChangeAspect="1" noChangeArrowheads="1"/>
          </p:cNvSpPr>
          <p:nvPr/>
        </p:nvSpPr>
        <p:spPr bwMode="auto">
          <a:xfrm>
            <a:off x="426455" y="2347567"/>
            <a:ext cx="2768041" cy="678342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19050" algn="ctr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/>
        </p:spPr>
        <p:txBody>
          <a:bodyPr wrap="square" anchor="ctr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4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r>
              <a:rPr kumimoji="0" lang="en-US" sz="3600" b="1" i="0" u="none" strike="noStrike" kern="1200" cap="none" spc="-38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Sông Thái Bình</a:t>
            </a:r>
            <a:endParaRPr kumimoji="0" lang="en-US" sz="3600" b="1" i="0" u="none" strike="noStrike" kern="1200" cap="none" spc="-38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M - 9Slide.vn"/>
          <p:cNvSpPr txBox="1">
            <a:spLocks noChangeAspect="1" noChangeArrowheads="1"/>
          </p:cNvSpPr>
          <p:nvPr/>
        </p:nvSpPr>
        <p:spPr bwMode="auto">
          <a:xfrm>
            <a:off x="426455" y="3391882"/>
            <a:ext cx="2443071" cy="678342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19050" algn="ctr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4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r>
              <a:rPr kumimoji="0" lang="en-US" sz="3600" b="1" i="0" u="none" strike="noStrike" kern="1200" cap="none" spc="-6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Sông Mã</a:t>
            </a:r>
            <a:endParaRPr kumimoji="0" lang="en-US" sz="3600" b="1" i="0" u="none" strike="noStrike" kern="1200" cap="none" spc="-6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7" name="C - 9Slide.vn"/>
          <p:cNvSpPr txBox="1">
            <a:spLocks noChangeAspect="1" noChangeArrowheads="1"/>
          </p:cNvSpPr>
          <p:nvPr/>
        </p:nvSpPr>
        <p:spPr bwMode="auto">
          <a:xfrm>
            <a:off x="426455" y="4436197"/>
            <a:ext cx="2443071" cy="678342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19050" algn="ctr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/>
        </p:spPr>
        <p:txBody>
          <a:bodyPr wrap="square">
            <a:spAutoFit/>
          </a:bodyPr>
          <a:lstStyle/>
          <a:p>
            <a:pPr marL="0" marR="0" lvl="0" indent="0" algn="just" defTabSz="3222625" rtl="0" eaLnBrk="1" fontAlgn="auto" latinLnBrk="0" hangingPunct="1">
              <a:lnSpc>
                <a:spcPct val="94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r>
              <a:rPr kumimoji="0" lang="en-US" sz="3600" b="1" i="0" u="none" strike="noStrike" kern="1200" cap="none" spc="-6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Sông Cả</a:t>
            </a:r>
            <a:endParaRPr kumimoji="0" lang="en-US" sz="3600" b="1" i="0" u="none" strike="noStrike" kern="1200" cap="none" spc="-6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8" name="DR - 9Slide.vn"/>
          <p:cNvSpPr txBox="1">
            <a:spLocks noChangeAspect="1" noChangeArrowheads="1"/>
          </p:cNvSpPr>
          <p:nvPr/>
        </p:nvSpPr>
        <p:spPr bwMode="auto">
          <a:xfrm>
            <a:off x="426455" y="5480510"/>
            <a:ext cx="2844871" cy="678342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19050" algn="ctr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4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r>
              <a:rPr kumimoji="0" lang="en-US" sz="3600" b="1" i="0" u="none" strike="noStrike" kern="1200" cap="none" spc="-22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Sông Đà Rằng</a:t>
            </a:r>
            <a:endParaRPr kumimoji="0" lang="en-US" sz="3600" b="1" i="0" u="none" strike="noStrike" kern="1200" cap="none" spc="-22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HỒNG - 9Slide.vn - 9Slide.vn"/>
          <p:cNvSpPr txBox="1">
            <a:spLocks noChangeAspect="1" noChangeArrowheads="1"/>
          </p:cNvSpPr>
          <p:nvPr/>
        </p:nvSpPr>
        <p:spPr bwMode="auto">
          <a:xfrm>
            <a:off x="426455" y="389387"/>
            <a:ext cx="2443071" cy="613117"/>
          </a:xfrm>
          <a:prstGeom prst="rect">
            <a:avLst/>
          </a:prstGeom>
          <a:solidFill>
            <a:srgbClr val="F9DBA5"/>
          </a:solidFill>
          <a:ln w="38100" algn="ctr">
            <a:solidFill>
              <a:srgbClr val="F9DBA5"/>
            </a:solidFill>
            <a:miter lim="800000"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4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r>
              <a:rPr kumimoji="0" lang="en-US" sz="3600" b="1" i="0" u="none" strike="noStrike" kern="1200" cap="none" spc="-6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Sông Hồng</a:t>
            </a:r>
            <a:endParaRPr kumimoji="0" lang="en-US" sz="3600" b="1" i="0" u="none" strike="noStrike" kern="1200" cap="none" spc="-6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ĐÀ - 9Slide.vn"/>
          <p:cNvSpPr txBox="1">
            <a:spLocks noChangeAspect="1" noChangeArrowheads="1"/>
          </p:cNvSpPr>
          <p:nvPr/>
        </p:nvSpPr>
        <p:spPr bwMode="auto">
          <a:xfrm>
            <a:off x="426455" y="1368477"/>
            <a:ext cx="2443071" cy="613117"/>
          </a:xfrm>
          <a:prstGeom prst="rect">
            <a:avLst/>
          </a:prstGeom>
          <a:solidFill>
            <a:srgbClr val="F9DBA5"/>
          </a:solidFill>
          <a:ln w="38100" algn="ctr">
            <a:solidFill>
              <a:srgbClr val="F9DBA5"/>
            </a:solidFill>
            <a:miter lim="800000"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4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r>
              <a:rPr kumimoji="0" lang="en-US" sz="3600" b="1" i="0" u="none" strike="noStrike" kern="1200" cap="none" spc="-6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Sông Đà</a:t>
            </a:r>
            <a:endParaRPr kumimoji="0" lang="en-US" sz="3600" b="1" i="0" u="none" strike="noStrike" kern="1200" cap="none" spc="-6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1" name="T - 9Slide.vn"/>
          <p:cNvSpPr txBox="1">
            <a:spLocks noChangeAspect="1" noChangeArrowheads="1"/>
          </p:cNvSpPr>
          <p:nvPr/>
        </p:nvSpPr>
        <p:spPr bwMode="auto">
          <a:xfrm>
            <a:off x="3467585" y="389387"/>
            <a:ext cx="2800258" cy="678342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19050" algn="ctr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4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r>
              <a:rPr kumimoji="0" lang="en-US" sz="3600" b="1" i="0" u="none" strike="noStrike" kern="1200" cap="none" spc="-6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Sông Tiền</a:t>
            </a:r>
            <a:endParaRPr kumimoji="0" lang="en-US" sz="3600" b="1" i="0" u="none" strike="noStrike" kern="1200" cap="none" spc="-6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2" name="H - 9Slide.vn1"/>
          <p:cNvSpPr txBox="1">
            <a:spLocks noChangeAspect="1" noChangeArrowheads="1"/>
          </p:cNvSpPr>
          <p:nvPr/>
        </p:nvSpPr>
        <p:spPr bwMode="auto">
          <a:xfrm>
            <a:off x="3467585" y="1396112"/>
            <a:ext cx="2800258" cy="678342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19050" algn="ctr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/>
        </p:spPr>
        <p:txBody>
          <a:bodyPr wrap="square">
            <a:spAutoFit/>
          </a:bodyPr>
          <a:lstStyle/>
          <a:p>
            <a:pPr marL="0" marR="0" lvl="0" indent="0" algn="just" defTabSz="3222625" rtl="0" eaLnBrk="1" fontAlgn="auto" latinLnBrk="0" hangingPunct="1">
              <a:lnSpc>
                <a:spcPct val="94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r>
              <a:rPr kumimoji="0" lang="en-US" sz="3600" b="1" i="0" u="none" strike="noStrike" kern="1200" cap="none" spc="-6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Sông Hậu</a:t>
            </a:r>
            <a:endParaRPr kumimoji="0" lang="en-US" sz="3600" b="1" i="0" u="none" strike="noStrike" kern="1200" cap="none" spc="-6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3" name="DN - 9Slide.vn"/>
          <p:cNvSpPr txBox="1">
            <a:spLocks noChangeAspect="1" noChangeArrowheads="1"/>
          </p:cNvSpPr>
          <p:nvPr/>
        </p:nvSpPr>
        <p:spPr bwMode="auto">
          <a:xfrm>
            <a:off x="3218633" y="2347567"/>
            <a:ext cx="3058066" cy="678342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19050" algn="ctr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4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r>
              <a:rPr kumimoji="0" lang="en-US" sz="3600" b="1" i="0" u="none" strike="noStrike" kern="1200" cap="none" spc="-22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Sông Đồng Nai </a:t>
            </a:r>
            <a:endParaRPr kumimoji="0" lang="en-US" sz="3600" b="1" i="0" u="none" strike="noStrike" kern="1200" cap="none" spc="-22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G - 9Slide.vn"/>
          <p:cNvSpPr txBox="1">
            <a:spLocks noChangeAspect="1" noChangeArrowheads="1"/>
          </p:cNvSpPr>
          <p:nvPr/>
        </p:nvSpPr>
        <p:spPr bwMode="auto">
          <a:xfrm>
            <a:off x="3485308" y="3409562"/>
            <a:ext cx="2782535" cy="678342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19050" algn="ctr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/>
        </p:spPr>
        <p:txBody>
          <a:bodyPr wrap="square">
            <a:spAutoFit/>
          </a:bodyPr>
          <a:lstStyle/>
          <a:p>
            <a:pPr marL="0" marR="0" lvl="0" indent="0" algn="just" defTabSz="3222625" rtl="0" eaLnBrk="1" fontAlgn="auto" latinLnBrk="0" hangingPunct="1">
              <a:lnSpc>
                <a:spcPct val="94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r>
              <a:rPr kumimoji="0" lang="en-US" sz="3600" b="1" i="0" u="none" strike="noStrike" kern="1200" cap="none" spc="-6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Sông Gianh</a:t>
            </a:r>
            <a:endParaRPr kumimoji="0" lang="en-US" sz="3600" b="1" i="0" u="none" strike="noStrike" kern="1200" cap="none" spc="-6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5" name="Thu bồn - 9Slide.vn"/>
          <p:cNvSpPr txBox="1">
            <a:spLocks noChangeAspect="1" noChangeArrowheads="1"/>
          </p:cNvSpPr>
          <p:nvPr/>
        </p:nvSpPr>
        <p:spPr bwMode="auto">
          <a:xfrm>
            <a:off x="3209776" y="4416287"/>
            <a:ext cx="3058067" cy="678342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19050" algn="ctr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4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r>
              <a:rPr kumimoji="0" lang="en-US" sz="3600" b="1" i="0" u="none" strike="noStrike" kern="1200" cap="none" spc="-6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Sông Thu Bồn</a:t>
            </a:r>
            <a:endParaRPr kumimoji="0" lang="en-US" sz="3600" b="1" i="0" u="none" strike="noStrike" kern="1200" cap="none" spc="-6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6" name="5 Second Countdown Intro video   YouTub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4"/>
          <a:srcRect l="33582" t="19073" r="33194" b="21307"/>
          <a:stretch>
            <a:fillRect/>
          </a:stretch>
        </p:blipFill>
        <p:spPr>
          <a:xfrm>
            <a:off x="10906840" y="91806"/>
            <a:ext cx="1212011" cy="12233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506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3" dur="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video>
              <p:cMediaNode vol="80000">
                <p:cTn id="194" fill="hold" display="0">
                  <p:stCondLst>
                    <p:cond delay="indefinite"/>
                  </p:stCondLst>
                </p:cTn>
                <p:tgtEl>
                  <p:spTgt spid="46"/>
                </p:tgtEl>
              </p:cMediaNode>
            </p:video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32" grpId="0" animBg="1"/>
      <p:bldP spid="33" grpId="0" animBg="1"/>
      <p:bldP spid="34" grpId="0" animBg="1"/>
      <p:bldP spid="34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6"/>
          <p:cNvSpPr txBox="1">
            <a:spLocks noChangeArrowheads="1"/>
          </p:cNvSpPr>
          <p:nvPr/>
        </p:nvSpPr>
        <p:spPr bwMode="auto">
          <a:xfrm>
            <a:off x="1151681" y="2244904"/>
            <a:ext cx="10056504" cy="2308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6" tIns="45707" rIns="91416" bIns="45707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 eaLnBrk="1" hangingPunct="1"/>
            <a:r>
              <a:rPr lang="en-US" altLang="en-US" sz="4800" b="1">
                <a:solidFill>
                  <a:srgbClr val="00B0F0"/>
                </a:solidFill>
                <a:latin typeface="UVN Banh Mi" pitchFamily="2" charset="0"/>
                <a:cs typeface="Times New Roman" panose="02020603050405020304" pitchFamily="18" charset="0"/>
              </a:rPr>
              <a:t>Kể tên các sân bay quốc tế của nước ta. </a:t>
            </a:r>
            <a:endParaRPr lang="en-US" altLang="en-US" sz="4800" b="1">
              <a:solidFill>
                <a:srgbClr val="00B0F0"/>
              </a:solidFill>
              <a:latin typeface="UVN Banh Mi" pitchFamily="2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4800" b="1">
                <a:solidFill>
                  <a:srgbClr val="00B0F0"/>
                </a:solidFill>
                <a:latin typeface="UVN Banh Mi" pitchFamily="2" charset="0"/>
                <a:cs typeface="Times New Roman" panose="02020603050405020304" pitchFamily="18" charset="0"/>
              </a:rPr>
              <a:t>Những thành phố nào có cảng biển lớn bậc nhất nước ta?</a:t>
            </a:r>
            <a:endParaRPr lang="vi-VN" altLang="en-US" sz="4800" b="1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组合 37"/>
          <p:cNvGrpSpPr/>
          <p:nvPr/>
        </p:nvGrpSpPr>
        <p:grpSpPr>
          <a:xfrm>
            <a:off x="-26048" y="-17248"/>
            <a:ext cx="12244096" cy="6892496"/>
            <a:chOff x="-9793" y="-19984"/>
            <a:chExt cx="12244096" cy="6892496"/>
          </a:xfrm>
        </p:grpSpPr>
        <p:pic>
          <p:nvPicPr>
            <p:cNvPr id="4" name="图片 6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793" y="1"/>
              <a:ext cx="2852019" cy="2227326"/>
            </a:xfrm>
            <a:prstGeom prst="rect">
              <a:avLst/>
            </a:prstGeom>
          </p:spPr>
        </p:pic>
        <p:pic>
          <p:nvPicPr>
            <p:cNvPr id="5" name="图片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05424" y="1495082"/>
              <a:ext cx="1286576" cy="1777367"/>
            </a:xfrm>
            <a:prstGeom prst="rect">
              <a:avLst/>
            </a:prstGeom>
          </p:spPr>
        </p:pic>
        <p:pic>
          <p:nvPicPr>
            <p:cNvPr id="6" name="图片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793" y="4870518"/>
              <a:ext cx="2123511" cy="2001994"/>
            </a:xfrm>
            <a:prstGeom prst="rect">
              <a:avLst/>
            </a:prstGeom>
          </p:spPr>
        </p:pic>
        <p:pic>
          <p:nvPicPr>
            <p:cNvPr id="7" name="图片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0559" y="4540093"/>
              <a:ext cx="2214535" cy="2313158"/>
            </a:xfrm>
            <a:prstGeom prst="rect">
              <a:avLst/>
            </a:prstGeom>
          </p:spPr>
        </p:pic>
        <p:pic>
          <p:nvPicPr>
            <p:cNvPr id="8" name="图片 1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1571" y="0"/>
              <a:ext cx="1718580" cy="1451429"/>
            </a:xfrm>
            <a:prstGeom prst="rect">
              <a:avLst/>
            </a:prstGeom>
          </p:spPr>
        </p:pic>
        <p:pic>
          <p:nvPicPr>
            <p:cNvPr id="9" name="图片 1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40507" y="3703464"/>
              <a:ext cx="1093796" cy="1665754"/>
            </a:xfrm>
            <a:prstGeom prst="rect">
              <a:avLst/>
            </a:prstGeom>
          </p:spPr>
        </p:pic>
        <p:pic>
          <p:nvPicPr>
            <p:cNvPr id="10" name="图片 1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86217" y="158269"/>
              <a:ext cx="1282728" cy="926221"/>
            </a:xfrm>
            <a:prstGeom prst="rect">
              <a:avLst/>
            </a:prstGeom>
          </p:spPr>
        </p:pic>
        <p:pic>
          <p:nvPicPr>
            <p:cNvPr id="11" name="图片 2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243" y="2227327"/>
              <a:ext cx="1496194" cy="2952275"/>
            </a:xfrm>
            <a:prstGeom prst="rect">
              <a:avLst/>
            </a:prstGeom>
          </p:spPr>
        </p:pic>
      </p:grpSp>
      <p:pic>
        <p:nvPicPr>
          <p:cNvPr id="13" name="图片 9" descr="e6a655ed09bc757151afabca7ab85c5c"/>
          <p:cNvPicPr/>
          <p:nvPr/>
        </p:nvPicPr>
        <p:blipFill>
          <a:blip r:embed="rId9" cstate="screen"/>
          <a:stretch>
            <a:fillRect/>
          </a:stretch>
        </p:blipFill>
        <p:spPr>
          <a:xfrm rot="1426081">
            <a:off x="9180621" y="917286"/>
            <a:ext cx="1145712" cy="1495432"/>
          </a:xfrm>
          <a:prstGeom prst="rect">
            <a:avLst/>
          </a:prstGeom>
        </p:spPr>
      </p:pic>
      <p:pic>
        <p:nvPicPr>
          <p:cNvPr id="14" name="图形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66548">
            <a:off x="-5002451" y="-4459288"/>
            <a:ext cx="2480936" cy="39820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4" presetClass="emph" presetSubtype="0" fill="hold" grpId="1" nodeType="withEffect">
                                  <p:stCondLst>
                                    <p:cond delay="11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8.33333E-7 0.02431 L -8.33333E-7 -0.07222 " pathEditMode="relative" rAng="0" ptsTypes="AA">
                                      <p:cBhvr>
                                        <p:cTn id="2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38"/>
                                    </p:animMotion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7037E-6 L 0.44674 0.71829 " pathEditMode="relative" rAng="0" ptsTypes="AA">
                                      <p:cBhvr>
                                        <p:cTn id="32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44" y="3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675 0.71829 L 1.43815 -0.05672 " pathEditMode="relative" rAng="0" ptsTypes="AA">
                                      <p:cBhvr>
                                        <p:cTn id="35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878" y="-39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55897" y="0"/>
            <a:ext cx="5936103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TextBox 21"/>
          <p:cNvSpPr txBox="1"/>
          <p:nvPr/>
        </p:nvSpPr>
        <p:spPr>
          <a:xfrm>
            <a:off x="534178" y="368957"/>
            <a:ext cx="557234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 sz="3600">
                <a:latin typeface="UVN Bo Quen" panose="04040804060802020203" pitchFamily="82" charset="0"/>
                <a:cs typeface="Times New Roman" panose="02020603050405020304" pitchFamily="18" charset="0"/>
              </a:defRPr>
            </a:lvl1pPr>
          </a:lstStyle>
          <a:p>
            <a:r>
              <a:rPr lang="en-US" sz="40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Các sân bay quốc tế là: </a:t>
            </a:r>
            <a:endParaRPr lang="en-US" sz="4000" b="1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</a:endParaRPr>
          </a:p>
          <a:p>
            <a:r>
              <a:rPr lang="en-US" sz="4000" b="1">
                <a:latin typeface="Times New Roman" panose="02020603050405020304" pitchFamily="18" charset="0"/>
              </a:rPr>
              <a:t>- Nội Bài (Hà Nội)</a:t>
            </a:r>
            <a:endParaRPr lang="en-US" sz="4000" b="1">
              <a:latin typeface="Times New Roman" panose="02020603050405020304" pitchFamily="18" charset="0"/>
            </a:endParaRPr>
          </a:p>
          <a:p>
            <a:r>
              <a:rPr lang="en-US" sz="4000" b="1">
                <a:latin typeface="Times New Roman" panose="02020603050405020304" pitchFamily="18" charset="0"/>
              </a:rPr>
              <a:t>- Tân Sơn Nhất (TP. Hồ Chí Minh)</a:t>
            </a:r>
            <a:endParaRPr lang="en-US" sz="4000" b="1">
              <a:latin typeface="Times New Roman" panose="02020603050405020304" pitchFamily="18" charset="0"/>
            </a:endParaRPr>
          </a:p>
          <a:p>
            <a:r>
              <a:rPr lang="en-US" sz="4000" b="1">
                <a:latin typeface="Times New Roman" panose="02020603050405020304" pitchFamily="18" charset="0"/>
              </a:rPr>
              <a:t>- Đà Nẵng</a:t>
            </a:r>
            <a:endParaRPr lang="en-US" sz="4000" b="1">
              <a:latin typeface="Times New Roman" panose="02020603050405020304" pitchFamily="18" charset="0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7616611" y="843280"/>
            <a:ext cx="854710" cy="563207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9276080" y="3014662"/>
            <a:ext cx="907099" cy="524394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8257541" y="5168899"/>
            <a:ext cx="1140459" cy="662941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82610" y="3496901"/>
            <a:ext cx="2611939" cy="30415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uiExpand="1" build="p"/>
      <p:bldP spid="32" grpId="0" animBg="1"/>
      <p:bldP spid="33" grpId="0" animBg="1"/>
      <p:bldP spid="3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55897" y="0"/>
            <a:ext cx="5936103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3" name="TextBox 22"/>
          <p:cNvSpPr txBox="1"/>
          <p:nvPr/>
        </p:nvSpPr>
        <p:spPr>
          <a:xfrm>
            <a:off x="568287" y="441053"/>
            <a:ext cx="572366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thành phố có cảng biển lớn bậc nhất nước ta là: </a:t>
            </a:r>
            <a:endParaRPr lang="en-US" sz="3600" b="1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- Hải Phòng</a:t>
            </a:r>
            <a:endParaRPr 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- Đà Nẵng</a:t>
            </a:r>
            <a:endParaRPr 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- TP. Hồ Chí Minh.</a:t>
            </a:r>
            <a:endParaRPr 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9276080" y="3014662"/>
            <a:ext cx="907099" cy="524394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8257541" y="5168899"/>
            <a:ext cx="1140459" cy="662941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8519936" y="923809"/>
            <a:ext cx="854710" cy="563207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82610" y="3496901"/>
            <a:ext cx="2611939" cy="30415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2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" dur="500"/>
                                            <p:tgtEl>
                                              <p:spTgt spid="2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1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7" dur="2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7" presetClass="emph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9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to>
                                            <a:srgbClr val="7030A0"/>
                                          </p:to>
                                        </p:animClr>
                                        <p:set>
                                          <p:cBhvr>
                                            <p:cTn id="20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stroke.on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2" presetID="6" presetClass="emph" presetSubtype="0" repeatCount="2000" autoRev="1" fill="hold" grpId="1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20000">
                                          <p:cBhvr>
                                            <p:cTn id="23" dur="5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8" dur="500"/>
                                            <p:tgtEl>
                                              <p:spTgt spid="2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1" presetClass="entr" presetSubtype="1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3" dur="2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7" presetClass="emph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5" dur="2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to>
                                            <a:srgbClr val="7030A0"/>
                                          </p:to>
                                        </p:animClr>
                                        <p:set>
                                          <p:cBhvr>
                                            <p:cTn id="36" dur="2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stroke.on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8" presetID="6" presetClass="emph" presetSubtype="0" repeatCount="2000" autoRev="1" fill="hold" grpId="3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20000">
                                          <p:cBhvr>
                                            <p:cTn id="39" dur="50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4" dur="500"/>
                                            <p:tgtEl>
                                              <p:spTgt spid="23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1" presetClass="entr" presetSubtype="1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49" dur="2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7" presetClass="emph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51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to>
                                            <a:srgbClr val="7030A0"/>
                                          </p:to>
                                        </p:animClr>
                                        <p:set>
                                          <p:cBhvr>
                                            <p:cTn id="52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stroke.on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54" presetID="6" presetClass="emph" presetSubtype="0" repeatCount="2000" autoRev="1" fill="hold" grpId="3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20000">
                                          <p:cBhvr>
                                            <p:cTn id="55" dur="500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3" grpId="0" uiExpand="1" build="p"/>
          <p:bldP spid="33" grpId="2" animBg="1"/>
          <p:bldP spid="33" grpId="3" animBg="1"/>
          <p:bldP spid="34" grpId="2" animBg="1"/>
          <p:bldP spid="34" grpId="3" animBg="1"/>
          <p:bldP spid="35" grpId="0" animBg="1"/>
          <p:bldP spid="35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2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" dur="500"/>
                                            <p:tgtEl>
                                              <p:spTgt spid="2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1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7" dur="2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7" presetClass="emph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9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to>
                                            <a:srgbClr val="7030A0"/>
                                          </p:to>
                                        </p:animClr>
                                        <p:set>
                                          <p:cBhvr>
                                            <p:cTn id="20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stroke.on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2" presetID="6" presetClass="emph" presetSubtype="0" repeatCount="2000" autoRev="1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3" dur="5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8" dur="500"/>
                                            <p:tgtEl>
                                              <p:spTgt spid="2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1" presetClass="entr" presetSubtype="1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3" dur="2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7" presetClass="emph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5" dur="2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to>
                                            <a:srgbClr val="7030A0"/>
                                          </p:to>
                                        </p:animClr>
                                        <p:set>
                                          <p:cBhvr>
                                            <p:cTn id="36" dur="2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stroke.on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8" presetID="6" presetClass="emph" presetSubtype="0" repeatCount="2000" autoRev="1" fill="hold" grpId="3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9" dur="50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4" dur="500"/>
                                            <p:tgtEl>
                                              <p:spTgt spid="23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1" presetClass="entr" presetSubtype="1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49" dur="2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7" presetClass="emph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51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to>
                                            <a:srgbClr val="7030A0"/>
                                          </p:to>
                                        </p:animClr>
                                        <p:set>
                                          <p:cBhvr>
                                            <p:cTn id="52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stroke.on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54" presetID="6" presetClass="emph" presetSubtype="0" repeatCount="2000" autoRev="1" fill="hold" grpId="3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5" dur="500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3" grpId="0" uiExpand="1" build="p"/>
          <p:bldP spid="33" grpId="2" animBg="1"/>
          <p:bldP spid="33" grpId="3" animBg="1"/>
          <p:bldP spid="34" grpId="2" animBg="1"/>
          <p:bldP spid="34" grpId="3" animBg="1"/>
          <p:bldP spid="35" grpId="0" animBg="1"/>
          <p:bldP spid="35" grpId="1" animBg="1"/>
        </p:bld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6"/>
          <p:cNvSpPr txBox="1">
            <a:spLocks noChangeArrowheads="1"/>
          </p:cNvSpPr>
          <p:nvPr/>
        </p:nvSpPr>
        <p:spPr bwMode="auto">
          <a:xfrm>
            <a:off x="1146666" y="2305702"/>
            <a:ext cx="10301617" cy="1938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6" tIns="45707" rIns="91416" bIns="45707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 eaLnBrk="1" hangingPunct="1"/>
            <a:r>
              <a:rPr lang="en-US" altLang="en-US" sz="6000" b="1">
                <a:solidFill>
                  <a:srgbClr val="00B0F0"/>
                </a:solidFill>
                <a:latin typeface="UVN Banh Mi" pitchFamily="2" charset="0"/>
                <a:cs typeface="Times New Roman" panose="02020603050405020304" pitchFamily="18" charset="0"/>
              </a:rPr>
              <a:t>Xác định trên bản đồ Việt Nam đường sắt Bắc - Nam, quốc lộ 1A.</a:t>
            </a:r>
            <a:endParaRPr lang="vi-VN" altLang="en-US" sz="6000" b="1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组合 37"/>
          <p:cNvGrpSpPr/>
          <p:nvPr/>
        </p:nvGrpSpPr>
        <p:grpSpPr>
          <a:xfrm>
            <a:off x="-26048" y="-17248"/>
            <a:ext cx="12244096" cy="6892496"/>
            <a:chOff x="-9793" y="-19984"/>
            <a:chExt cx="12244096" cy="6892496"/>
          </a:xfrm>
        </p:grpSpPr>
        <p:pic>
          <p:nvPicPr>
            <p:cNvPr id="4" name="图片 6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793" y="1"/>
              <a:ext cx="2852019" cy="2227326"/>
            </a:xfrm>
            <a:prstGeom prst="rect">
              <a:avLst/>
            </a:prstGeom>
          </p:spPr>
        </p:pic>
        <p:pic>
          <p:nvPicPr>
            <p:cNvPr id="5" name="图片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05424" y="1495082"/>
              <a:ext cx="1286576" cy="1777367"/>
            </a:xfrm>
            <a:prstGeom prst="rect">
              <a:avLst/>
            </a:prstGeom>
          </p:spPr>
        </p:pic>
        <p:pic>
          <p:nvPicPr>
            <p:cNvPr id="6" name="图片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793" y="4870518"/>
              <a:ext cx="2123511" cy="2001994"/>
            </a:xfrm>
            <a:prstGeom prst="rect">
              <a:avLst/>
            </a:prstGeom>
          </p:spPr>
        </p:pic>
        <p:pic>
          <p:nvPicPr>
            <p:cNvPr id="7" name="图片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0559" y="4540093"/>
              <a:ext cx="2214535" cy="2313158"/>
            </a:xfrm>
            <a:prstGeom prst="rect">
              <a:avLst/>
            </a:prstGeom>
          </p:spPr>
        </p:pic>
        <p:pic>
          <p:nvPicPr>
            <p:cNvPr id="8" name="图片 1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1571" y="0"/>
              <a:ext cx="1718580" cy="1451429"/>
            </a:xfrm>
            <a:prstGeom prst="rect">
              <a:avLst/>
            </a:prstGeom>
          </p:spPr>
        </p:pic>
        <p:pic>
          <p:nvPicPr>
            <p:cNvPr id="9" name="图片 1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40507" y="3703464"/>
              <a:ext cx="1093796" cy="1665754"/>
            </a:xfrm>
            <a:prstGeom prst="rect">
              <a:avLst/>
            </a:prstGeom>
          </p:spPr>
        </p:pic>
        <p:pic>
          <p:nvPicPr>
            <p:cNvPr id="10" name="图片 1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86217" y="158269"/>
              <a:ext cx="1282728" cy="926221"/>
            </a:xfrm>
            <a:prstGeom prst="rect">
              <a:avLst/>
            </a:prstGeom>
          </p:spPr>
        </p:pic>
        <p:pic>
          <p:nvPicPr>
            <p:cNvPr id="11" name="图片 2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243" y="2227327"/>
              <a:ext cx="1496194" cy="2952275"/>
            </a:xfrm>
            <a:prstGeom prst="rect">
              <a:avLst/>
            </a:prstGeom>
          </p:spPr>
        </p:pic>
      </p:grpSp>
      <p:pic>
        <p:nvPicPr>
          <p:cNvPr id="13" name="图片 9" descr="e6a655ed09bc757151afabca7ab85c5c"/>
          <p:cNvPicPr/>
          <p:nvPr/>
        </p:nvPicPr>
        <p:blipFill>
          <a:blip r:embed="rId9" cstate="screen"/>
          <a:stretch>
            <a:fillRect/>
          </a:stretch>
        </p:blipFill>
        <p:spPr>
          <a:xfrm rot="1426081">
            <a:off x="9180621" y="917286"/>
            <a:ext cx="1145712" cy="1495432"/>
          </a:xfrm>
          <a:prstGeom prst="rect">
            <a:avLst/>
          </a:prstGeom>
        </p:spPr>
      </p:pic>
      <p:pic>
        <p:nvPicPr>
          <p:cNvPr id="14" name="图形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66548">
            <a:off x="-5002451" y="-4459288"/>
            <a:ext cx="2480936" cy="39820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4" presetClass="emph" presetSubtype="0" fill="hold" grpId="1" nodeType="withEffect">
                                  <p:stCondLst>
                                    <p:cond delay="11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0.0243 L 3.54167E-6 -0.07223 " pathEditMode="relative" rAng="0" ptsTypes="AA">
                                      <p:cBhvr>
                                        <p:cTn id="2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38"/>
                                    </p:animMotion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7037E-6 L 0.50247 0.6868 " pathEditMode="relative" rAng="0" ptsTypes="AA">
                                      <p:cBhvr>
                                        <p:cTn id="32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30" y="3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675 0.71829 L 1.43815 -0.05672 " pathEditMode="relative" rAng="0" ptsTypes="AA">
                                      <p:cBhvr>
                                        <p:cTn id="35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878" y="-39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11;p49"/>
          <p:cNvSpPr/>
          <p:nvPr/>
        </p:nvSpPr>
        <p:spPr>
          <a:xfrm>
            <a:off x="9174170" y="2275699"/>
            <a:ext cx="583605" cy="508211"/>
          </a:xfrm>
          <a:custGeom>
            <a:avLst/>
            <a:gdLst/>
            <a:ahLst/>
            <a:cxnLst/>
            <a:rect l="l" t="t" r="r" b="b"/>
            <a:pathLst>
              <a:path w="212220" h="184804" extrusionOk="0">
                <a:moveTo>
                  <a:pt x="106332" y="55781"/>
                </a:moveTo>
                <a:lnTo>
                  <a:pt x="113895" y="73132"/>
                </a:lnTo>
                <a:lnTo>
                  <a:pt x="115230" y="76691"/>
                </a:lnTo>
                <a:lnTo>
                  <a:pt x="118789" y="76246"/>
                </a:lnTo>
                <a:lnTo>
                  <a:pt x="137920" y="74022"/>
                </a:lnTo>
                <a:lnTo>
                  <a:pt x="126798" y="89149"/>
                </a:lnTo>
                <a:lnTo>
                  <a:pt x="124573" y="92708"/>
                </a:lnTo>
                <a:lnTo>
                  <a:pt x="126353" y="95377"/>
                </a:lnTo>
                <a:lnTo>
                  <a:pt x="137920" y="110949"/>
                </a:lnTo>
                <a:lnTo>
                  <a:pt x="137920" y="110949"/>
                </a:lnTo>
                <a:lnTo>
                  <a:pt x="119234" y="108725"/>
                </a:lnTo>
                <a:lnTo>
                  <a:pt x="115230" y="108280"/>
                </a:lnTo>
                <a:lnTo>
                  <a:pt x="113895" y="111839"/>
                </a:lnTo>
                <a:lnTo>
                  <a:pt x="106332" y="129190"/>
                </a:lnTo>
                <a:lnTo>
                  <a:pt x="98324" y="111839"/>
                </a:lnTo>
                <a:lnTo>
                  <a:pt x="96989" y="108280"/>
                </a:lnTo>
                <a:lnTo>
                  <a:pt x="92985" y="108725"/>
                </a:lnTo>
                <a:lnTo>
                  <a:pt x="74299" y="110949"/>
                </a:lnTo>
                <a:lnTo>
                  <a:pt x="74299" y="110949"/>
                </a:lnTo>
                <a:lnTo>
                  <a:pt x="85866" y="95377"/>
                </a:lnTo>
                <a:lnTo>
                  <a:pt x="87646" y="92708"/>
                </a:lnTo>
                <a:lnTo>
                  <a:pt x="85422" y="89149"/>
                </a:lnTo>
                <a:lnTo>
                  <a:pt x="74299" y="74022"/>
                </a:lnTo>
                <a:lnTo>
                  <a:pt x="93430" y="76246"/>
                </a:lnTo>
                <a:lnTo>
                  <a:pt x="96989" y="76691"/>
                </a:lnTo>
                <a:lnTo>
                  <a:pt x="98324" y="73132"/>
                </a:lnTo>
                <a:lnTo>
                  <a:pt x="106332" y="55781"/>
                </a:lnTo>
                <a:close/>
                <a:moveTo>
                  <a:pt x="54007" y="1"/>
                </a:moveTo>
                <a:cubicBezTo>
                  <a:pt x="53639" y="1"/>
                  <a:pt x="53277" y="57"/>
                  <a:pt x="52944" y="168"/>
                </a:cubicBezTo>
                <a:cubicBezTo>
                  <a:pt x="51609" y="1058"/>
                  <a:pt x="51164" y="2837"/>
                  <a:pt x="52054" y="4617"/>
                </a:cubicBezTo>
                <a:lnTo>
                  <a:pt x="62287" y="22413"/>
                </a:lnTo>
                <a:lnTo>
                  <a:pt x="49829" y="22413"/>
                </a:lnTo>
                <a:cubicBezTo>
                  <a:pt x="48050" y="22413"/>
                  <a:pt x="46715" y="23748"/>
                  <a:pt x="46715" y="25527"/>
                </a:cubicBezTo>
                <a:cubicBezTo>
                  <a:pt x="46715" y="27307"/>
                  <a:pt x="48050" y="28642"/>
                  <a:pt x="49829" y="28642"/>
                </a:cubicBezTo>
                <a:lnTo>
                  <a:pt x="65846" y="28642"/>
                </a:lnTo>
                <a:lnTo>
                  <a:pt x="73854" y="42434"/>
                </a:lnTo>
                <a:lnTo>
                  <a:pt x="41376" y="42434"/>
                </a:lnTo>
                <a:cubicBezTo>
                  <a:pt x="39596" y="42434"/>
                  <a:pt x="38262" y="43768"/>
                  <a:pt x="38262" y="45103"/>
                </a:cubicBezTo>
                <a:cubicBezTo>
                  <a:pt x="38262" y="46883"/>
                  <a:pt x="39596" y="48217"/>
                  <a:pt x="41376" y="48217"/>
                </a:cubicBezTo>
                <a:lnTo>
                  <a:pt x="77413" y="48217"/>
                </a:lnTo>
                <a:lnTo>
                  <a:pt x="89871" y="70018"/>
                </a:lnTo>
                <a:lnTo>
                  <a:pt x="61397" y="66903"/>
                </a:lnTo>
                <a:lnTo>
                  <a:pt x="61397" y="66903"/>
                </a:lnTo>
                <a:lnTo>
                  <a:pt x="77858" y="89149"/>
                </a:lnTo>
                <a:lnTo>
                  <a:pt x="53388" y="89149"/>
                </a:lnTo>
                <a:lnTo>
                  <a:pt x="35592" y="58450"/>
                </a:lnTo>
                <a:cubicBezTo>
                  <a:pt x="34951" y="57488"/>
                  <a:pt x="33847" y="56757"/>
                  <a:pt x="32781" y="56757"/>
                </a:cubicBezTo>
                <a:cubicBezTo>
                  <a:pt x="32368" y="56757"/>
                  <a:pt x="31961" y="56867"/>
                  <a:pt x="31588" y="57116"/>
                </a:cubicBezTo>
                <a:cubicBezTo>
                  <a:pt x="30253" y="58005"/>
                  <a:pt x="29364" y="59785"/>
                  <a:pt x="30253" y="61120"/>
                </a:cubicBezTo>
                <a:lnTo>
                  <a:pt x="46715" y="89149"/>
                </a:lnTo>
                <a:lnTo>
                  <a:pt x="30698" y="89149"/>
                </a:lnTo>
                <a:lnTo>
                  <a:pt x="22690" y="75357"/>
                </a:lnTo>
                <a:cubicBezTo>
                  <a:pt x="22115" y="74495"/>
                  <a:pt x="21170" y="74004"/>
                  <a:pt x="20213" y="74004"/>
                </a:cubicBezTo>
                <a:cubicBezTo>
                  <a:pt x="19687" y="74004"/>
                  <a:pt x="19159" y="74152"/>
                  <a:pt x="18686" y="74467"/>
                </a:cubicBezTo>
                <a:cubicBezTo>
                  <a:pt x="17351" y="75357"/>
                  <a:pt x="16906" y="77136"/>
                  <a:pt x="17351" y="78471"/>
                </a:cubicBezTo>
                <a:lnTo>
                  <a:pt x="24025" y="89149"/>
                </a:lnTo>
                <a:lnTo>
                  <a:pt x="3114" y="89149"/>
                </a:lnTo>
                <a:cubicBezTo>
                  <a:pt x="1335" y="89149"/>
                  <a:pt x="0" y="90483"/>
                  <a:pt x="0" y="92263"/>
                </a:cubicBezTo>
                <a:cubicBezTo>
                  <a:pt x="0" y="94043"/>
                  <a:pt x="1335" y="95377"/>
                  <a:pt x="3114" y="95377"/>
                </a:cubicBezTo>
                <a:lnTo>
                  <a:pt x="24025" y="95377"/>
                </a:lnTo>
                <a:lnTo>
                  <a:pt x="17796" y="106055"/>
                </a:lnTo>
                <a:cubicBezTo>
                  <a:pt x="16906" y="107835"/>
                  <a:pt x="17351" y="109614"/>
                  <a:pt x="18686" y="110059"/>
                </a:cubicBezTo>
                <a:cubicBezTo>
                  <a:pt x="19131" y="110504"/>
                  <a:pt x="19576" y="110504"/>
                  <a:pt x="20021" y="110504"/>
                </a:cubicBezTo>
                <a:cubicBezTo>
                  <a:pt x="21355" y="110504"/>
                  <a:pt x="22245" y="110059"/>
                  <a:pt x="22690" y="109169"/>
                </a:cubicBezTo>
                <a:lnTo>
                  <a:pt x="30698" y="95377"/>
                </a:lnTo>
                <a:lnTo>
                  <a:pt x="46715" y="95377"/>
                </a:lnTo>
                <a:lnTo>
                  <a:pt x="30253" y="123406"/>
                </a:lnTo>
                <a:cubicBezTo>
                  <a:pt x="29809" y="124741"/>
                  <a:pt x="30253" y="126521"/>
                  <a:pt x="31588" y="127410"/>
                </a:cubicBezTo>
                <a:cubicBezTo>
                  <a:pt x="32033" y="127855"/>
                  <a:pt x="32478" y="127855"/>
                  <a:pt x="32923" y="127855"/>
                </a:cubicBezTo>
                <a:cubicBezTo>
                  <a:pt x="33813" y="127855"/>
                  <a:pt x="35147" y="127410"/>
                  <a:pt x="35592" y="126521"/>
                </a:cubicBezTo>
                <a:lnTo>
                  <a:pt x="53388" y="95377"/>
                </a:lnTo>
                <a:lnTo>
                  <a:pt x="78303" y="95377"/>
                </a:lnTo>
                <a:lnTo>
                  <a:pt x="61397" y="118512"/>
                </a:lnTo>
                <a:lnTo>
                  <a:pt x="89426" y="115398"/>
                </a:lnTo>
                <a:lnTo>
                  <a:pt x="77413" y="136309"/>
                </a:lnTo>
                <a:lnTo>
                  <a:pt x="41376" y="136309"/>
                </a:lnTo>
                <a:cubicBezTo>
                  <a:pt x="39596" y="136309"/>
                  <a:pt x="38262" y="137643"/>
                  <a:pt x="38262" y="139423"/>
                </a:cubicBezTo>
                <a:cubicBezTo>
                  <a:pt x="38262" y="141203"/>
                  <a:pt x="39596" y="142537"/>
                  <a:pt x="41376" y="142537"/>
                </a:cubicBezTo>
                <a:lnTo>
                  <a:pt x="73854" y="142537"/>
                </a:lnTo>
                <a:lnTo>
                  <a:pt x="65846" y="156329"/>
                </a:lnTo>
                <a:lnTo>
                  <a:pt x="49829" y="156329"/>
                </a:lnTo>
                <a:cubicBezTo>
                  <a:pt x="48050" y="156329"/>
                  <a:pt x="46715" y="157664"/>
                  <a:pt x="46715" y="158999"/>
                </a:cubicBezTo>
                <a:cubicBezTo>
                  <a:pt x="46715" y="160778"/>
                  <a:pt x="48050" y="162113"/>
                  <a:pt x="49829" y="162113"/>
                </a:cubicBezTo>
                <a:lnTo>
                  <a:pt x="62287" y="162113"/>
                </a:lnTo>
                <a:lnTo>
                  <a:pt x="52054" y="180354"/>
                </a:lnTo>
                <a:cubicBezTo>
                  <a:pt x="51164" y="181689"/>
                  <a:pt x="51609" y="183468"/>
                  <a:pt x="52944" y="184358"/>
                </a:cubicBezTo>
                <a:cubicBezTo>
                  <a:pt x="53388" y="184358"/>
                  <a:pt x="54278" y="184803"/>
                  <a:pt x="54723" y="184803"/>
                </a:cubicBezTo>
                <a:cubicBezTo>
                  <a:pt x="55613" y="184803"/>
                  <a:pt x="56503" y="183913"/>
                  <a:pt x="56948" y="183024"/>
                </a:cubicBezTo>
                <a:lnTo>
                  <a:pt x="67625" y="165227"/>
                </a:lnTo>
                <a:lnTo>
                  <a:pt x="73854" y="175905"/>
                </a:lnTo>
                <a:cubicBezTo>
                  <a:pt x="74299" y="176795"/>
                  <a:pt x="75634" y="177240"/>
                  <a:pt x="76523" y="177240"/>
                </a:cubicBezTo>
                <a:lnTo>
                  <a:pt x="77858" y="177240"/>
                </a:lnTo>
                <a:cubicBezTo>
                  <a:pt x="79193" y="176350"/>
                  <a:pt x="79638" y="174570"/>
                  <a:pt x="79193" y="173236"/>
                </a:cubicBezTo>
                <a:lnTo>
                  <a:pt x="71185" y="158999"/>
                </a:lnTo>
                <a:lnTo>
                  <a:pt x="78748" y="145207"/>
                </a:lnTo>
                <a:lnTo>
                  <a:pt x="95209" y="173236"/>
                </a:lnTo>
                <a:cubicBezTo>
                  <a:pt x="95654" y="174570"/>
                  <a:pt x="96544" y="175015"/>
                  <a:pt x="97879" y="175015"/>
                </a:cubicBezTo>
                <a:cubicBezTo>
                  <a:pt x="98324" y="175015"/>
                  <a:pt x="98769" y="174570"/>
                  <a:pt x="99214" y="174570"/>
                </a:cubicBezTo>
                <a:cubicBezTo>
                  <a:pt x="100548" y="173681"/>
                  <a:pt x="100993" y="171901"/>
                  <a:pt x="100103" y="170566"/>
                </a:cubicBezTo>
                <a:lnTo>
                  <a:pt x="82307" y="139423"/>
                </a:lnTo>
                <a:lnTo>
                  <a:pt x="94764" y="118067"/>
                </a:lnTo>
                <a:lnTo>
                  <a:pt x="106332" y="143872"/>
                </a:lnTo>
                <a:lnTo>
                  <a:pt x="117455" y="118067"/>
                </a:lnTo>
                <a:lnTo>
                  <a:pt x="129912" y="139423"/>
                </a:lnTo>
                <a:lnTo>
                  <a:pt x="112116" y="170566"/>
                </a:lnTo>
                <a:cubicBezTo>
                  <a:pt x="111226" y="171901"/>
                  <a:pt x="111671" y="173681"/>
                  <a:pt x="113006" y="174570"/>
                </a:cubicBezTo>
                <a:cubicBezTo>
                  <a:pt x="113450" y="174570"/>
                  <a:pt x="114340" y="175015"/>
                  <a:pt x="114785" y="175015"/>
                </a:cubicBezTo>
                <a:cubicBezTo>
                  <a:pt x="115675" y="175015"/>
                  <a:pt x="116565" y="174570"/>
                  <a:pt x="117010" y="173236"/>
                </a:cubicBezTo>
                <a:lnTo>
                  <a:pt x="133471" y="145207"/>
                </a:lnTo>
                <a:lnTo>
                  <a:pt x="141479" y="158999"/>
                </a:lnTo>
                <a:lnTo>
                  <a:pt x="133471" y="172791"/>
                </a:lnTo>
                <a:cubicBezTo>
                  <a:pt x="132581" y="174570"/>
                  <a:pt x="133026" y="176350"/>
                  <a:pt x="134361" y="177240"/>
                </a:cubicBezTo>
                <a:lnTo>
                  <a:pt x="135696" y="177240"/>
                </a:lnTo>
                <a:cubicBezTo>
                  <a:pt x="137030" y="177240"/>
                  <a:pt x="137920" y="176795"/>
                  <a:pt x="138365" y="175905"/>
                </a:cubicBezTo>
                <a:lnTo>
                  <a:pt x="144594" y="165227"/>
                </a:lnTo>
                <a:lnTo>
                  <a:pt x="155271" y="183024"/>
                </a:lnTo>
                <a:cubicBezTo>
                  <a:pt x="155716" y="183913"/>
                  <a:pt x="156606" y="184803"/>
                  <a:pt x="157941" y="184803"/>
                </a:cubicBezTo>
                <a:cubicBezTo>
                  <a:pt x="158386" y="184803"/>
                  <a:pt x="158831" y="184358"/>
                  <a:pt x="159276" y="184358"/>
                </a:cubicBezTo>
                <a:cubicBezTo>
                  <a:pt x="160610" y="183468"/>
                  <a:pt x="161055" y="181689"/>
                  <a:pt x="160165" y="180354"/>
                </a:cubicBezTo>
                <a:lnTo>
                  <a:pt x="149933" y="162113"/>
                </a:lnTo>
                <a:lnTo>
                  <a:pt x="162390" y="162113"/>
                </a:lnTo>
                <a:cubicBezTo>
                  <a:pt x="164169" y="162113"/>
                  <a:pt x="165504" y="160778"/>
                  <a:pt x="165504" y="158999"/>
                </a:cubicBezTo>
                <a:cubicBezTo>
                  <a:pt x="165504" y="157664"/>
                  <a:pt x="164169" y="156329"/>
                  <a:pt x="162390" y="156329"/>
                </a:cubicBezTo>
                <a:lnTo>
                  <a:pt x="146373" y="156329"/>
                </a:lnTo>
                <a:lnTo>
                  <a:pt x="138365" y="142537"/>
                </a:lnTo>
                <a:lnTo>
                  <a:pt x="170843" y="142537"/>
                </a:lnTo>
                <a:cubicBezTo>
                  <a:pt x="172623" y="142537"/>
                  <a:pt x="173957" y="141203"/>
                  <a:pt x="173957" y="139423"/>
                </a:cubicBezTo>
                <a:cubicBezTo>
                  <a:pt x="173957" y="137643"/>
                  <a:pt x="172623" y="136309"/>
                  <a:pt x="170843" y="136309"/>
                </a:cubicBezTo>
                <a:lnTo>
                  <a:pt x="135251" y="136309"/>
                </a:lnTo>
                <a:lnTo>
                  <a:pt x="122793" y="115398"/>
                </a:lnTo>
                <a:lnTo>
                  <a:pt x="122793" y="115398"/>
                </a:lnTo>
                <a:lnTo>
                  <a:pt x="150822" y="118512"/>
                </a:lnTo>
                <a:lnTo>
                  <a:pt x="133916" y="95377"/>
                </a:lnTo>
                <a:lnTo>
                  <a:pt x="158831" y="95377"/>
                </a:lnTo>
                <a:lnTo>
                  <a:pt x="176627" y="126521"/>
                </a:lnTo>
                <a:cubicBezTo>
                  <a:pt x="177517" y="127410"/>
                  <a:pt x="178406" y="127855"/>
                  <a:pt x="179296" y="127855"/>
                </a:cubicBezTo>
                <a:cubicBezTo>
                  <a:pt x="179741" y="127855"/>
                  <a:pt x="180186" y="127855"/>
                  <a:pt x="181076" y="127410"/>
                </a:cubicBezTo>
                <a:cubicBezTo>
                  <a:pt x="182411" y="126521"/>
                  <a:pt x="182855" y="124741"/>
                  <a:pt x="181966" y="123406"/>
                </a:cubicBezTo>
                <a:lnTo>
                  <a:pt x="165504" y="95377"/>
                </a:lnTo>
                <a:lnTo>
                  <a:pt x="181521" y="95377"/>
                </a:lnTo>
                <a:lnTo>
                  <a:pt x="189529" y="109169"/>
                </a:lnTo>
                <a:cubicBezTo>
                  <a:pt x="190419" y="110059"/>
                  <a:pt x="191309" y="110504"/>
                  <a:pt x="192198" y="110504"/>
                </a:cubicBezTo>
                <a:cubicBezTo>
                  <a:pt x="192643" y="110504"/>
                  <a:pt x="193088" y="110504"/>
                  <a:pt x="193533" y="110059"/>
                </a:cubicBezTo>
                <a:cubicBezTo>
                  <a:pt x="195313" y="109614"/>
                  <a:pt x="195758" y="107835"/>
                  <a:pt x="194868" y="106055"/>
                </a:cubicBezTo>
                <a:lnTo>
                  <a:pt x="188639" y="95377"/>
                </a:lnTo>
                <a:lnTo>
                  <a:pt x="209550" y="95377"/>
                </a:lnTo>
                <a:cubicBezTo>
                  <a:pt x="210884" y="95377"/>
                  <a:pt x="212219" y="94043"/>
                  <a:pt x="212219" y="92263"/>
                </a:cubicBezTo>
                <a:cubicBezTo>
                  <a:pt x="212219" y="90483"/>
                  <a:pt x="210884" y="89149"/>
                  <a:pt x="209105" y="89149"/>
                </a:cubicBezTo>
                <a:lnTo>
                  <a:pt x="188639" y="89149"/>
                </a:lnTo>
                <a:lnTo>
                  <a:pt x="194868" y="78471"/>
                </a:lnTo>
                <a:cubicBezTo>
                  <a:pt x="195758" y="77136"/>
                  <a:pt x="194868" y="75357"/>
                  <a:pt x="193533" y="74467"/>
                </a:cubicBezTo>
                <a:cubicBezTo>
                  <a:pt x="193060" y="74152"/>
                  <a:pt x="192532" y="74004"/>
                  <a:pt x="192006" y="74004"/>
                </a:cubicBezTo>
                <a:cubicBezTo>
                  <a:pt x="191049" y="74004"/>
                  <a:pt x="190104" y="74495"/>
                  <a:pt x="189529" y="75357"/>
                </a:cubicBezTo>
                <a:lnTo>
                  <a:pt x="181521" y="89149"/>
                </a:lnTo>
                <a:lnTo>
                  <a:pt x="165504" y="89149"/>
                </a:lnTo>
                <a:lnTo>
                  <a:pt x="181966" y="61120"/>
                </a:lnTo>
                <a:cubicBezTo>
                  <a:pt x="182855" y="59785"/>
                  <a:pt x="181966" y="58005"/>
                  <a:pt x="180631" y="57116"/>
                </a:cubicBezTo>
                <a:cubicBezTo>
                  <a:pt x="180258" y="56867"/>
                  <a:pt x="179851" y="56757"/>
                  <a:pt x="179438" y="56757"/>
                </a:cubicBezTo>
                <a:cubicBezTo>
                  <a:pt x="178372" y="56757"/>
                  <a:pt x="177268" y="57488"/>
                  <a:pt x="176627" y="58450"/>
                </a:cubicBezTo>
                <a:lnTo>
                  <a:pt x="158831" y="89149"/>
                </a:lnTo>
                <a:lnTo>
                  <a:pt x="134361" y="89149"/>
                </a:lnTo>
                <a:lnTo>
                  <a:pt x="150822" y="66903"/>
                </a:lnTo>
                <a:lnTo>
                  <a:pt x="122349" y="70018"/>
                </a:lnTo>
                <a:lnTo>
                  <a:pt x="135251" y="48217"/>
                </a:lnTo>
                <a:lnTo>
                  <a:pt x="170843" y="48217"/>
                </a:lnTo>
                <a:cubicBezTo>
                  <a:pt x="172623" y="48217"/>
                  <a:pt x="173957" y="46883"/>
                  <a:pt x="173957" y="45103"/>
                </a:cubicBezTo>
                <a:cubicBezTo>
                  <a:pt x="173957" y="43768"/>
                  <a:pt x="172623" y="42434"/>
                  <a:pt x="170843" y="42434"/>
                </a:cubicBezTo>
                <a:lnTo>
                  <a:pt x="138365" y="42434"/>
                </a:lnTo>
                <a:lnTo>
                  <a:pt x="146373" y="28642"/>
                </a:lnTo>
                <a:lnTo>
                  <a:pt x="162390" y="28642"/>
                </a:lnTo>
                <a:cubicBezTo>
                  <a:pt x="164169" y="28642"/>
                  <a:pt x="165504" y="27307"/>
                  <a:pt x="165504" y="25527"/>
                </a:cubicBezTo>
                <a:cubicBezTo>
                  <a:pt x="165504" y="23748"/>
                  <a:pt x="164169" y="22413"/>
                  <a:pt x="162390" y="22413"/>
                </a:cubicBezTo>
                <a:lnTo>
                  <a:pt x="149933" y="22413"/>
                </a:lnTo>
                <a:lnTo>
                  <a:pt x="160165" y="4617"/>
                </a:lnTo>
                <a:cubicBezTo>
                  <a:pt x="161055" y="2837"/>
                  <a:pt x="160610" y="1058"/>
                  <a:pt x="159276" y="168"/>
                </a:cubicBezTo>
                <a:cubicBezTo>
                  <a:pt x="158942" y="57"/>
                  <a:pt x="158580" y="1"/>
                  <a:pt x="158212" y="1"/>
                </a:cubicBezTo>
                <a:cubicBezTo>
                  <a:pt x="157107" y="1"/>
                  <a:pt x="155939" y="501"/>
                  <a:pt x="155271" y="1503"/>
                </a:cubicBezTo>
                <a:lnTo>
                  <a:pt x="144594" y="19744"/>
                </a:lnTo>
                <a:lnTo>
                  <a:pt x="138365" y="8621"/>
                </a:lnTo>
                <a:cubicBezTo>
                  <a:pt x="137790" y="7759"/>
                  <a:pt x="136845" y="7268"/>
                  <a:pt x="135888" y="7268"/>
                </a:cubicBezTo>
                <a:cubicBezTo>
                  <a:pt x="135362" y="7268"/>
                  <a:pt x="134834" y="7416"/>
                  <a:pt x="134361" y="7731"/>
                </a:cubicBezTo>
                <a:cubicBezTo>
                  <a:pt x="133026" y="8621"/>
                  <a:pt x="132581" y="10401"/>
                  <a:pt x="133471" y="11735"/>
                </a:cubicBezTo>
                <a:lnTo>
                  <a:pt x="141479" y="25527"/>
                </a:lnTo>
                <a:lnTo>
                  <a:pt x="133471" y="39319"/>
                </a:lnTo>
                <a:lnTo>
                  <a:pt x="117010" y="11290"/>
                </a:lnTo>
                <a:cubicBezTo>
                  <a:pt x="116342" y="10289"/>
                  <a:pt x="115174" y="9789"/>
                  <a:pt x="114069" y="9789"/>
                </a:cubicBezTo>
                <a:cubicBezTo>
                  <a:pt x="113701" y="9789"/>
                  <a:pt x="113339" y="9844"/>
                  <a:pt x="113006" y="9956"/>
                </a:cubicBezTo>
                <a:cubicBezTo>
                  <a:pt x="111671" y="10846"/>
                  <a:pt x="111226" y="12625"/>
                  <a:pt x="112116" y="13960"/>
                </a:cubicBezTo>
                <a:lnTo>
                  <a:pt x="129912" y="45103"/>
                </a:lnTo>
                <a:lnTo>
                  <a:pt x="117455" y="66903"/>
                </a:lnTo>
                <a:lnTo>
                  <a:pt x="106332" y="41099"/>
                </a:lnTo>
                <a:lnTo>
                  <a:pt x="94764" y="66903"/>
                </a:lnTo>
                <a:lnTo>
                  <a:pt x="82307" y="45103"/>
                </a:lnTo>
                <a:lnTo>
                  <a:pt x="100103" y="13960"/>
                </a:lnTo>
                <a:cubicBezTo>
                  <a:pt x="100993" y="12625"/>
                  <a:pt x="100548" y="10846"/>
                  <a:pt x="99214" y="9956"/>
                </a:cubicBezTo>
                <a:cubicBezTo>
                  <a:pt x="98841" y="9707"/>
                  <a:pt x="98433" y="9598"/>
                  <a:pt x="98020" y="9598"/>
                </a:cubicBezTo>
                <a:cubicBezTo>
                  <a:pt x="96954" y="9598"/>
                  <a:pt x="95851" y="10328"/>
                  <a:pt x="95209" y="11290"/>
                </a:cubicBezTo>
                <a:lnTo>
                  <a:pt x="78748" y="39319"/>
                </a:lnTo>
                <a:lnTo>
                  <a:pt x="70740" y="25527"/>
                </a:lnTo>
                <a:lnTo>
                  <a:pt x="79193" y="11735"/>
                </a:lnTo>
                <a:cubicBezTo>
                  <a:pt x="79638" y="10401"/>
                  <a:pt x="79193" y="8621"/>
                  <a:pt x="77858" y="7731"/>
                </a:cubicBezTo>
                <a:cubicBezTo>
                  <a:pt x="77385" y="7416"/>
                  <a:pt x="76857" y="7268"/>
                  <a:pt x="76332" y="7268"/>
                </a:cubicBezTo>
                <a:cubicBezTo>
                  <a:pt x="75374" y="7268"/>
                  <a:pt x="74429" y="7759"/>
                  <a:pt x="73854" y="8621"/>
                </a:cubicBezTo>
                <a:lnTo>
                  <a:pt x="67625" y="19744"/>
                </a:lnTo>
                <a:lnTo>
                  <a:pt x="56948" y="1503"/>
                </a:lnTo>
                <a:cubicBezTo>
                  <a:pt x="56280" y="501"/>
                  <a:pt x="55112" y="1"/>
                  <a:pt x="54007" y="1"/>
                </a:cubicBezTo>
                <a:close/>
              </a:path>
            </a:pathLst>
          </a:custGeom>
          <a:solidFill>
            <a:srgbClr val="A3816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186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" name="Google Shape;314;p49"/>
          <p:cNvSpPr/>
          <p:nvPr/>
        </p:nvSpPr>
        <p:spPr>
          <a:xfrm>
            <a:off x="2791622" y="2154066"/>
            <a:ext cx="477444" cy="551837"/>
          </a:xfrm>
          <a:custGeom>
            <a:avLst/>
            <a:gdLst/>
            <a:ahLst/>
            <a:cxnLst/>
            <a:rect l="l" t="t" r="r" b="b"/>
            <a:pathLst>
              <a:path w="173616" h="200668" extrusionOk="0">
                <a:moveTo>
                  <a:pt x="86808" y="82367"/>
                </a:moveTo>
                <a:lnTo>
                  <a:pt x="88423" y="86808"/>
                </a:lnTo>
                <a:lnTo>
                  <a:pt x="90845" y="93672"/>
                </a:lnTo>
                <a:lnTo>
                  <a:pt x="95286" y="92864"/>
                </a:lnTo>
                <a:lnTo>
                  <a:pt x="102554" y="91249"/>
                </a:lnTo>
                <a:lnTo>
                  <a:pt x="96498" y="98113"/>
                </a:lnTo>
                <a:lnTo>
                  <a:pt x="94479" y="100536"/>
                </a:lnTo>
                <a:lnTo>
                  <a:pt x="99728" y="106592"/>
                </a:lnTo>
                <a:lnTo>
                  <a:pt x="102554" y="109418"/>
                </a:lnTo>
                <a:lnTo>
                  <a:pt x="90845" y="106996"/>
                </a:lnTo>
                <a:lnTo>
                  <a:pt x="90845" y="107400"/>
                </a:lnTo>
                <a:lnTo>
                  <a:pt x="88423" y="113860"/>
                </a:lnTo>
                <a:lnTo>
                  <a:pt x="86808" y="118301"/>
                </a:lnTo>
                <a:lnTo>
                  <a:pt x="83174" y="107400"/>
                </a:lnTo>
                <a:lnTo>
                  <a:pt x="83174" y="106188"/>
                </a:lnTo>
                <a:lnTo>
                  <a:pt x="79944" y="107803"/>
                </a:lnTo>
                <a:lnTo>
                  <a:pt x="71465" y="109418"/>
                </a:lnTo>
                <a:lnTo>
                  <a:pt x="75906" y="103766"/>
                </a:lnTo>
                <a:lnTo>
                  <a:pt x="78732" y="100536"/>
                </a:lnTo>
                <a:lnTo>
                  <a:pt x="79136" y="100536"/>
                </a:lnTo>
                <a:lnTo>
                  <a:pt x="71465" y="91249"/>
                </a:lnTo>
                <a:lnTo>
                  <a:pt x="75099" y="92057"/>
                </a:lnTo>
                <a:lnTo>
                  <a:pt x="82770" y="93672"/>
                </a:lnTo>
                <a:lnTo>
                  <a:pt x="83174" y="93268"/>
                </a:lnTo>
                <a:lnTo>
                  <a:pt x="86808" y="82367"/>
                </a:lnTo>
                <a:close/>
                <a:moveTo>
                  <a:pt x="84789" y="0"/>
                </a:moveTo>
                <a:lnTo>
                  <a:pt x="62986" y="23014"/>
                </a:lnTo>
                <a:cubicBezTo>
                  <a:pt x="61775" y="23822"/>
                  <a:pt x="61775" y="25841"/>
                  <a:pt x="62986" y="26648"/>
                </a:cubicBezTo>
                <a:cubicBezTo>
                  <a:pt x="63390" y="27052"/>
                  <a:pt x="64197" y="27456"/>
                  <a:pt x="65005" y="27456"/>
                </a:cubicBezTo>
                <a:cubicBezTo>
                  <a:pt x="65408" y="27456"/>
                  <a:pt x="66216" y="27052"/>
                  <a:pt x="66620" y="26648"/>
                </a:cubicBezTo>
                <a:lnTo>
                  <a:pt x="83174" y="9690"/>
                </a:lnTo>
                <a:lnTo>
                  <a:pt x="83174" y="66216"/>
                </a:lnTo>
                <a:lnTo>
                  <a:pt x="67023" y="50066"/>
                </a:lnTo>
                <a:cubicBezTo>
                  <a:pt x="66620" y="49662"/>
                  <a:pt x="66014" y="49461"/>
                  <a:pt x="65358" y="49461"/>
                </a:cubicBezTo>
                <a:cubicBezTo>
                  <a:pt x="64702" y="49461"/>
                  <a:pt x="63995" y="49662"/>
                  <a:pt x="63390" y="50066"/>
                </a:cubicBezTo>
                <a:cubicBezTo>
                  <a:pt x="62178" y="51277"/>
                  <a:pt x="62178" y="52892"/>
                  <a:pt x="63390" y="54104"/>
                </a:cubicBezTo>
                <a:lnTo>
                  <a:pt x="83174" y="73484"/>
                </a:lnTo>
                <a:lnTo>
                  <a:pt x="83174" y="77118"/>
                </a:lnTo>
                <a:lnTo>
                  <a:pt x="79540" y="87616"/>
                </a:lnTo>
                <a:lnTo>
                  <a:pt x="62986" y="84386"/>
                </a:lnTo>
                <a:lnTo>
                  <a:pt x="55718" y="58141"/>
                </a:lnTo>
                <a:cubicBezTo>
                  <a:pt x="55386" y="57145"/>
                  <a:pt x="54507" y="56421"/>
                  <a:pt x="53306" y="56421"/>
                </a:cubicBezTo>
                <a:cubicBezTo>
                  <a:pt x="53048" y="56421"/>
                  <a:pt x="52774" y="56455"/>
                  <a:pt x="52488" y="56526"/>
                </a:cubicBezTo>
                <a:cubicBezTo>
                  <a:pt x="51277" y="56930"/>
                  <a:pt x="50469" y="58141"/>
                  <a:pt x="50469" y="59756"/>
                </a:cubicBezTo>
                <a:lnTo>
                  <a:pt x="56526" y="81155"/>
                </a:lnTo>
                <a:lnTo>
                  <a:pt x="8075" y="53296"/>
                </a:lnTo>
                <a:lnTo>
                  <a:pt x="31897" y="47240"/>
                </a:lnTo>
                <a:cubicBezTo>
                  <a:pt x="33512" y="47240"/>
                  <a:pt x="34319" y="45625"/>
                  <a:pt x="33915" y="44010"/>
                </a:cubicBezTo>
                <a:cubicBezTo>
                  <a:pt x="33566" y="42961"/>
                  <a:pt x="32611" y="41912"/>
                  <a:pt x="31312" y="41912"/>
                </a:cubicBezTo>
                <a:cubicBezTo>
                  <a:pt x="31111" y="41912"/>
                  <a:pt x="30902" y="41937"/>
                  <a:pt x="30685" y="41991"/>
                </a:cubicBezTo>
                <a:lnTo>
                  <a:pt x="0" y="49662"/>
                </a:lnTo>
                <a:lnTo>
                  <a:pt x="7671" y="80348"/>
                </a:lnTo>
                <a:cubicBezTo>
                  <a:pt x="7671" y="81559"/>
                  <a:pt x="8883" y="82367"/>
                  <a:pt x="10094" y="82367"/>
                </a:cubicBezTo>
                <a:lnTo>
                  <a:pt x="10901" y="82367"/>
                </a:lnTo>
                <a:cubicBezTo>
                  <a:pt x="12113" y="81963"/>
                  <a:pt x="13324" y="80752"/>
                  <a:pt x="12920" y="79137"/>
                </a:cubicBezTo>
                <a:lnTo>
                  <a:pt x="8075" y="59756"/>
                </a:lnTo>
                <a:lnTo>
                  <a:pt x="53700" y="86001"/>
                </a:lnTo>
                <a:lnTo>
                  <a:pt x="31897" y="91653"/>
                </a:lnTo>
                <a:cubicBezTo>
                  <a:pt x="30685" y="92057"/>
                  <a:pt x="29878" y="93672"/>
                  <a:pt x="30282" y="95287"/>
                </a:cubicBezTo>
                <a:cubicBezTo>
                  <a:pt x="30685" y="96498"/>
                  <a:pt x="31493" y="96902"/>
                  <a:pt x="32704" y="96902"/>
                </a:cubicBezTo>
                <a:lnTo>
                  <a:pt x="33512" y="96902"/>
                </a:lnTo>
                <a:lnTo>
                  <a:pt x="60160" y="89634"/>
                </a:lnTo>
                <a:lnTo>
                  <a:pt x="65408" y="92864"/>
                </a:lnTo>
                <a:lnTo>
                  <a:pt x="71869" y="100536"/>
                </a:lnTo>
                <a:lnTo>
                  <a:pt x="62178" y="111841"/>
                </a:lnTo>
                <a:lnTo>
                  <a:pt x="60563" y="113052"/>
                </a:lnTo>
                <a:lnTo>
                  <a:pt x="33512" y="105785"/>
                </a:lnTo>
                <a:cubicBezTo>
                  <a:pt x="33226" y="105713"/>
                  <a:pt x="32952" y="105680"/>
                  <a:pt x="32694" y="105680"/>
                </a:cubicBezTo>
                <a:cubicBezTo>
                  <a:pt x="31493" y="105680"/>
                  <a:pt x="30614" y="106403"/>
                  <a:pt x="30282" y="107400"/>
                </a:cubicBezTo>
                <a:cubicBezTo>
                  <a:pt x="29878" y="109015"/>
                  <a:pt x="30685" y="110630"/>
                  <a:pt x="31897" y="111034"/>
                </a:cubicBezTo>
                <a:lnTo>
                  <a:pt x="53700" y="116686"/>
                </a:lnTo>
                <a:lnTo>
                  <a:pt x="7671" y="143334"/>
                </a:lnTo>
                <a:lnTo>
                  <a:pt x="13324" y="121531"/>
                </a:lnTo>
                <a:cubicBezTo>
                  <a:pt x="13728" y="119916"/>
                  <a:pt x="12920" y="118705"/>
                  <a:pt x="11305" y="118301"/>
                </a:cubicBezTo>
                <a:cubicBezTo>
                  <a:pt x="11091" y="118230"/>
                  <a:pt x="10863" y="118196"/>
                  <a:pt x="10633" y="118196"/>
                </a:cubicBezTo>
                <a:cubicBezTo>
                  <a:pt x="9560" y="118196"/>
                  <a:pt x="8407" y="118919"/>
                  <a:pt x="8075" y="119916"/>
                </a:cubicBezTo>
                <a:lnTo>
                  <a:pt x="0" y="150602"/>
                </a:lnTo>
                <a:lnTo>
                  <a:pt x="30685" y="158677"/>
                </a:lnTo>
                <a:cubicBezTo>
                  <a:pt x="30685" y="158677"/>
                  <a:pt x="31089" y="159081"/>
                  <a:pt x="31089" y="159081"/>
                </a:cubicBezTo>
                <a:cubicBezTo>
                  <a:pt x="32300" y="159081"/>
                  <a:pt x="33512" y="158273"/>
                  <a:pt x="33915" y="157062"/>
                </a:cubicBezTo>
                <a:cubicBezTo>
                  <a:pt x="34319" y="155447"/>
                  <a:pt x="33512" y="153832"/>
                  <a:pt x="31897" y="153428"/>
                </a:cubicBezTo>
                <a:lnTo>
                  <a:pt x="10498" y="147775"/>
                </a:lnTo>
                <a:lnTo>
                  <a:pt x="56526" y="121531"/>
                </a:lnTo>
                <a:lnTo>
                  <a:pt x="50469" y="142930"/>
                </a:lnTo>
                <a:cubicBezTo>
                  <a:pt x="50066" y="144545"/>
                  <a:pt x="51277" y="145757"/>
                  <a:pt x="52488" y="146160"/>
                </a:cubicBezTo>
                <a:cubicBezTo>
                  <a:pt x="52892" y="146564"/>
                  <a:pt x="52892" y="146564"/>
                  <a:pt x="53296" y="146564"/>
                </a:cubicBezTo>
                <a:cubicBezTo>
                  <a:pt x="54507" y="146564"/>
                  <a:pt x="55315" y="145757"/>
                  <a:pt x="55718" y="144545"/>
                </a:cubicBezTo>
                <a:lnTo>
                  <a:pt x="62986" y="117494"/>
                </a:lnTo>
                <a:lnTo>
                  <a:pt x="66216" y="115879"/>
                </a:lnTo>
                <a:lnTo>
                  <a:pt x="79540" y="113456"/>
                </a:lnTo>
                <a:lnTo>
                  <a:pt x="83174" y="123550"/>
                </a:lnTo>
                <a:lnTo>
                  <a:pt x="83174" y="129203"/>
                </a:lnTo>
                <a:lnTo>
                  <a:pt x="63390" y="148583"/>
                </a:lnTo>
                <a:cubicBezTo>
                  <a:pt x="62178" y="149794"/>
                  <a:pt x="62178" y="151409"/>
                  <a:pt x="63390" y="152621"/>
                </a:cubicBezTo>
                <a:cubicBezTo>
                  <a:pt x="63793" y="153024"/>
                  <a:pt x="64500" y="153226"/>
                  <a:pt x="65207" y="153226"/>
                </a:cubicBezTo>
                <a:cubicBezTo>
                  <a:pt x="65913" y="153226"/>
                  <a:pt x="66620" y="153024"/>
                  <a:pt x="67023" y="152621"/>
                </a:cubicBezTo>
                <a:lnTo>
                  <a:pt x="83174" y="136874"/>
                </a:lnTo>
                <a:lnTo>
                  <a:pt x="83174" y="190170"/>
                </a:lnTo>
                <a:lnTo>
                  <a:pt x="67023" y="174827"/>
                </a:lnTo>
                <a:cubicBezTo>
                  <a:pt x="66620" y="174423"/>
                  <a:pt x="65913" y="174222"/>
                  <a:pt x="65207" y="174222"/>
                </a:cubicBezTo>
                <a:cubicBezTo>
                  <a:pt x="64500" y="174222"/>
                  <a:pt x="63793" y="174423"/>
                  <a:pt x="63390" y="174827"/>
                </a:cubicBezTo>
                <a:cubicBezTo>
                  <a:pt x="62178" y="176038"/>
                  <a:pt x="62178" y="177653"/>
                  <a:pt x="63390" y="178865"/>
                </a:cubicBezTo>
                <a:lnTo>
                  <a:pt x="86000" y="200668"/>
                </a:lnTo>
                <a:lnTo>
                  <a:pt x="108207" y="178057"/>
                </a:lnTo>
                <a:cubicBezTo>
                  <a:pt x="109014" y="176846"/>
                  <a:pt x="109014" y="175231"/>
                  <a:pt x="108207" y="174020"/>
                </a:cubicBezTo>
                <a:cubicBezTo>
                  <a:pt x="107601" y="173616"/>
                  <a:pt x="106894" y="173414"/>
                  <a:pt x="106188" y="173414"/>
                </a:cubicBezTo>
                <a:cubicBezTo>
                  <a:pt x="105481" y="173414"/>
                  <a:pt x="104775" y="173616"/>
                  <a:pt x="104169" y="174020"/>
                </a:cubicBezTo>
                <a:lnTo>
                  <a:pt x="88423" y="190574"/>
                </a:lnTo>
                <a:lnTo>
                  <a:pt x="88423" y="136470"/>
                </a:lnTo>
                <a:lnTo>
                  <a:pt x="104169" y="152621"/>
                </a:lnTo>
                <a:cubicBezTo>
                  <a:pt x="104573" y="153024"/>
                  <a:pt x="105380" y="153428"/>
                  <a:pt x="106188" y="153428"/>
                </a:cubicBezTo>
                <a:cubicBezTo>
                  <a:pt x="106995" y="153428"/>
                  <a:pt x="107399" y="153024"/>
                  <a:pt x="108207" y="152621"/>
                </a:cubicBezTo>
                <a:cubicBezTo>
                  <a:pt x="109014" y="151409"/>
                  <a:pt x="109014" y="149794"/>
                  <a:pt x="108207" y="148583"/>
                </a:cubicBezTo>
                <a:lnTo>
                  <a:pt x="88826" y="129203"/>
                </a:lnTo>
                <a:lnTo>
                  <a:pt x="94479" y="113456"/>
                </a:lnTo>
                <a:lnTo>
                  <a:pt x="104169" y="115071"/>
                </a:lnTo>
                <a:lnTo>
                  <a:pt x="108207" y="117494"/>
                </a:lnTo>
                <a:lnTo>
                  <a:pt x="115474" y="144545"/>
                </a:lnTo>
                <a:cubicBezTo>
                  <a:pt x="115878" y="145757"/>
                  <a:pt x="117089" y="146564"/>
                  <a:pt x="118300" y="146564"/>
                </a:cubicBezTo>
                <a:cubicBezTo>
                  <a:pt x="118300" y="146564"/>
                  <a:pt x="118704" y="146160"/>
                  <a:pt x="118704" y="146160"/>
                </a:cubicBezTo>
                <a:cubicBezTo>
                  <a:pt x="120319" y="145757"/>
                  <a:pt x="121127" y="144545"/>
                  <a:pt x="120723" y="142930"/>
                </a:cubicBezTo>
                <a:lnTo>
                  <a:pt x="115070" y="121531"/>
                </a:lnTo>
                <a:lnTo>
                  <a:pt x="163117" y="148987"/>
                </a:lnTo>
                <a:lnTo>
                  <a:pt x="140911" y="154639"/>
                </a:lnTo>
                <a:cubicBezTo>
                  <a:pt x="139296" y="155043"/>
                  <a:pt x="138488" y="156254"/>
                  <a:pt x="138892" y="157869"/>
                </a:cubicBezTo>
                <a:cubicBezTo>
                  <a:pt x="138892" y="159081"/>
                  <a:pt x="140103" y="159888"/>
                  <a:pt x="141315" y="159888"/>
                </a:cubicBezTo>
                <a:lnTo>
                  <a:pt x="142122" y="159888"/>
                </a:lnTo>
                <a:lnTo>
                  <a:pt x="172808" y="152217"/>
                </a:lnTo>
                <a:lnTo>
                  <a:pt x="165136" y="121531"/>
                </a:lnTo>
                <a:cubicBezTo>
                  <a:pt x="164802" y="120193"/>
                  <a:pt x="163913" y="119410"/>
                  <a:pt x="162700" y="119410"/>
                </a:cubicBezTo>
                <a:cubicBezTo>
                  <a:pt x="162448" y="119410"/>
                  <a:pt x="162183" y="119443"/>
                  <a:pt x="161906" y="119512"/>
                </a:cubicBezTo>
                <a:cubicBezTo>
                  <a:pt x="160291" y="119916"/>
                  <a:pt x="159484" y="121531"/>
                  <a:pt x="159887" y="122742"/>
                </a:cubicBezTo>
                <a:lnTo>
                  <a:pt x="165136" y="144142"/>
                </a:lnTo>
                <a:lnTo>
                  <a:pt x="117493" y="116686"/>
                </a:lnTo>
                <a:lnTo>
                  <a:pt x="139296" y="111034"/>
                </a:lnTo>
                <a:cubicBezTo>
                  <a:pt x="140911" y="110630"/>
                  <a:pt x="141718" y="109015"/>
                  <a:pt x="141315" y="107400"/>
                </a:cubicBezTo>
                <a:cubicBezTo>
                  <a:pt x="140982" y="106403"/>
                  <a:pt x="139830" y="105680"/>
                  <a:pt x="138757" y="105680"/>
                </a:cubicBezTo>
                <a:cubicBezTo>
                  <a:pt x="138526" y="105680"/>
                  <a:pt x="138299" y="105713"/>
                  <a:pt x="138085" y="105785"/>
                </a:cubicBezTo>
                <a:lnTo>
                  <a:pt x="112244" y="112649"/>
                </a:lnTo>
                <a:lnTo>
                  <a:pt x="101746" y="100536"/>
                </a:lnTo>
                <a:lnTo>
                  <a:pt x="110629" y="90038"/>
                </a:lnTo>
                <a:lnTo>
                  <a:pt x="111033" y="89634"/>
                </a:lnTo>
                <a:lnTo>
                  <a:pt x="138085" y="96902"/>
                </a:lnTo>
                <a:lnTo>
                  <a:pt x="138488" y="96902"/>
                </a:lnTo>
                <a:cubicBezTo>
                  <a:pt x="139700" y="96902"/>
                  <a:pt x="140911" y="96498"/>
                  <a:pt x="141315" y="95287"/>
                </a:cubicBezTo>
                <a:cubicBezTo>
                  <a:pt x="141718" y="93672"/>
                  <a:pt x="140911" y="92057"/>
                  <a:pt x="139296" y="91653"/>
                </a:cubicBezTo>
                <a:lnTo>
                  <a:pt x="117493" y="86001"/>
                </a:lnTo>
                <a:lnTo>
                  <a:pt x="165944" y="58141"/>
                </a:lnTo>
                <a:lnTo>
                  <a:pt x="160291" y="79137"/>
                </a:lnTo>
                <a:cubicBezTo>
                  <a:pt x="159887" y="80752"/>
                  <a:pt x="160695" y="82367"/>
                  <a:pt x="162310" y="82771"/>
                </a:cubicBezTo>
                <a:lnTo>
                  <a:pt x="162714" y="82771"/>
                </a:lnTo>
                <a:cubicBezTo>
                  <a:pt x="163925" y="82771"/>
                  <a:pt x="165136" y="81963"/>
                  <a:pt x="165540" y="80752"/>
                </a:cubicBezTo>
                <a:lnTo>
                  <a:pt x="173615" y="50066"/>
                </a:lnTo>
                <a:lnTo>
                  <a:pt x="142930" y="41991"/>
                </a:lnTo>
                <a:cubicBezTo>
                  <a:pt x="142722" y="41922"/>
                  <a:pt x="142502" y="41888"/>
                  <a:pt x="142279" y="41888"/>
                </a:cubicBezTo>
                <a:cubicBezTo>
                  <a:pt x="141200" y="41888"/>
                  <a:pt x="140034" y="42672"/>
                  <a:pt x="139700" y="44010"/>
                </a:cubicBezTo>
                <a:cubicBezTo>
                  <a:pt x="139296" y="45221"/>
                  <a:pt x="140507" y="46836"/>
                  <a:pt x="141718" y="47240"/>
                </a:cubicBezTo>
                <a:lnTo>
                  <a:pt x="163925" y="52892"/>
                </a:lnTo>
                <a:lnTo>
                  <a:pt x="115070" y="81155"/>
                </a:lnTo>
                <a:lnTo>
                  <a:pt x="120723" y="59756"/>
                </a:lnTo>
                <a:cubicBezTo>
                  <a:pt x="121127" y="58141"/>
                  <a:pt x="120319" y="56930"/>
                  <a:pt x="118704" y="56526"/>
                </a:cubicBezTo>
                <a:cubicBezTo>
                  <a:pt x="118490" y="56455"/>
                  <a:pt x="118262" y="56421"/>
                  <a:pt x="118032" y="56421"/>
                </a:cubicBezTo>
                <a:cubicBezTo>
                  <a:pt x="116959" y="56421"/>
                  <a:pt x="115806" y="57145"/>
                  <a:pt x="115474" y="58141"/>
                </a:cubicBezTo>
                <a:lnTo>
                  <a:pt x="108610" y="84789"/>
                </a:lnTo>
                <a:lnTo>
                  <a:pt x="94479" y="87616"/>
                </a:lnTo>
                <a:lnTo>
                  <a:pt x="89230" y="72677"/>
                </a:lnTo>
                <a:lnTo>
                  <a:pt x="108207" y="54104"/>
                </a:lnTo>
                <a:cubicBezTo>
                  <a:pt x="109014" y="52892"/>
                  <a:pt x="109014" y="51277"/>
                  <a:pt x="108207" y="50066"/>
                </a:cubicBezTo>
                <a:cubicBezTo>
                  <a:pt x="107601" y="49662"/>
                  <a:pt x="106894" y="49461"/>
                  <a:pt x="106188" y="49461"/>
                </a:cubicBezTo>
                <a:cubicBezTo>
                  <a:pt x="105481" y="49461"/>
                  <a:pt x="104775" y="49662"/>
                  <a:pt x="104169" y="50066"/>
                </a:cubicBezTo>
                <a:lnTo>
                  <a:pt x="88423" y="66216"/>
                </a:lnTo>
                <a:lnTo>
                  <a:pt x="88423" y="10902"/>
                </a:lnTo>
                <a:lnTo>
                  <a:pt x="103765" y="25841"/>
                </a:lnTo>
                <a:cubicBezTo>
                  <a:pt x="104371" y="26446"/>
                  <a:pt x="105077" y="26749"/>
                  <a:pt x="105784" y="26749"/>
                </a:cubicBezTo>
                <a:cubicBezTo>
                  <a:pt x="106491" y="26749"/>
                  <a:pt x="107197" y="26446"/>
                  <a:pt x="107803" y="25841"/>
                </a:cubicBezTo>
                <a:cubicBezTo>
                  <a:pt x="108610" y="24629"/>
                  <a:pt x="108610" y="23014"/>
                  <a:pt x="107399" y="22207"/>
                </a:cubicBezTo>
                <a:lnTo>
                  <a:pt x="84789" y="0"/>
                </a:lnTo>
                <a:close/>
              </a:path>
            </a:pathLst>
          </a:custGeom>
          <a:solidFill>
            <a:srgbClr val="A3816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186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" name="Google Shape;315;p49"/>
          <p:cNvSpPr/>
          <p:nvPr/>
        </p:nvSpPr>
        <p:spPr>
          <a:xfrm>
            <a:off x="3506858" y="4049753"/>
            <a:ext cx="444925" cy="511868"/>
          </a:xfrm>
          <a:custGeom>
            <a:avLst/>
            <a:gdLst/>
            <a:ahLst/>
            <a:cxnLst/>
            <a:rect l="l" t="t" r="r" b="b"/>
            <a:pathLst>
              <a:path w="161791" h="186134" extrusionOk="0">
                <a:moveTo>
                  <a:pt x="81080" y="5091"/>
                </a:moveTo>
                <a:lnTo>
                  <a:pt x="83302" y="6572"/>
                </a:lnTo>
                <a:lnTo>
                  <a:pt x="88485" y="9534"/>
                </a:lnTo>
                <a:lnTo>
                  <a:pt x="88485" y="18420"/>
                </a:lnTo>
                <a:lnTo>
                  <a:pt x="83302" y="21382"/>
                </a:lnTo>
                <a:lnTo>
                  <a:pt x="81080" y="22862"/>
                </a:lnTo>
                <a:lnTo>
                  <a:pt x="78489" y="21382"/>
                </a:lnTo>
                <a:lnTo>
                  <a:pt x="73305" y="18420"/>
                </a:lnTo>
                <a:lnTo>
                  <a:pt x="73305" y="9534"/>
                </a:lnTo>
                <a:lnTo>
                  <a:pt x="78489" y="6572"/>
                </a:lnTo>
                <a:lnTo>
                  <a:pt x="81080" y="5091"/>
                </a:lnTo>
                <a:close/>
                <a:moveTo>
                  <a:pt x="12588" y="44706"/>
                </a:moveTo>
                <a:lnTo>
                  <a:pt x="19992" y="49149"/>
                </a:lnTo>
                <a:lnTo>
                  <a:pt x="19992" y="57664"/>
                </a:lnTo>
                <a:lnTo>
                  <a:pt x="17771" y="59145"/>
                </a:lnTo>
                <a:lnTo>
                  <a:pt x="12588" y="62107"/>
                </a:lnTo>
                <a:lnTo>
                  <a:pt x="4813" y="57664"/>
                </a:lnTo>
                <a:lnTo>
                  <a:pt x="4813" y="51740"/>
                </a:lnTo>
                <a:lnTo>
                  <a:pt x="4813" y="49149"/>
                </a:lnTo>
                <a:lnTo>
                  <a:pt x="7405" y="47668"/>
                </a:lnTo>
                <a:lnTo>
                  <a:pt x="12588" y="44706"/>
                </a:lnTo>
                <a:close/>
                <a:moveTo>
                  <a:pt x="149202" y="44706"/>
                </a:moveTo>
                <a:lnTo>
                  <a:pt x="154386" y="47668"/>
                </a:lnTo>
                <a:lnTo>
                  <a:pt x="156977" y="49149"/>
                </a:lnTo>
                <a:lnTo>
                  <a:pt x="156977" y="58034"/>
                </a:lnTo>
                <a:lnTo>
                  <a:pt x="149202" y="62107"/>
                </a:lnTo>
                <a:lnTo>
                  <a:pt x="144019" y="59145"/>
                </a:lnTo>
                <a:lnTo>
                  <a:pt x="141798" y="58034"/>
                </a:lnTo>
                <a:lnTo>
                  <a:pt x="141798" y="53221"/>
                </a:lnTo>
                <a:lnTo>
                  <a:pt x="141798" y="49149"/>
                </a:lnTo>
                <a:lnTo>
                  <a:pt x="149202" y="44706"/>
                </a:lnTo>
                <a:close/>
                <a:moveTo>
                  <a:pt x="81080" y="62477"/>
                </a:moveTo>
                <a:lnTo>
                  <a:pt x="83302" y="68030"/>
                </a:lnTo>
                <a:lnTo>
                  <a:pt x="88485" y="79878"/>
                </a:lnTo>
                <a:lnTo>
                  <a:pt x="101443" y="78397"/>
                </a:lnTo>
                <a:lnTo>
                  <a:pt x="107367" y="77656"/>
                </a:lnTo>
                <a:lnTo>
                  <a:pt x="107367" y="77656"/>
                </a:lnTo>
                <a:lnTo>
                  <a:pt x="103664" y="82469"/>
                </a:lnTo>
                <a:lnTo>
                  <a:pt x="96260" y="92836"/>
                </a:lnTo>
                <a:lnTo>
                  <a:pt x="103664" y="103202"/>
                </a:lnTo>
                <a:lnTo>
                  <a:pt x="107367" y="108386"/>
                </a:lnTo>
                <a:lnTo>
                  <a:pt x="101443" y="107645"/>
                </a:lnTo>
                <a:lnTo>
                  <a:pt x="88485" y="106164"/>
                </a:lnTo>
                <a:lnTo>
                  <a:pt x="83302" y="118011"/>
                </a:lnTo>
                <a:lnTo>
                  <a:pt x="81080" y="123565"/>
                </a:lnTo>
                <a:lnTo>
                  <a:pt x="78489" y="118011"/>
                </a:lnTo>
                <a:lnTo>
                  <a:pt x="73305" y="106164"/>
                </a:lnTo>
                <a:lnTo>
                  <a:pt x="60347" y="107645"/>
                </a:lnTo>
                <a:lnTo>
                  <a:pt x="54424" y="108386"/>
                </a:lnTo>
                <a:lnTo>
                  <a:pt x="58126" y="103202"/>
                </a:lnTo>
                <a:lnTo>
                  <a:pt x="65531" y="92836"/>
                </a:lnTo>
                <a:lnTo>
                  <a:pt x="58126" y="82469"/>
                </a:lnTo>
                <a:lnTo>
                  <a:pt x="54424" y="77656"/>
                </a:lnTo>
                <a:lnTo>
                  <a:pt x="54424" y="77656"/>
                </a:lnTo>
                <a:lnTo>
                  <a:pt x="60347" y="78397"/>
                </a:lnTo>
                <a:lnTo>
                  <a:pt x="73305" y="79878"/>
                </a:lnTo>
                <a:lnTo>
                  <a:pt x="78489" y="68030"/>
                </a:lnTo>
                <a:lnTo>
                  <a:pt x="81080" y="62477"/>
                </a:lnTo>
                <a:close/>
                <a:moveTo>
                  <a:pt x="12588" y="123565"/>
                </a:moveTo>
                <a:lnTo>
                  <a:pt x="17771" y="126527"/>
                </a:lnTo>
                <a:lnTo>
                  <a:pt x="19992" y="128008"/>
                </a:lnTo>
                <a:lnTo>
                  <a:pt x="19992" y="136893"/>
                </a:lnTo>
                <a:lnTo>
                  <a:pt x="12588" y="141336"/>
                </a:lnTo>
                <a:lnTo>
                  <a:pt x="7405" y="138004"/>
                </a:lnTo>
                <a:lnTo>
                  <a:pt x="4813" y="136893"/>
                </a:lnTo>
                <a:lnTo>
                  <a:pt x="4813" y="128008"/>
                </a:lnTo>
                <a:lnTo>
                  <a:pt x="12588" y="123565"/>
                </a:lnTo>
                <a:close/>
                <a:moveTo>
                  <a:pt x="149202" y="123565"/>
                </a:moveTo>
                <a:lnTo>
                  <a:pt x="156977" y="128008"/>
                </a:lnTo>
                <a:lnTo>
                  <a:pt x="156977" y="136893"/>
                </a:lnTo>
                <a:lnTo>
                  <a:pt x="154756" y="138004"/>
                </a:lnTo>
                <a:lnTo>
                  <a:pt x="149202" y="141336"/>
                </a:lnTo>
                <a:lnTo>
                  <a:pt x="141798" y="136893"/>
                </a:lnTo>
                <a:lnTo>
                  <a:pt x="141798" y="132080"/>
                </a:lnTo>
                <a:lnTo>
                  <a:pt x="141798" y="128008"/>
                </a:lnTo>
                <a:lnTo>
                  <a:pt x="144019" y="126527"/>
                </a:lnTo>
                <a:lnTo>
                  <a:pt x="149202" y="123565"/>
                </a:lnTo>
                <a:close/>
                <a:moveTo>
                  <a:pt x="81080" y="163180"/>
                </a:moveTo>
                <a:lnTo>
                  <a:pt x="83302" y="164660"/>
                </a:lnTo>
                <a:lnTo>
                  <a:pt x="88485" y="167622"/>
                </a:lnTo>
                <a:lnTo>
                  <a:pt x="88485" y="176138"/>
                </a:lnTo>
                <a:lnTo>
                  <a:pt x="83302" y="179470"/>
                </a:lnTo>
                <a:lnTo>
                  <a:pt x="81080" y="180580"/>
                </a:lnTo>
                <a:lnTo>
                  <a:pt x="78489" y="179470"/>
                </a:lnTo>
                <a:lnTo>
                  <a:pt x="73305" y="176138"/>
                </a:lnTo>
                <a:lnTo>
                  <a:pt x="73305" y="167622"/>
                </a:lnTo>
                <a:lnTo>
                  <a:pt x="78489" y="164660"/>
                </a:lnTo>
                <a:lnTo>
                  <a:pt x="81080" y="163180"/>
                </a:lnTo>
                <a:close/>
                <a:moveTo>
                  <a:pt x="80895" y="1"/>
                </a:moveTo>
                <a:cubicBezTo>
                  <a:pt x="80432" y="1"/>
                  <a:pt x="79970" y="93"/>
                  <a:pt x="79599" y="278"/>
                </a:cubicBezTo>
                <a:lnTo>
                  <a:pt x="69603" y="6202"/>
                </a:lnTo>
                <a:cubicBezTo>
                  <a:pt x="68863" y="6572"/>
                  <a:pt x="68492" y="7313"/>
                  <a:pt x="68492" y="8053"/>
                </a:cubicBezTo>
                <a:lnTo>
                  <a:pt x="68492" y="19901"/>
                </a:lnTo>
                <a:cubicBezTo>
                  <a:pt x="68492" y="20641"/>
                  <a:pt x="68863" y="21382"/>
                  <a:pt x="69603" y="21752"/>
                </a:cubicBezTo>
                <a:lnTo>
                  <a:pt x="78489" y="26935"/>
                </a:lnTo>
                <a:lnTo>
                  <a:pt x="78489" y="51740"/>
                </a:lnTo>
                <a:lnTo>
                  <a:pt x="57756" y="31008"/>
                </a:lnTo>
                <a:cubicBezTo>
                  <a:pt x="57200" y="30637"/>
                  <a:pt x="56553" y="30452"/>
                  <a:pt x="55951" y="30452"/>
                </a:cubicBezTo>
                <a:cubicBezTo>
                  <a:pt x="55349" y="30452"/>
                  <a:pt x="54794" y="30637"/>
                  <a:pt x="54424" y="31008"/>
                </a:cubicBezTo>
                <a:cubicBezTo>
                  <a:pt x="53313" y="32118"/>
                  <a:pt x="53313" y="33599"/>
                  <a:pt x="54424" y="34710"/>
                </a:cubicBezTo>
                <a:lnTo>
                  <a:pt x="77378" y="58034"/>
                </a:lnTo>
                <a:lnTo>
                  <a:pt x="70344" y="74324"/>
                </a:lnTo>
                <a:lnTo>
                  <a:pt x="52202" y="72473"/>
                </a:lnTo>
                <a:lnTo>
                  <a:pt x="43687" y="40633"/>
                </a:lnTo>
                <a:cubicBezTo>
                  <a:pt x="43317" y="39523"/>
                  <a:pt x="42206" y="38782"/>
                  <a:pt x="40725" y="38782"/>
                </a:cubicBezTo>
                <a:cubicBezTo>
                  <a:pt x="39615" y="39153"/>
                  <a:pt x="38504" y="40633"/>
                  <a:pt x="38874" y="42114"/>
                </a:cubicBezTo>
                <a:lnTo>
                  <a:pt x="46649" y="70252"/>
                </a:lnTo>
                <a:lnTo>
                  <a:pt x="25176" y="57664"/>
                </a:lnTo>
                <a:lnTo>
                  <a:pt x="25176" y="47668"/>
                </a:lnTo>
                <a:cubicBezTo>
                  <a:pt x="25176" y="46927"/>
                  <a:pt x="24805" y="45817"/>
                  <a:pt x="23695" y="45446"/>
                </a:cubicBezTo>
                <a:lnTo>
                  <a:pt x="13698" y="39523"/>
                </a:lnTo>
                <a:cubicBezTo>
                  <a:pt x="13328" y="39338"/>
                  <a:pt x="12958" y="39245"/>
                  <a:pt x="12588" y="39245"/>
                </a:cubicBezTo>
                <a:cubicBezTo>
                  <a:pt x="12218" y="39245"/>
                  <a:pt x="11847" y="39338"/>
                  <a:pt x="11477" y="39523"/>
                </a:cubicBezTo>
                <a:lnTo>
                  <a:pt x="1111" y="45446"/>
                </a:lnTo>
                <a:cubicBezTo>
                  <a:pt x="370" y="45817"/>
                  <a:pt x="0" y="46927"/>
                  <a:pt x="0" y="47668"/>
                </a:cubicBezTo>
                <a:lnTo>
                  <a:pt x="0" y="59145"/>
                </a:lnTo>
                <a:cubicBezTo>
                  <a:pt x="0" y="60256"/>
                  <a:pt x="370" y="60996"/>
                  <a:pt x="1111" y="61366"/>
                </a:cubicBezTo>
                <a:lnTo>
                  <a:pt x="11477" y="67290"/>
                </a:lnTo>
                <a:cubicBezTo>
                  <a:pt x="11847" y="67290"/>
                  <a:pt x="12218" y="67660"/>
                  <a:pt x="12588" y="67660"/>
                </a:cubicBezTo>
                <a:cubicBezTo>
                  <a:pt x="12958" y="67660"/>
                  <a:pt x="13328" y="67290"/>
                  <a:pt x="13698" y="67290"/>
                </a:cubicBezTo>
                <a:lnTo>
                  <a:pt x="22584" y="62107"/>
                </a:lnTo>
                <a:lnTo>
                  <a:pt x="44057" y="74695"/>
                </a:lnTo>
                <a:lnTo>
                  <a:pt x="15920" y="82099"/>
                </a:lnTo>
                <a:cubicBezTo>
                  <a:pt x="14439" y="82469"/>
                  <a:pt x="13698" y="83950"/>
                  <a:pt x="14069" y="85061"/>
                </a:cubicBezTo>
                <a:cubicBezTo>
                  <a:pt x="14439" y="86172"/>
                  <a:pt x="15550" y="86912"/>
                  <a:pt x="16660" y="86912"/>
                </a:cubicBezTo>
                <a:lnTo>
                  <a:pt x="17031" y="86912"/>
                </a:lnTo>
                <a:lnTo>
                  <a:pt x="48870" y="78397"/>
                </a:lnTo>
                <a:lnTo>
                  <a:pt x="59607" y="92836"/>
                </a:lnTo>
                <a:lnTo>
                  <a:pt x="48870" y="107645"/>
                </a:lnTo>
                <a:lnTo>
                  <a:pt x="17031" y="99130"/>
                </a:lnTo>
                <a:cubicBezTo>
                  <a:pt x="16834" y="99064"/>
                  <a:pt x="16625" y="99033"/>
                  <a:pt x="16414" y="99033"/>
                </a:cubicBezTo>
                <a:cubicBezTo>
                  <a:pt x="15430" y="99033"/>
                  <a:pt x="14373" y="99697"/>
                  <a:pt x="14069" y="100611"/>
                </a:cubicBezTo>
                <a:cubicBezTo>
                  <a:pt x="13698" y="102092"/>
                  <a:pt x="14439" y="103573"/>
                  <a:pt x="15920" y="103573"/>
                </a:cubicBezTo>
                <a:lnTo>
                  <a:pt x="44057" y="111347"/>
                </a:lnTo>
                <a:lnTo>
                  <a:pt x="22584" y="123935"/>
                </a:lnTo>
                <a:lnTo>
                  <a:pt x="13698" y="118752"/>
                </a:lnTo>
                <a:cubicBezTo>
                  <a:pt x="13328" y="118567"/>
                  <a:pt x="12958" y="118474"/>
                  <a:pt x="12588" y="118474"/>
                </a:cubicBezTo>
                <a:cubicBezTo>
                  <a:pt x="12218" y="118474"/>
                  <a:pt x="11847" y="118567"/>
                  <a:pt x="11477" y="118752"/>
                </a:cubicBezTo>
                <a:lnTo>
                  <a:pt x="1111" y="124305"/>
                </a:lnTo>
                <a:cubicBezTo>
                  <a:pt x="370" y="125046"/>
                  <a:pt x="0" y="125786"/>
                  <a:pt x="0" y="126527"/>
                </a:cubicBezTo>
                <a:lnTo>
                  <a:pt x="0" y="138374"/>
                </a:lnTo>
                <a:cubicBezTo>
                  <a:pt x="0" y="139115"/>
                  <a:pt x="370" y="139855"/>
                  <a:pt x="1111" y="140225"/>
                </a:cubicBezTo>
                <a:lnTo>
                  <a:pt x="11477" y="146149"/>
                </a:lnTo>
                <a:cubicBezTo>
                  <a:pt x="11847" y="146519"/>
                  <a:pt x="12218" y="146519"/>
                  <a:pt x="12588" y="146519"/>
                </a:cubicBezTo>
                <a:cubicBezTo>
                  <a:pt x="12958" y="146519"/>
                  <a:pt x="13328" y="146519"/>
                  <a:pt x="13698" y="146149"/>
                </a:cubicBezTo>
                <a:lnTo>
                  <a:pt x="23695" y="140225"/>
                </a:lnTo>
                <a:cubicBezTo>
                  <a:pt x="24805" y="139855"/>
                  <a:pt x="25176" y="139115"/>
                  <a:pt x="25176" y="138374"/>
                </a:cubicBezTo>
                <a:lnTo>
                  <a:pt x="25176" y="128008"/>
                </a:lnTo>
                <a:lnTo>
                  <a:pt x="46649" y="115420"/>
                </a:lnTo>
                <a:lnTo>
                  <a:pt x="38874" y="143928"/>
                </a:lnTo>
                <a:cubicBezTo>
                  <a:pt x="38504" y="145038"/>
                  <a:pt x="39615" y="146519"/>
                  <a:pt x="40725" y="146889"/>
                </a:cubicBezTo>
                <a:lnTo>
                  <a:pt x="41466" y="146889"/>
                </a:lnTo>
                <a:cubicBezTo>
                  <a:pt x="42576" y="146889"/>
                  <a:pt x="43687" y="146149"/>
                  <a:pt x="43687" y="145038"/>
                </a:cubicBezTo>
                <a:lnTo>
                  <a:pt x="52202" y="113569"/>
                </a:lnTo>
                <a:lnTo>
                  <a:pt x="70344" y="111347"/>
                </a:lnTo>
                <a:lnTo>
                  <a:pt x="77378" y="128008"/>
                </a:lnTo>
                <a:lnTo>
                  <a:pt x="54424" y="151332"/>
                </a:lnTo>
                <a:cubicBezTo>
                  <a:pt x="53313" y="152073"/>
                  <a:pt x="53313" y="153554"/>
                  <a:pt x="54424" y="154664"/>
                </a:cubicBezTo>
                <a:cubicBezTo>
                  <a:pt x="54794" y="155220"/>
                  <a:pt x="55349" y="155497"/>
                  <a:pt x="55951" y="155497"/>
                </a:cubicBezTo>
                <a:cubicBezTo>
                  <a:pt x="56553" y="155497"/>
                  <a:pt x="57200" y="155220"/>
                  <a:pt x="57756" y="154664"/>
                </a:cubicBezTo>
                <a:lnTo>
                  <a:pt x="78489" y="133931"/>
                </a:lnTo>
                <a:lnTo>
                  <a:pt x="78489" y="158737"/>
                </a:lnTo>
                <a:lnTo>
                  <a:pt x="69603" y="163920"/>
                </a:lnTo>
                <a:cubicBezTo>
                  <a:pt x="68863" y="164290"/>
                  <a:pt x="68492" y="165031"/>
                  <a:pt x="68492" y="166141"/>
                </a:cubicBezTo>
                <a:lnTo>
                  <a:pt x="68492" y="177618"/>
                </a:lnTo>
                <a:cubicBezTo>
                  <a:pt x="68492" y="178729"/>
                  <a:pt x="68863" y="179470"/>
                  <a:pt x="69603" y="179840"/>
                </a:cubicBezTo>
                <a:lnTo>
                  <a:pt x="79599" y="185764"/>
                </a:lnTo>
                <a:cubicBezTo>
                  <a:pt x="79970" y="185764"/>
                  <a:pt x="80340" y="186134"/>
                  <a:pt x="81080" y="186134"/>
                </a:cubicBezTo>
                <a:cubicBezTo>
                  <a:pt x="81450" y="186134"/>
                  <a:pt x="81821" y="185764"/>
                  <a:pt x="82191" y="185764"/>
                </a:cubicBezTo>
                <a:lnTo>
                  <a:pt x="92187" y="179840"/>
                </a:lnTo>
                <a:cubicBezTo>
                  <a:pt x="92928" y="179470"/>
                  <a:pt x="93298" y="178729"/>
                  <a:pt x="93298" y="177618"/>
                </a:cubicBezTo>
                <a:lnTo>
                  <a:pt x="93298" y="166141"/>
                </a:lnTo>
                <a:cubicBezTo>
                  <a:pt x="93298" y="165031"/>
                  <a:pt x="92928" y="164290"/>
                  <a:pt x="92187" y="163920"/>
                </a:cubicBezTo>
                <a:lnTo>
                  <a:pt x="83302" y="158737"/>
                </a:lnTo>
                <a:lnTo>
                  <a:pt x="83302" y="133931"/>
                </a:lnTo>
                <a:lnTo>
                  <a:pt x="104034" y="154664"/>
                </a:lnTo>
                <a:cubicBezTo>
                  <a:pt x="104405" y="155034"/>
                  <a:pt x="105145" y="155405"/>
                  <a:pt x="105886" y="155405"/>
                </a:cubicBezTo>
                <a:cubicBezTo>
                  <a:pt x="106626" y="155405"/>
                  <a:pt x="106996" y="155034"/>
                  <a:pt x="107737" y="154664"/>
                </a:cubicBezTo>
                <a:cubicBezTo>
                  <a:pt x="108477" y="153554"/>
                  <a:pt x="108477" y="152073"/>
                  <a:pt x="107737" y="151332"/>
                </a:cubicBezTo>
                <a:lnTo>
                  <a:pt x="84412" y="128008"/>
                </a:lnTo>
                <a:lnTo>
                  <a:pt x="91817" y="111347"/>
                </a:lnTo>
                <a:lnTo>
                  <a:pt x="109588" y="113569"/>
                </a:lnTo>
                <a:lnTo>
                  <a:pt x="118103" y="145038"/>
                </a:lnTo>
                <a:cubicBezTo>
                  <a:pt x="118473" y="146149"/>
                  <a:pt x="119214" y="146889"/>
                  <a:pt x="120325" y="146889"/>
                </a:cubicBezTo>
                <a:lnTo>
                  <a:pt x="121065" y="146889"/>
                </a:lnTo>
                <a:cubicBezTo>
                  <a:pt x="122546" y="146519"/>
                  <a:pt x="123286" y="145038"/>
                  <a:pt x="122916" y="143928"/>
                </a:cubicBezTo>
                <a:lnTo>
                  <a:pt x="115141" y="115420"/>
                </a:lnTo>
                <a:lnTo>
                  <a:pt x="115141" y="115420"/>
                </a:lnTo>
                <a:lnTo>
                  <a:pt x="136615" y="128008"/>
                </a:lnTo>
                <a:lnTo>
                  <a:pt x="136615" y="138374"/>
                </a:lnTo>
                <a:cubicBezTo>
                  <a:pt x="136615" y="139115"/>
                  <a:pt x="137355" y="139855"/>
                  <a:pt x="138096" y="140225"/>
                </a:cubicBezTo>
                <a:lnTo>
                  <a:pt x="148092" y="146149"/>
                </a:lnTo>
                <a:cubicBezTo>
                  <a:pt x="148462" y="146519"/>
                  <a:pt x="148832" y="146519"/>
                  <a:pt x="149202" y="146519"/>
                </a:cubicBezTo>
                <a:cubicBezTo>
                  <a:pt x="149573" y="146519"/>
                  <a:pt x="150313" y="146519"/>
                  <a:pt x="150683" y="146149"/>
                </a:cubicBezTo>
                <a:lnTo>
                  <a:pt x="160680" y="140225"/>
                </a:lnTo>
                <a:cubicBezTo>
                  <a:pt x="161420" y="139855"/>
                  <a:pt x="161790" y="139115"/>
                  <a:pt x="161790" y="138374"/>
                </a:cubicBezTo>
                <a:lnTo>
                  <a:pt x="161790" y="132080"/>
                </a:lnTo>
                <a:lnTo>
                  <a:pt x="161790" y="126527"/>
                </a:lnTo>
                <a:cubicBezTo>
                  <a:pt x="161790" y="125786"/>
                  <a:pt x="161420" y="125046"/>
                  <a:pt x="160680" y="124305"/>
                </a:cubicBezTo>
                <a:lnTo>
                  <a:pt x="150683" y="118752"/>
                </a:lnTo>
                <a:cubicBezTo>
                  <a:pt x="150313" y="118567"/>
                  <a:pt x="149850" y="118474"/>
                  <a:pt x="149388" y="118474"/>
                </a:cubicBezTo>
                <a:cubicBezTo>
                  <a:pt x="148925" y="118474"/>
                  <a:pt x="148462" y="118567"/>
                  <a:pt x="148092" y="118752"/>
                </a:cubicBezTo>
                <a:lnTo>
                  <a:pt x="139206" y="123565"/>
                </a:lnTo>
                <a:lnTo>
                  <a:pt x="117733" y="111347"/>
                </a:lnTo>
                <a:lnTo>
                  <a:pt x="145870" y="103573"/>
                </a:lnTo>
                <a:cubicBezTo>
                  <a:pt x="147351" y="103202"/>
                  <a:pt x="148092" y="102092"/>
                  <a:pt x="147721" y="100611"/>
                </a:cubicBezTo>
                <a:cubicBezTo>
                  <a:pt x="147417" y="99697"/>
                  <a:pt x="146360" y="99033"/>
                  <a:pt x="145376" y="99033"/>
                </a:cubicBezTo>
                <a:cubicBezTo>
                  <a:pt x="145165" y="99033"/>
                  <a:pt x="144956" y="99064"/>
                  <a:pt x="144760" y="99130"/>
                </a:cubicBezTo>
                <a:lnTo>
                  <a:pt x="112920" y="107645"/>
                </a:lnTo>
                <a:lnTo>
                  <a:pt x="102183" y="92836"/>
                </a:lnTo>
                <a:lnTo>
                  <a:pt x="112920" y="78397"/>
                </a:lnTo>
                <a:lnTo>
                  <a:pt x="144760" y="86912"/>
                </a:lnTo>
                <a:lnTo>
                  <a:pt x="145500" y="86912"/>
                </a:lnTo>
                <a:cubicBezTo>
                  <a:pt x="146611" y="86912"/>
                  <a:pt x="147351" y="86172"/>
                  <a:pt x="147721" y="85061"/>
                </a:cubicBezTo>
                <a:cubicBezTo>
                  <a:pt x="148092" y="83950"/>
                  <a:pt x="147351" y="82469"/>
                  <a:pt x="145870" y="82099"/>
                </a:cubicBezTo>
                <a:lnTo>
                  <a:pt x="117733" y="74695"/>
                </a:lnTo>
                <a:lnTo>
                  <a:pt x="139206" y="62107"/>
                </a:lnTo>
                <a:lnTo>
                  <a:pt x="148092" y="67290"/>
                </a:lnTo>
                <a:cubicBezTo>
                  <a:pt x="148462" y="67290"/>
                  <a:pt x="148832" y="67660"/>
                  <a:pt x="149202" y="67660"/>
                </a:cubicBezTo>
                <a:cubicBezTo>
                  <a:pt x="149573" y="67660"/>
                  <a:pt x="150313" y="67290"/>
                  <a:pt x="150683" y="67290"/>
                </a:cubicBezTo>
                <a:lnTo>
                  <a:pt x="160680" y="61366"/>
                </a:lnTo>
                <a:cubicBezTo>
                  <a:pt x="161420" y="60996"/>
                  <a:pt x="161790" y="60256"/>
                  <a:pt x="161790" y="59145"/>
                </a:cubicBezTo>
                <a:lnTo>
                  <a:pt x="161790" y="47668"/>
                </a:lnTo>
                <a:cubicBezTo>
                  <a:pt x="161790" y="46927"/>
                  <a:pt x="161420" y="45817"/>
                  <a:pt x="160680" y="45446"/>
                </a:cubicBezTo>
                <a:lnTo>
                  <a:pt x="150683" y="39523"/>
                </a:lnTo>
                <a:cubicBezTo>
                  <a:pt x="150313" y="39338"/>
                  <a:pt x="149850" y="39245"/>
                  <a:pt x="149388" y="39245"/>
                </a:cubicBezTo>
                <a:cubicBezTo>
                  <a:pt x="148925" y="39245"/>
                  <a:pt x="148462" y="39338"/>
                  <a:pt x="148092" y="39523"/>
                </a:cubicBezTo>
                <a:lnTo>
                  <a:pt x="138096" y="45446"/>
                </a:lnTo>
                <a:cubicBezTo>
                  <a:pt x="137355" y="45817"/>
                  <a:pt x="136615" y="46557"/>
                  <a:pt x="136615" y="47668"/>
                </a:cubicBezTo>
                <a:lnTo>
                  <a:pt x="136615" y="57664"/>
                </a:lnTo>
                <a:lnTo>
                  <a:pt x="115141" y="70252"/>
                </a:lnTo>
                <a:lnTo>
                  <a:pt x="122916" y="42114"/>
                </a:lnTo>
                <a:cubicBezTo>
                  <a:pt x="123286" y="40633"/>
                  <a:pt x="122546" y="39153"/>
                  <a:pt x="121065" y="38782"/>
                </a:cubicBezTo>
                <a:cubicBezTo>
                  <a:pt x="119954" y="38782"/>
                  <a:pt x="118473" y="39523"/>
                  <a:pt x="118103" y="40633"/>
                </a:cubicBezTo>
                <a:lnTo>
                  <a:pt x="109588" y="72473"/>
                </a:lnTo>
                <a:lnTo>
                  <a:pt x="91817" y="74324"/>
                </a:lnTo>
                <a:lnTo>
                  <a:pt x="84412" y="58034"/>
                </a:lnTo>
                <a:lnTo>
                  <a:pt x="107737" y="34710"/>
                </a:lnTo>
                <a:cubicBezTo>
                  <a:pt x="108477" y="33599"/>
                  <a:pt x="108477" y="32118"/>
                  <a:pt x="107737" y="31008"/>
                </a:cubicBezTo>
                <a:cubicBezTo>
                  <a:pt x="107181" y="30637"/>
                  <a:pt x="106533" y="30452"/>
                  <a:pt x="105886" y="30452"/>
                </a:cubicBezTo>
                <a:cubicBezTo>
                  <a:pt x="105238" y="30452"/>
                  <a:pt x="104590" y="30637"/>
                  <a:pt x="104034" y="31008"/>
                </a:cubicBezTo>
                <a:lnTo>
                  <a:pt x="83302" y="51740"/>
                </a:lnTo>
                <a:lnTo>
                  <a:pt x="83302" y="26935"/>
                </a:lnTo>
                <a:lnTo>
                  <a:pt x="92187" y="21752"/>
                </a:lnTo>
                <a:cubicBezTo>
                  <a:pt x="92928" y="21382"/>
                  <a:pt x="93298" y="20641"/>
                  <a:pt x="93298" y="19901"/>
                </a:cubicBezTo>
                <a:lnTo>
                  <a:pt x="93298" y="8053"/>
                </a:lnTo>
                <a:cubicBezTo>
                  <a:pt x="93298" y="7313"/>
                  <a:pt x="92928" y="6572"/>
                  <a:pt x="92187" y="6202"/>
                </a:cubicBezTo>
                <a:lnTo>
                  <a:pt x="82191" y="278"/>
                </a:lnTo>
                <a:cubicBezTo>
                  <a:pt x="81821" y="93"/>
                  <a:pt x="81358" y="1"/>
                  <a:pt x="80895" y="1"/>
                </a:cubicBezTo>
                <a:close/>
              </a:path>
            </a:pathLst>
          </a:custGeom>
          <a:solidFill>
            <a:srgbClr val="A3816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186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" name="Google Shape;311;p49"/>
          <p:cNvSpPr/>
          <p:nvPr/>
        </p:nvSpPr>
        <p:spPr>
          <a:xfrm>
            <a:off x="10954794" y="2247298"/>
            <a:ext cx="583605" cy="508211"/>
          </a:xfrm>
          <a:custGeom>
            <a:avLst/>
            <a:gdLst/>
            <a:ahLst/>
            <a:cxnLst/>
            <a:rect l="l" t="t" r="r" b="b"/>
            <a:pathLst>
              <a:path w="212220" h="184804" extrusionOk="0">
                <a:moveTo>
                  <a:pt x="106332" y="55781"/>
                </a:moveTo>
                <a:lnTo>
                  <a:pt x="113895" y="73132"/>
                </a:lnTo>
                <a:lnTo>
                  <a:pt x="115230" y="76691"/>
                </a:lnTo>
                <a:lnTo>
                  <a:pt x="118789" y="76246"/>
                </a:lnTo>
                <a:lnTo>
                  <a:pt x="137920" y="74022"/>
                </a:lnTo>
                <a:lnTo>
                  <a:pt x="126798" y="89149"/>
                </a:lnTo>
                <a:lnTo>
                  <a:pt x="124573" y="92708"/>
                </a:lnTo>
                <a:lnTo>
                  <a:pt x="126353" y="95377"/>
                </a:lnTo>
                <a:lnTo>
                  <a:pt x="137920" y="110949"/>
                </a:lnTo>
                <a:lnTo>
                  <a:pt x="137920" y="110949"/>
                </a:lnTo>
                <a:lnTo>
                  <a:pt x="119234" y="108725"/>
                </a:lnTo>
                <a:lnTo>
                  <a:pt x="115230" y="108280"/>
                </a:lnTo>
                <a:lnTo>
                  <a:pt x="113895" y="111839"/>
                </a:lnTo>
                <a:lnTo>
                  <a:pt x="106332" y="129190"/>
                </a:lnTo>
                <a:lnTo>
                  <a:pt x="98324" y="111839"/>
                </a:lnTo>
                <a:lnTo>
                  <a:pt x="96989" y="108280"/>
                </a:lnTo>
                <a:lnTo>
                  <a:pt x="92985" y="108725"/>
                </a:lnTo>
                <a:lnTo>
                  <a:pt x="74299" y="110949"/>
                </a:lnTo>
                <a:lnTo>
                  <a:pt x="74299" y="110949"/>
                </a:lnTo>
                <a:lnTo>
                  <a:pt x="85866" y="95377"/>
                </a:lnTo>
                <a:lnTo>
                  <a:pt x="87646" y="92708"/>
                </a:lnTo>
                <a:lnTo>
                  <a:pt x="85422" y="89149"/>
                </a:lnTo>
                <a:lnTo>
                  <a:pt x="74299" y="74022"/>
                </a:lnTo>
                <a:lnTo>
                  <a:pt x="93430" y="76246"/>
                </a:lnTo>
                <a:lnTo>
                  <a:pt x="96989" y="76691"/>
                </a:lnTo>
                <a:lnTo>
                  <a:pt x="98324" y="73132"/>
                </a:lnTo>
                <a:lnTo>
                  <a:pt x="106332" y="55781"/>
                </a:lnTo>
                <a:close/>
                <a:moveTo>
                  <a:pt x="54007" y="1"/>
                </a:moveTo>
                <a:cubicBezTo>
                  <a:pt x="53639" y="1"/>
                  <a:pt x="53277" y="57"/>
                  <a:pt x="52944" y="168"/>
                </a:cubicBezTo>
                <a:cubicBezTo>
                  <a:pt x="51609" y="1058"/>
                  <a:pt x="51164" y="2837"/>
                  <a:pt x="52054" y="4617"/>
                </a:cubicBezTo>
                <a:lnTo>
                  <a:pt x="62287" y="22413"/>
                </a:lnTo>
                <a:lnTo>
                  <a:pt x="49829" y="22413"/>
                </a:lnTo>
                <a:cubicBezTo>
                  <a:pt x="48050" y="22413"/>
                  <a:pt x="46715" y="23748"/>
                  <a:pt x="46715" y="25527"/>
                </a:cubicBezTo>
                <a:cubicBezTo>
                  <a:pt x="46715" y="27307"/>
                  <a:pt x="48050" y="28642"/>
                  <a:pt x="49829" y="28642"/>
                </a:cubicBezTo>
                <a:lnTo>
                  <a:pt x="65846" y="28642"/>
                </a:lnTo>
                <a:lnTo>
                  <a:pt x="73854" y="42434"/>
                </a:lnTo>
                <a:lnTo>
                  <a:pt x="41376" y="42434"/>
                </a:lnTo>
                <a:cubicBezTo>
                  <a:pt x="39596" y="42434"/>
                  <a:pt x="38262" y="43768"/>
                  <a:pt x="38262" y="45103"/>
                </a:cubicBezTo>
                <a:cubicBezTo>
                  <a:pt x="38262" y="46883"/>
                  <a:pt x="39596" y="48217"/>
                  <a:pt x="41376" y="48217"/>
                </a:cubicBezTo>
                <a:lnTo>
                  <a:pt x="77413" y="48217"/>
                </a:lnTo>
                <a:lnTo>
                  <a:pt x="89871" y="70018"/>
                </a:lnTo>
                <a:lnTo>
                  <a:pt x="61397" y="66903"/>
                </a:lnTo>
                <a:lnTo>
                  <a:pt x="61397" y="66903"/>
                </a:lnTo>
                <a:lnTo>
                  <a:pt x="77858" y="89149"/>
                </a:lnTo>
                <a:lnTo>
                  <a:pt x="53388" y="89149"/>
                </a:lnTo>
                <a:lnTo>
                  <a:pt x="35592" y="58450"/>
                </a:lnTo>
                <a:cubicBezTo>
                  <a:pt x="34951" y="57488"/>
                  <a:pt x="33847" y="56757"/>
                  <a:pt x="32781" y="56757"/>
                </a:cubicBezTo>
                <a:cubicBezTo>
                  <a:pt x="32368" y="56757"/>
                  <a:pt x="31961" y="56867"/>
                  <a:pt x="31588" y="57116"/>
                </a:cubicBezTo>
                <a:cubicBezTo>
                  <a:pt x="30253" y="58005"/>
                  <a:pt x="29364" y="59785"/>
                  <a:pt x="30253" y="61120"/>
                </a:cubicBezTo>
                <a:lnTo>
                  <a:pt x="46715" y="89149"/>
                </a:lnTo>
                <a:lnTo>
                  <a:pt x="30698" y="89149"/>
                </a:lnTo>
                <a:lnTo>
                  <a:pt x="22690" y="75357"/>
                </a:lnTo>
                <a:cubicBezTo>
                  <a:pt x="22115" y="74495"/>
                  <a:pt x="21170" y="74004"/>
                  <a:pt x="20213" y="74004"/>
                </a:cubicBezTo>
                <a:cubicBezTo>
                  <a:pt x="19687" y="74004"/>
                  <a:pt x="19159" y="74152"/>
                  <a:pt x="18686" y="74467"/>
                </a:cubicBezTo>
                <a:cubicBezTo>
                  <a:pt x="17351" y="75357"/>
                  <a:pt x="16906" y="77136"/>
                  <a:pt x="17351" y="78471"/>
                </a:cubicBezTo>
                <a:lnTo>
                  <a:pt x="24025" y="89149"/>
                </a:lnTo>
                <a:lnTo>
                  <a:pt x="3114" y="89149"/>
                </a:lnTo>
                <a:cubicBezTo>
                  <a:pt x="1335" y="89149"/>
                  <a:pt x="0" y="90483"/>
                  <a:pt x="0" y="92263"/>
                </a:cubicBezTo>
                <a:cubicBezTo>
                  <a:pt x="0" y="94043"/>
                  <a:pt x="1335" y="95377"/>
                  <a:pt x="3114" y="95377"/>
                </a:cubicBezTo>
                <a:lnTo>
                  <a:pt x="24025" y="95377"/>
                </a:lnTo>
                <a:lnTo>
                  <a:pt x="17796" y="106055"/>
                </a:lnTo>
                <a:cubicBezTo>
                  <a:pt x="16906" y="107835"/>
                  <a:pt x="17351" y="109614"/>
                  <a:pt x="18686" y="110059"/>
                </a:cubicBezTo>
                <a:cubicBezTo>
                  <a:pt x="19131" y="110504"/>
                  <a:pt x="19576" y="110504"/>
                  <a:pt x="20021" y="110504"/>
                </a:cubicBezTo>
                <a:cubicBezTo>
                  <a:pt x="21355" y="110504"/>
                  <a:pt x="22245" y="110059"/>
                  <a:pt x="22690" y="109169"/>
                </a:cubicBezTo>
                <a:lnTo>
                  <a:pt x="30698" y="95377"/>
                </a:lnTo>
                <a:lnTo>
                  <a:pt x="46715" y="95377"/>
                </a:lnTo>
                <a:lnTo>
                  <a:pt x="30253" y="123406"/>
                </a:lnTo>
                <a:cubicBezTo>
                  <a:pt x="29809" y="124741"/>
                  <a:pt x="30253" y="126521"/>
                  <a:pt x="31588" y="127410"/>
                </a:cubicBezTo>
                <a:cubicBezTo>
                  <a:pt x="32033" y="127855"/>
                  <a:pt x="32478" y="127855"/>
                  <a:pt x="32923" y="127855"/>
                </a:cubicBezTo>
                <a:cubicBezTo>
                  <a:pt x="33813" y="127855"/>
                  <a:pt x="35147" y="127410"/>
                  <a:pt x="35592" y="126521"/>
                </a:cubicBezTo>
                <a:lnTo>
                  <a:pt x="53388" y="95377"/>
                </a:lnTo>
                <a:lnTo>
                  <a:pt x="78303" y="95377"/>
                </a:lnTo>
                <a:lnTo>
                  <a:pt x="61397" y="118512"/>
                </a:lnTo>
                <a:lnTo>
                  <a:pt x="89426" y="115398"/>
                </a:lnTo>
                <a:lnTo>
                  <a:pt x="77413" y="136309"/>
                </a:lnTo>
                <a:lnTo>
                  <a:pt x="41376" y="136309"/>
                </a:lnTo>
                <a:cubicBezTo>
                  <a:pt x="39596" y="136309"/>
                  <a:pt x="38262" y="137643"/>
                  <a:pt x="38262" y="139423"/>
                </a:cubicBezTo>
                <a:cubicBezTo>
                  <a:pt x="38262" y="141203"/>
                  <a:pt x="39596" y="142537"/>
                  <a:pt x="41376" y="142537"/>
                </a:cubicBezTo>
                <a:lnTo>
                  <a:pt x="73854" y="142537"/>
                </a:lnTo>
                <a:lnTo>
                  <a:pt x="65846" y="156329"/>
                </a:lnTo>
                <a:lnTo>
                  <a:pt x="49829" y="156329"/>
                </a:lnTo>
                <a:cubicBezTo>
                  <a:pt x="48050" y="156329"/>
                  <a:pt x="46715" y="157664"/>
                  <a:pt x="46715" y="158999"/>
                </a:cubicBezTo>
                <a:cubicBezTo>
                  <a:pt x="46715" y="160778"/>
                  <a:pt x="48050" y="162113"/>
                  <a:pt x="49829" y="162113"/>
                </a:cubicBezTo>
                <a:lnTo>
                  <a:pt x="62287" y="162113"/>
                </a:lnTo>
                <a:lnTo>
                  <a:pt x="52054" y="180354"/>
                </a:lnTo>
                <a:cubicBezTo>
                  <a:pt x="51164" y="181689"/>
                  <a:pt x="51609" y="183468"/>
                  <a:pt x="52944" y="184358"/>
                </a:cubicBezTo>
                <a:cubicBezTo>
                  <a:pt x="53388" y="184358"/>
                  <a:pt x="54278" y="184803"/>
                  <a:pt x="54723" y="184803"/>
                </a:cubicBezTo>
                <a:cubicBezTo>
                  <a:pt x="55613" y="184803"/>
                  <a:pt x="56503" y="183913"/>
                  <a:pt x="56948" y="183024"/>
                </a:cubicBezTo>
                <a:lnTo>
                  <a:pt x="67625" y="165227"/>
                </a:lnTo>
                <a:lnTo>
                  <a:pt x="73854" y="175905"/>
                </a:lnTo>
                <a:cubicBezTo>
                  <a:pt x="74299" y="176795"/>
                  <a:pt x="75634" y="177240"/>
                  <a:pt x="76523" y="177240"/>
                </a:cubicBezTo>
                <a:lnTo>
                  <a:pt x="77858" y="177240"/>
                </a:lnTo>
                <a:cubicBezTo>
                  <a:pt x="79193" y="176350"/>
                  <a:pt x="79638" y="174570"/>
                  <a:pt x="79193" y="173236"/>
                </a:cubicBezTo>
                <a:lnTo>
                  <a:pt x="71185" y="158999"/>
                </a:lnTo>
                <a:lnTo>
                  <a:pt x="78748" y="145207"/>
                </a:lnTo>
                <a:lnTo>
                  <a:pt x="95209" y="173236"/>
                </a:lnTo>
                <a:cubicBezTo>
                  <a:pt x="95654" y="174570"/>
                  <a:pt x="96544" y="175015"/>
                  <a:pt x="97879" y="175015"/>
                </a:cubicBezTo>
                <a:cubicBezTo>
                  <a:pt x="98324" y="175015"/>
                  <a:pt x="98769" y="174570"/>
                  <a:pt x="99214" y="174570"/>
                </a:cubicBezTo>
                <a:cubicBezTo>
                  <a:pt x="100548" y="173681"/>
                  <a:pt x="100993" y="171901"/>
                  <a:pt x="100103" y="170566"/>
                </a:cubicBezTo>
                <a:lnTo>
                  <a:pt x="82307" y="139423"/>
                </a:lnTo>
                <a:lnTo>
                  <a:pt x="94764" y="118067"/>
                </a:lnTo>
                <a:lnTo>
                  <a:pt x="106332" y="143872"/>
                </a:lnTo>
                <a:lnTo>
                  <a:pt x="117455" y="118067"/>
                </a:lnTo>
                <a:lnTo>
                  <a:pt x="129912" y="139423"/>
                </a:lnTo>
                <a:lnTo>
                  <a:pt x="112116" y="170566"/>
                </a:lnTo>
                <a:cubicBezTo>
                  <a:pt x="111226" y="171901"/>
                  <a:pt x="111671" y="173681"/>
                  <a:pt x="113006" y="174570"/>
                </a:cubicBezTo>
                <a:cubicBezTo>
                  <a:pt x="113450" y="174570"/>
                  <a:pt x="114340" y="175015"/>
                  <a:pt x="114785" y="175015"/>
                </a:cubicBezTo>
                <a:cubicBezTo>
                  <a:pt x="115675" y="175015"/>
                  <a:pt x="116565" y="174570"/>
                  <a:pt x="117010" y="173236"/>
                </a:cubicBezTo>
                <a:lnTo>
                  <a:pt x="133471" y="145207"/>
                </a:lnTo>
                <a:lnTo>
                  <a:pt x="141479" y="158999"/>
                </a:lnTo>
                <a:lnTo>
                  <a:pt x="133471" y="172791"/>
                </a:lnTo>
                <a:cubicBezTo>
                  <a:pt x="132581" y="174570"/>
                  <a:pt x="133026" y="176350"/>
                  <a:pt x="134361" y="177240"/>
                </a:cubicBezTo>
                <a:lnTo>
                  <a:pt x="135696" y="177240"/>
                </a:lnTo>
                <a:cubicBezTo>
                  <a:pt x="137030" y="177240"/>
                  <a:pt x="137920" y="176795"/>
                  <a:pt x="138365" y="175905"/>
                </a:cubicBezTo>
                <a:lnTo>
                  <a:pt x="144594" y="165227"/>
                </a:lnTo>
                <a:lnTo>
                  <a:pt x="155271" y="183024"/>
                </a:lnTo>
                <a:cubicBezTo>
                  <a:pt x="155716" y="183913"/>
                  <a:pt x="156606" y="184803"/>
                  <a:pt x="157941" y="184803"/>
                </a:cubicBezTo>
                <a:cubicBezTo>
                  <a:pt x="158386" y="184803"/>
                  <a:pt x="158831" y="184358"/>
                  <a:pt x="159276" y="184358"/>
                </a:cubicBezTo>
                <a:cubicBezTo>
                  <a:pt x="160610" y="183468"/>
                  <a:pt x="161055" y="181689"/>
                  <a:pt x="160165" y="180354"/>
                </a:cubicBezTo>
                <a:lnTo>
                  <a:pt x="149933" y="162113"/>
                </a:lnTo>
                <a:lnTo>
                  <a:pt x="162390" y="162113"/>
                </a:lnTo>
                <a:cubicBezTo>
                  <a:pt x="164169" y="162113"/>
                  <a:pt x="165504" y="160778"/>
                  <a:pt x="165504" y="158999"/>
                </a:cubicBezTo>
                <a:cubicBezTo>
                  <a:pt x="165504" y="157664"/>
                  <a:pt x="164169" y="156329"/>
                  <a:pt x="162390" y="156329"/>
                </a:cubicBezTo>
                <a:lnTo>
                  <a:pt x="146373" y="156329"/>
                </a:lnTo>
                <a:lnTo>
                  <a:pt x="138365" y="142537"/>
                </a:lnTo>
                <a:lnTo>
                  <a:pt x="170843" y="142537"/>
                </a:lnTo>
                <a:cubicBezTo>
                  <a:pt x="172623" y="142537"/>
                  <a:pt x="173957" y="141203"/>
                  <a:pt x="173957" y="139423"/>
                </a:cubicBezTo>
                <a:cubicBezTo>
                  <a:pt x="173957" y="137643"/>
                  <a:pt x="172623" y="136309"/>
                  <a:pt x="170843" y="136309"/>
                </a:cubicBezTo>
                <a:lnTo>
                  <a:pt x="135251" y="136309"/>
                </a:lnTo>
                <a:lnTo>
                  <a:pt x="122793" y="115398"/>
                </a:lnTo>
                <a:lnTo>
                  <a:pt x="122793" y="115398"/>
                </a:lnTo>
                <a:lnTo>
                  <a:pt x="150822" y="118512"/>
                </a:lnTo>
                <a:lnTo>
                  <a:pt x="133916" y="95377"/>
                </a:lnTo>
                <a:lnTo>
                  <a:pt x="158831" y="95377"/>
                </a:lnTo>
                <a:lnTo>
                  <a:pt x="176627" y="126521"/>
                </a:lnTo>
                <a:cubicBezTo>
                  <a:pt x="177517" y="127410"/>
                  <a:pt x="178406" y="127855"/>
                  <a:pt x="179296" y="127855"/>
                </a:cubicBezTo>
                <a:cubicBezTo>
                  <a:pt x="179741" y="127855"/>
                  <a:pt x="180186" y="127855"/>
                  <a:pt x="181076" y="127410"/>
                </a:cubicBezTo>
                <a:cubicBezTo>
                  <a:pt x="182411" y="126521"/>
                  <a:pt x="182855" y="124741"/>
                  <a:pt x="181966" y="123406"/>
                </a:cubicBezTo>
                <a:lnTo>
                  <a:pt x="165504" y="95377"/>
                </a:lnTo>
                <a:lnTo>
                  <a:pt x="181521" y="95377"/>
                </a:lnTo>
                <a:lnTo>
                  <a:pt x="189529" y="109169"/>
                </a:lnTo>
                <a:cubicBezTo>
                  <a:pt x="190419" y="110059"/>
                  <a:pt x="191309" y="110504"/>
                  <a:pt x="192198" y="110504"/>
                </a:cubicBezTo>
                <a:cubicBezTo>
                  <a:pt x="192643" y="110504"/>
                  <a:pt x="193088" y="110504"/>
                  <a:pt x="193533" y="110059"/>
                </a:cubicBezTo>
                <a:cubicBezTo>
                  <a:pt x="195313" y="109614"/>
                  <a:pt x="195758" y="107835"/>
                  <a:pt x="194868" y="106055"/>
                </a:cubicBezTo>
                <a:lnTo>
                  <a:pt x="188639" y="95377"/>
                </a:lnTo>
                <a:lnTo>
                  <a:pt x="209550" y="95377"/>
                </a:lnTo>
                <a:cubicBezTo>
                  <a:pt x="210884" y="95377"/>
                  <a:pt x="212219" y="94043"/>
                  <a:pt x="212219" y="92263"/>
                </a:cubicBezTo>
                <a:cubicBezTo>
                  <a:pt x="212219" y="90483"/>
                  <a:pt x="210884" y="89149"/>
                  <a:pt x="209105" y="89149"/>
                </a:cubicBezTo>
                <a:lnTo>
                  <a:pt x="188639" y="89149"/>
                </a:lnTo>
                <a:lnTo>
                  <a:pt x="194868" y="78471"/>
                </a:lnTo>
                <a:cubicBezTo>
                  <a:pt x="195758" y="77136"/>
                  <a:pt x="194868" y="75357"/>
                  <a:pt x="193533" y="74467"/>
                </a:cubicBezTo>
                <a:cubicBezTo>
                  <a:pt x="193060" y="74152"/>
                  <a:pt x="192532" y="74004"/>
                  <a:pt x="192006" y="74004"/>
                </a:cubicBezTo>
                <a:cubicBezTo>
                  <a:pt x="191049" y="74004"/>
                  <a:pt x="190104" y="74495"/>
                  <a:pt x="189529" y="75357"/>
                </a:cubicBezTo>
                <a:lnTo>
                  <a:pt x="181521" y="89149"/>
                </a:lnTo>
                <a:lnTo>
                  <a:pt x="165504" y="89149"/>
                </a:lnTo>
                <a:lnTo>
                  <a:pt x="181966" y="61120"/>
                </a:lnTo>
                <a:cubicBezTo>
                  <a:pt x="182855" y="59785"/>
                  <a:pt x="181966" y="58005"/>
                  <a:pt x="180631" y="57116"/>
                </a:cubicBezTo>
                <a:cubicBezTo>
                  <a:pt x="180258" y="56867"/>
                  <a:pt x="179851" y="56757"/>
                  <a:pt x="179438" y="56757"/>
                </a:cubicBezTo>
                <a:cubicBezTo>
                  <a:pt x="178372" y="56757"/>
                  <a:pt x="177268" y="57488"/>
                  <a:pt x="176627" y="58450"/>
                </a:cubicBezTo>
                <a:lnTo>
                  <a:pt x="158831" y="89149"/>
                </a:lnTo>
                <a:lnTo>
                  <a:pt x="134361" y="89149"/>
                </a:lnTo>
                <a:lnTo>
                  <a:pt x="150822" y="66903"/>
                </a:lnTo>
                <a:lnTo>
                  <a:pt x="122349" y="70018"/>
                </a:lnTo>
                <a:lnTo>
                  <a:pt x="135251" y="48217"/>
                </a:lnTo>
                <a:lnTo>
                  <a:pt x="170843" y="48217"/>
                </a:lnTo>
                <a:cubicBezTo>
                  <a:pt x="172623" y="48217"/>
                  <a:pt x="173957" y="46883"/>
                  <a:pt x="173957" y="45103"/>
                </a:cubicBezTo>
                <a:cubicBezTo>
                  <a:pt x="173957" y="43768"/>
                  <a:pt x="172623" y="42434"/>
                  <a:pt x="170843" y="42434"/>
                </a:cubicBezTo>
                <a:lnTo>
                  <a:pt x="138365" y="42434"/>
                </a:lnTo>
                <a:lnTo>
                  <a:pt x="146373" y="28642"/>
                </a:lnTo>
                <a:lnTo>
                  <a:pt x="162390" y="28642"/>
                </a:lnTo>
                <a:cubicBezTo>
                  <a:pt x="164169" y="28642"/>
                  <a:pt x="165504" y="27307"/>
                  <a:pt x="165504" y="25527"/>
                </a:cubicBezTo>
                <a:cubicBezTo>
                  <a:pt x="165504" y="23748"/>
                  <a:pt x="164169" y="22413"/>
                  <a:pt x="162390" y="22413"/>
                </a:cubicBezTo>
                <a:lnTo>
                  <a:pt x="149933" y="22413"/>
                </a:lnTo>
                <a:lnTo>
                  <a:pt x="160165" y="4617"/>
                </a:lnTo>
                <a:cubicBezTo>
                  <a:pt x="161055" y="2837"/>
                  <a:pt x="160610" y="1058"/>
                  <a:pt x="159276" y="168"/>
                </a:cubicBezTo>
                <a:cubicBezTo>
                  <a:pt x="158942" y="57"/>
                  <a:pt x="158580" y="1"/>
                  <a:pt x="158212" y="1"/>
                </a:cubicBezTo>
                <a:cubicBezTo>
                  <a:pt x="157107" y="1"/>
                  <a:pt x="155939" y="501"/>
                  <a:pt x="155271" y="1503"/>
                </a:cubicBezTo>
                <a:lnTo>
                  <a:pt x="144594" y="19744"/>
                </a:lnTo>
                <a:lnTo>
                  <a:pt x="138365" y="8621"/>
                </a:lnTo>
                <a:cubicBezTo>
                  <a:pt x="137790" y="7759"/>
                  <a:pt x="136845" y="7268"/>
                  <a:pt x="135888" y="7268"/>
                </a:cubicBezTo>
                <a:cubicBezTo>
                  <a:pt x="135362" y="7268"/>
                  <a:pt x="134834" y="7416"/>
                  <a:pt x="134361" y="7731"/>
                </a:cubicBezTo>
                <a:cubicBezTo>
                  <a:pt x="133026" y="8621"/>
                  <a:pt x="132581" y="10401"/>
                  <a:pt x="133471" y="11735"/>
                </a:cubicBezTo>
                <a:lnTo>
                  <a:pt x="141479" y="25527"/>
                </a:lnTo>
                <a:lnTo>
                  <a:pt x="133471" y="39319"/>
                </a:lnTo>
                <a:lnTo>
                  <a:pt x="117010" y="11290"/>
                </a:lnTo>
                <a:cubicBezTo>
                  <a:pt x="116342" y="10289"/>
                  <a:pt x="115174" y="9789"/>
                  <a:pt x="114069" y="9789"/>
                </a:cubicBezTo>
                <a:cubicBezTo>
                  <a:pt x="113701" y="9789"/>
                  <a:pt x="113339" y="9844"/>
                  <a:pt x="113006" y="9956"/>
                </a:cubicBezTo>
                <a:cubicBezTo>
                  <a:pt x="111671" y="10846"/>
                  <a:pt x="111226" y="12625"/>
                  <a:pt x="112116" y="13960"/>
                </a:cubicBezTo>
                <a:lnTo>
                  <a:pt x="129912" y="45103"/>
                </a:lnTo>
                <a:lnTo>
                  <a:pt x="117455" y="66903"/>
                </a:lnTo>
                <a:lnTo>
                  <a:pt x="106332" y="41099"/>
                </a:lnTo>
                <a:lnTo>
                  <a:pt x="94764" y="66903"/>
                </a:lnTo>
                <a:lnTo>
                  <a:pt x="82307" y="45103"/>
                </a:lnTo>
                <a:lnTo>
                  <a:pt x="100103" y="13960"/>
                </a:lnTo>
                <a:cubicBezTo>
                  <a:pt x="100993" y="12625"/>
                  <a:pt x="100548" y="10846"/>
                  <a:pt x="99214" y="9956"/>
                </a:cubicBezTo>
                <a:cubicBezTo>
                  <a:pt x="98841" y="9707"/>
                  <a:pt x="98433" y="9598"/>
                  <a:pt x="98020" y="9598"/>
                </a:cubicBezTo>
                <a:cubicBezTo>
                  <a:pt x="96954" y="9598"/>
                  <a:pt x="95851" y="10328"/>
                  <a:pt x="95209" y="11290"/>
                </a:cubicBezTo>
                <a:lnTo>
                  <a:pt x="78748" y="39319"/>
                </a:lnTo>
                <a:lnTo>
                  <a:pt x="70740" y="25527"/>
                </a:lnTo>
                <a:lnTo>
                  <a:pt x="79193" y="11735"/>
                </a:lnTo>
                <a:cubicBezTo>
                  <a:pt x="79638" y="10401"/>
                  <a:pt x="79193" y="8621"/>
                  <a:pt x="77858" y="7731"/>
                </a:cubicBezTo>
                <a:cubicBezTo>
                  <a:pt x="77385" y="7416"/>
                  <a:pt x="76857" y="7268"/>
                  <a:pt x="76332" y="7268"/>
                </a:cubicBezTo>
                <a:cubicBezTo>
                  <a:pt x="75374" y="7268"/>
                  <a:pt x="74429" y="7759"/>
                  <a:pt x="73854" y="8621"/>
                </a:cubicBezTo>
                <a:lnTo>
                  <a:pt x="67625" y="19744"/>
                </a:lnTo>
                <a:lnTo>
                  <a:pt x="56948" y="1503"/>
                </a:lnTo>
                <a:cubicBezTo>
                  <a:pt x="56280" y="501"/>
                  <a:pt x="55112" y="1"/>
                  <a:pt x="54007" y="1"/>
                </a:cubicBezTo>
                <a:close/>
              </a:path>
            </a:pathLst>
          </a:custGeom>
          <a:solidFill>
            <a:srgbClr val="A3816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186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" name="Google Shape;312;p49"/>
          <p:cNvSpPr/>
          <p:nvPr/>
        </p:nvSpPr>
        <p:spPr>
          <a:xfrm>
            <a:off x="9907221" y="3690987"/>
            <a:ext cx="469675" cy="516307"/>
          </a:xfrm>
          <a:custGeom>
            <a:avLst/>
            <a:gdLst/>
            <a:ahLst/>
            <a:cxnLst/>
            <a:rect l="l" t="t" r="r" b="b"/>
            <a:pathLst>
              <a:path w="170791" h="187748" extrusionOk="0">
                <a:moveTo>
                  <a:pt x="85597" y="5249"/>
                </a:moveTo>
                <a:cubicBezTo>
                  <a:pt x="86405" y="5249"/>
                  <a:pt x="87213" y="5249"/>
                  <a:pt x="88020" y="5653"/>
                </a:cubicBezTo>
                <a:cubicBezTo>
                  <a:pt x="91250" y="6864"/>
                  <a:pt x="93269" y="9691"/>
                  <a:pt x="93269" y="12921"/>
                </a:cubicBezTo>
                <a:cubicBezTo>
                  <a:pt x="93269" y="16555"/>
                  <a:pt x="91250" y="19381"/>
                  <a:pt x="88020" y="20592"/>
                </a:cubicBezTo>
                <a:cubicBezTo>
                  <a:pt x="87213" y="20996"/>
                  <a:pt x="86405" y="20996"/>
                  <a:pt x="85597" y="20996"/>
                </a:cubicBezTo>
                <a:cubicBezTo>
                  <a:pt x="84386" y="20996"/>
                  <a:pt x="83579" y="20996"/>
                  <a:pt x="82771" y="20592"/>
                </a:cubicBezTo>
                <a:cubicBezTo>
                  <a:pt x="79541" y="19381"/>
                  <a:pt x="77522" y="16555"/>
                  <a:pt x="77522" y="12921"/>
                </a:cubicBezTo>
                <a:cubicBezTo>
                  <a:pt x="77522" y="9691"/>
                  <a:pt x="79541" y="6864"/>
                  <a:pt x="82771" y="5653"/>
                </a:cubicBezTo>
                <a:cubicBezTo>
                  <a:pt x="83579" y="5249"/>
                  <a:pt x="84386" y="5249"/>
                  <a:pt x="85597" y="5249"/>
                </a:cubicBezTo>
                <a:close/>
                <a:moveTo>
                  <a:pt x="14940" y="46433"/>
                </a:moveTo>
                <a:cubicBezTo>
                  <a:pt x="16151" y="46433"/>
                  <a:pt x="17766" y="46836"/>
                  <a:pt x="18574" y="47644"/>
                </a:cubicBezTo>
                <a:cubicBezTo>
                  <a:pt x="21400" y="49259"/>
                  <a:pt x="22611" y="51681"/>
                  <a:pt x="22611" y="54508"/>
                </a:cubicBezTo>
                <a:cubicBezTo>
                  <a:pt x="22611" y="55719"/>
                  <a:pt x="22611" y="57334"/>
                  <a:pt x="21804" y="58545"/>
                </a:cubicBezTo>
                <a:cubicBezTo>
                  <a:pt x="21400" y="58949"/>
                  <a:pt x="21400" y="59353"/>
                  <a:pt x="20996" y="59757"/>
                </a:cubicBezTo>
                <a:cubicBezTo>
                  <a:pt x="19424" y="61329"/>
                  <a:pt x="17002" y="62391"/>
                  <a:pt x="14612" y="62391"/>
                </a:cubicBezTo>
                <a:cubicBezTo>
                  <a:pt x="13319" y="62391"/>
                  <a:pt x="12036" y="62080"/>
                  <a:pt x="10902" y="61372"/>
                </a:cubicBezTo>
                <a:cubicBezTo>
                  <a:pt x="7672" y="59353"/>
                  <a:pt x="6057" y="55315"/>
                  <a:pt x="7269" y="52085"/>
                </a:cubicBezTo>
                <a:cubicBezTo>
                  <a:pt x="7672" y="51681"/>
                  <a:pt x="7672" y="50874"/>
                  <a:pt x="8076" y="50874"/>
                </a:cubicBezTo>
                <a:cubicBezTo>
                  <a:pt x="8884" y="49259"/>
                  <a:pt x="9691" y="48451"/>
                  <a:pt x="10902" y="47644"/>
                </a:cubicBezTo>
                <a:cubicBezTo>
                  <a:pt x="12114" y="46836"/>
                  <a:pt x="13325" y="46433"/>
                  <a:pt x="14940" y="46433"/>
                </a:cubicBezTo>
                <a:close/>
                <a:moveTo>
                  <a:pt x="155851" y="46433"/>
                </a:moveTo>
                <a:cubicBezTo>
                  <a:pt x="157466" y="46433"/>
                  <a:pt x="158678" y="46836"/>
                  <a:pt x="159889" y="47644"/>
                </a:cubicBezTo>
                <a:cubicBezTo>
                  <a:pt x="161100" y="48451"/>
                  <a:pt x="162311" y="49259"/>
                  <a:pt x="162715" y="50874"/>
                </a:cubicBezTo>
                <a:cubicBezTo>
                  <a:pt x="163119" y="50874"/>
                  <a:pt x="163119" y="51681"/>
                  <a:pt x="163523" y="52085"/>
                </a:cubicBezTo>
                <a:cubicBezTo>
                  <a:pt x="164734" y="55315"/>
                  <a:pt x="163119" y="59353"/>
                  <a:pt x="159889" y="61372"/>
                </a:cubicBezTo>
                <a:cubicBezTo>
                  <a:pt x="158678" y="62179"/>
                  <a:pt x="157466" y="62583"/>
                  <a:pt x="155851" y="62583"/>
                </a:cubicBezTo>
                <a:cubicBezTo>
                  <a:pt x="153429" y="62583"/>
                  <a:pt x="151410" y="61372"/>
                  <a:pt x="150199" y="59757"/>
                </a:cubicBezTo>
                <a:cubicBezTo>
                  <a:pt x="149795" y="59353"/>
                  <a:pt x="149391" y="58949"/>
                  <a:pt x="148987" y="58545"/>
                </a:cubicBezTo>
                <a:cubicBezTo>
                  <a:pt x="148180" y="57334"/>
                  <a:pt x="148180" y="55719"/>
                  <a:pt x="148180" y="54508"/>
                </a:cubicBezTo>
                <a:cubicBezTo>
                  <a:pt x="148180" y="51681"/>
                  <a:pt x="149391" y="49259"/>
                  <a:pt x="152217" y="47644"/>
                </a:cubicBezTo>
                <a:cubicBezTo>
                  <a:pt x="153429" y="46836"/>
                  <a:pt x="154640" y="46433"/>
                  <a:pt x="155851" y="46433"/>
                </a:cubicBezTo>
                <a:close/>
                <a:moveTo>
                  <a:pt x="14940" y="125165"/>
                </a:moveTo>
                <a:cubicBezTo>
                  <a:pt x="17363" y="125165"/>
                  <a:pt x="19381" y="126377"/>
                  <a:pt x="20996" y="127992"/>
                </a:cubicBezTo>
                <a:cubicBezTo>
                  <a:pt x="20996" y="128395"/>
                  <a:pt x="21400" y="128799"/>
                  <a:pt x="21804" y="129203"/>
                </a:cubicBezTo>
                <a:cubicBezTo>
                  <a:pt x="22611" y="130414"/>
                  <a:pt x="22611" y="131625"/>
                  <a:pt x="22611" y="133240"/>
                </a:cubicBezTo>
                <a:cubicBezTo>
                  <a:pt x="22611" y="134048"/>
                  <a:pt x="22611" y="134452"/>
                  <a:pt x="22611" y="135259"/>
                </a:cubicBezTo>
                <a:cubicBezTo>
                  <a:pt x="21804" y="137278"/>
                  <a:pt x="20593" y="138893"/>
                  <a:pt x="18574" y="140104"/>
                </a:cubicBezTo>
                <a:cubicBezTo>
                  <a:pt x="17766" y="140912"/>
                  <a:pt x="16151" y="140912"/>
                  <a:pt x="14940" y="140912"/>
                </a:cubicBezTo>
                <a:cubicBezTo>
                  <a:pt x="13325" y="140912"/>
                  <a:pt x="12114" y="140508"/>
                  <a:pt x="10902" y="140104"/>
                </a:cubicBezTo>
                <a:cubicBezTo>
                  <a:pt x="9691" y="139297"/>
                  <a:pt x="8884" y="138085"/>
                  <a:pt x="8076" y="136874"/>
                </a:cubicBezTo>
                <a:cubicBezTo>
                  <a:pt x="7672" y="136470"/>
                  <a:pt x="7672" y="136067"/>
                  <a:pt x="7269" y="135663"/>
                </a:cubicBezTo>
                <a:cubicBezTo>
                  <a:pt x="6865" y="134048"/>
                  <a:pt x="6865" y="132433"/>
                  <a:pt x="7269" y="131222"/>
                </a:cubicBezTo>
                <a:cubicBezTo>
                  <a:pt x="7672" y="128799"/>
                  <a:pt x="9287" y="127184"/>
                  <a:pt x="10902" y="126377"/>
                </a:cubicBezTo>
                <a:cubicBezTo>
                  <a:pt x="12114" y="125569"/>
                  <a:pt x="13729" y="125165"/>
                  <a:pt x="14940" y="125165"/>
                </a:cubicBezTo>
                <a:close/>
                <a:moveTo>
                  <a:pt x="155851" y="125165"/>
                </a:moveTo>
                <a:cubicBezTo>
                  <a:pt x="157466" y="125165"/>
                  <a:pt x="158678" y="125569"/>
                  <a:pt x="159889" y="126377"/>
                </a:cubicBezTo>
                <a:cubicBezTo>
                  <a:pt x="161504" y="127184"/>
                  <a:pt x="163119" y="128799"/>
                  <a:pt x="163523" y="130818"/>
                </a:cubicBezTo>
                <a:cubicBezTo>
                  <a:pt x="163926" y="132433"/>
                  <a:pt x="163926" y="134048"/>
                  <a:pt x="163523" y="135663"/>
                </a:cubicBezTo>
                <a:cubicBezTo>
                  <a:pt x="163119" y="136067"/>
                  <a:pt x="163119" y="136470"/>
                  <a:pt x="162715" y="136874"/>
                </a:cubicBezTo>
                <a:cubicBezTo>
                  <a:pt x="162311" y="138085"/>
                  <a:pt x="161100" y="139297"/>
                  <a:pt x="159889" y="140104"/>
                </a:cubicBezTo>
                <a:cubicBezTo>
                  <a:pt x="158678" y="140710"/>
                  <a:pt x="157365" y="141013"/>
                  <a:pt x="156053" y="141013"/>
                </a:cubicBezTo>
                <a:cubicBezTo>
                  <a:pt x="154741" y="141013"/>
                  <a:pt x="153429" y="140710"/>
                  <a:pt x="152217" y="140104"/>
                </a:cubicBezTo>
                <a:cubicBezTo>
                  <a:pt x="150199" y="138893"/>
                  <a:pt x="148987" y="137278"/>
                  <a:pt x="148180" y="135259"/>
                </a:cubicBezTo>
                <a:cubicBezTo>
                  <a:pt x="148180" y="134452"/>
                  <a:pt x="148180" y="133644"/>
                  <a:pt x="148180" y="133240"/>
                </a:cubicBezTo>
                <a:cubicBezTo>
                  <a:pt x="148180" y="131625"/>
                  <a:pt x="148180" y="130414"/>
                  <a:pt x="148987" y="129203"/>
                </a:cubicBezTo>
                <a:cubicBezTo>
                  <a:pt x="149391" y="128799"/>
                  <a:pt x="149795" y="128395"/>
                  <a:pt x="150199" y="127992"/>
                </a:cubicBezTo>
                <a:cubicBezTo>
                  <a:pt x="151410" y="126377"/>
                  <a:pt x="153429" y="125165"/>
                  <a:pt x="155851" y="125165"/>
                </a:cubicBezTo>
                <a:close/>
                <a:moveTo>
                  <a:pt x="85597" y="166752"/>
                </a:moveTo>
                <a:cubicBezTo>
                  <a:pt x="86405" y="166752"/>
                  <a:pt x="87213" y="166752"/>
                  <a:pt x="88020" y="167156"/>
                </a:cubicBezTo>
                <a:cubicBezTo>
                  <a:pt x="91250" y="168367"/>
                  <a:pt x="93269" y="171194"/>
                  <a:pt x="93269" y="174424"/>
                </a:cubicBezTo>
                <a:cubicBezTo>
                  <a:pt x="93269" y="178057"/>
                  <a:pt x="91250" y="180884"/>
                  <a:pt x="88020" y="182095"/>
                </a:cubicBezTo>
                <a:lnTo>
                  <a:pt x="82771" y="182095"/>
                </a:lnTo>
                <a:cubicBezTo>
                  <a:pt x="79541" y="180884"/>
                  <a:pt x="77522" y="178057"/>
                  <a:pt x="77522" y="174424"/>
                </a:cubicBezTo>
                <a:cubicBezTo>
                  <a:pt x="77522" y="171194"/>
                  <a:pt x="79541" y="168367"/>
                  <a:pt x="82771" y="167156"/>
                </a:cubicBezTo>
                <a:cubicBezTo>
                  <a:pt x="83579" y="166752"/>
                  <a:pt x="84386" y="166752"/>
                  <a:pt x="85597" y="166752"/>
                </a:cubicBezTo>
                <a:close/>
                <a:moveTo>
                  <a:pt x="82771" y="1"/>
                </a:moveTo>
                <a:cubicBezTo>
                  <a:pt x="76715" y="1212"/>
                  <a:pt x="72273" y="6864"/>
                  <a:pt x="72273" y="12921"/>
                </a:cubicBezTo>
                <a:cubicBezTo>
                  <a:pt x="72273" y="19381"/>
                  <a:pt x="76715" y="25033"/>
                  <a:pt x="82771" y="26245"/>
                </a:cubicBezTo>
                <a:lnTo>
                  <a:pt x="82771" y="58545"/>
                </a:lnTo>
                <a:lnTo>
                  <a:pt x="67025" y="42799"/>
                </a:lnTo>
                <a:cubicBezTo>
                  <a:pt x="66419" y="42193"/>
                  <a:pt x="65712" y="41890"/>
                  <a:pt x="65006" y="41890"/>
                </a:cubicBezTo>
                <a:cubicBezTo>
                  <a:pt x="64299" y="41890"/>
                  <a:pt x="63593" y="42193"/>
                  <a:pt x="62987" y="42799"/>
                </a:cubicBezTo>
                <a:cubicBezTo>
                  <a:pt x="62180" y="43606"/>
                  <a:pt x="62180" y="45221"/>
                  <a:pt x="62987" y="46433"/>
                </a:cubicBezTo>
                <a:lnTo>
                  <a:pt x="82771" y="66217"/>
                </a:lnTo>
                <a:lnTo>
                  <a:pt x="82771" y="89231"/>
                </a:lnTo>
                <a:lnTo>
                  <a:pt x="62583" y="77522"/>
                </a:lnTo>
                <a:lnTo>
                  <a:pt x="55719" y="50874"/>
                </a:lnTo>
                <a:cubicBezTo>
                  <a:pt x="55385" y="49536"/>
                  <a:pt x="54219" y="48752"/>
                  <a:pt x="52911" y="48752"/>
                </a:cubicBezTo>
                <a:cubicBezTo>
                  <a:pt x="52640" y="48752"/>
                  <a:pt x="52363" y="48786"/>
                  <a:pt x="52086" y="48855"/>
                </a:cubicBezTo>
                <a:cubicBezTo>
                  <a:pt x="50874" y="49259"/>
                  <a:pt x="50067" y="50874"/>
                  <a:pt x="50471" y="52085"/>
                </a:cubicBezTo>
                <a:lnTo>
                  <a:pt x="56123" y="73888"/>
                </a:lnTo>
                <a:lnTo>
                  <a:pt x="27860" y="57334"/>
                </a:lnTo>
                <a:cubicBezTo>
                  <a:pt x="29071" y="51681"/>
                  <a:pt x="26649" y="46029"/>
                  <a:pt x="21400" y="42799"/>
                </a:cubicBezTo>
                <a:cubicBezTo>
                  <a:pt x="19565" y="41729"/>
                  <a:pt x="17499" y="41237"/>
                  <a:pt x="15420" y="41237"/>
                </a:cubicBezTo>
                <a:cubicBezTo>
                  <a:pt x="12010" y="41237"/>
                  <a:pt x="8566" y="42560"/>
                  <a:pt x="6057" y="44818"/>
                </a:cubicBezTo>
                <a:cubicBezTo>
                  <a:pt x="4846" y="45625"/>
                  <a:pt x="4039" y="46836"/>
                  <a:pt x="3231" y="48048"/>
                </a:cubicBezTo>
                <a:cubicBezTo>
                  <a:pt x="3231" y="48451"/>
                  <a:pt x="2827" y="48855"/>
                  <a:pt x="2827" y="49259"/>
                </a:cubicBezTo>
                <a:cubicBezTo>
                  <a:pt x="1" y="55315"/>
                  <a:pt x="2424" y="62583"/>
                  <a:pt x="8480" y="66217"/>
                </a:cubicBezTo>
                <a:cubicBezTo>
                  <a:pt x="10499" y="67024"/>
                  <a:pt x="12517" y="67832"/>
                  <a:pt x="14940" y="67832"/>
                </a:cubicBezTo>
                <a:cubicBezTo>
                  <a:pt x="18978" y="67832"/>
                  <a:pt x="23015" y="65813"/>
                  <a:pt x="25438" y="62179"/>
                </a:cubicBezTo>
                <a:lnTo>
                  <a:pt x="53297" y="78329"/>
                </a:lnTo>
                <a:lnTo>
                  <a:pt x="31898" y="84386"/>
                </a:lnTo>
                <a:cubicBezTo>
                  <a:pt x="30283" y="84790"/>
                  <a:pt x="29475" y="86001"/>
                  <a:pt x="29879" y="87616"/>
                </a:cubicBezTo>
                <a:cubicBezTo>
                  <a:pt x="30283" y="88827"/>
                  <a:pt x="31494" y="89635"/>
                  <a:pt x="32705" y="89635"/>
                </a:cubicBezTo>
                <a:lnTo>
                  <a:pt x="33109" y="89635"/>
                </a:lnTo>
                <a:lnTo>
                  <a:pt x="60161" y="82367"/>
                </a:lnTo>
                <a:lnTo>
                  <a:pt x="79945" y="93672"/>
                </a:lnTo>
                <a:lnTo>
                  <a:pt x="60161" y="105381"/>
                </a:lnTo>
                <a:lnTo>
                  <a:pt x="33109" y="98114"/>
                </a:lnTo>
                <a:cubicBezTo>
                  <a:pt x="32901" y="98044"/>
                  <a:pt x="32682" y="98011"/>
                  <a:pt x="32458" y="98011"/>
                </a:cubicBezTo>
                <a:cubicBezTo>
                  <a:pt x="31379" y="98011"/>
                  <a:pt x="30213" y="98794"/>
                  <a:pt x="29879" y="100132"/>
                </a:cubicBezTo>
                <a:cubicBezTo>
                  <a:pt x="29475" y="101344"/>
                  <a:pt x="30283" y="102959"/>
                  <a:pt x="31898" y="103362"/>
                </a:cubicBezTo>
                <a:lnTo>
                  <a:pt x="53297" y="109015"/>
                </a:lnTo>
                <a:lnTo>
                  <a:pt x="25438" y="125165"/>
                </a:lnTo>
                <a:cubicBezTo>
                  <a:pt x="23015" y="121935"/>
                  <a:pt x="18798" y="119961"/>
                  <a:pt x="14581" y="119961"/>
                </a:cubicBezTo>
                <a:cubicBezTo>
                  <a:pt x="12473" y="119961"/>
                  <a:pt x="10364" y="120455"/>
                  <a:pt x="8480" y="121531"/>
                </a:cubicBezTo>
                <a:cubicBezTo>
                  <a:pt x="5250" y="123146"/>
                  <a:pt x="3231" y="125973"/>
                  <a:pt x="2020" y="129607"/>
                </a:cubicBezTo>
                <a:cubicBezTo>
                  <a:pt x="1212" y="132433"/>
                  <a:pt x="1616" y="135663"/>
                  <a:pt x="2827" y="138489"/>
                </a:cubicBezTo>
                <a:cubicBezTo>
                  <a:pt x="2827" y="138893"/>
                  <a:pt x="3231" y="139297"/>
                  <a:pt x="3231" y="139701"/>
                </a:cubicBezTo>
                <a:cubicBezTo>
                  <a:pt x="4039" y="140912"/>
                  <a:pt x="4846" y="141719"/>
                  <a:pt x="6057" y="142931"/>
                </a:cubicBezTo>
                <a:cubicBezTo>
                  <a:pt x="8480" y="144949"/>
                  <a:pt x="11306" y="146564"/>
                  <a:pt x="14940" y="146564"/>
                </a:cubicBezTo>
                <a:cubicBezTo>
                  <a:pt x="16959" y="146564"/>
                  <a:pt x="19381" y="145757"/>
                  <a:pt x="21400" y="144949"/>
                </a:cubicBezTo>
                <a:cubicBezTo>
                  <a:pt x="24630" y="142931"/>
                  <a:pt x="26649" y="140104"/>
                  <a:pt x="27860" y="136874"/>
                </a:cubicBezTo>
                <a:cubicBezTo>
                  <a:pt x="28264" y="134452"/>
                  <a:pt x="28264" y="132433"/>
                  <a:pt x="27860" y="130010"/>
                </a:cubicBezTo>
                <a:lnTo>
                  <a:pt x="56123" y="113860"/>
                </a:lnTo>
                <a:lnTo>
                  <a:pt x="50471" y="135663"/>
                </a:lnTo>
                <a:cubicBezTo>
                  <a:pt x="50067" y="136874"/>
                  <a:pt x="50874" y="138489"/>
                  <a:pt x="52086" y="138893"/>
                </a:cubicBezTo>
                <a:lnTo>
                  <a:pt x="52893" y="138893"/>
                </a:lnTo>
                <a:cubicBezTo>
                  <a:pt x="54104" y="138893"/>
                  <a:pt x="55316" y="138085"/>
                  <a:pt x="55719" y="136874"/>
                </a:cubicBezTo>
                <a:lnTo>
                  <a:pt x="62583" y="109822"/>
                </a:lnTo>
                <a:lnTo>
                  <a:pt x="82771" y="98517"/>
                </a:lnTo>
                <a:lnTo>
                  <a:pt x="82771" y="121531"/>
                </a:lnTo>
                <a:lnTo>
                  <a:pt x="62987" y="141316"/>
                </a:lnTo>
                <a:cubicBezTo>
                  <a:pt x="62180" y="142123"/>
                  <a:pt x="62180" y="144142"/>
                  <a:pt x="62987" y="144949"/>
                </a:cubicBezTo>
                <a:cubicBezTo>
                  <a:pt x="63593" y="145555"/>
                  <a:pt x="64299" y="145858"/>
                  <a:pt x="65006" y="145858"/>
                </a:cubicBezTo>
                <a:cubicBezTo>
                  <a:pt x="65712" y="145858"/>
                  <a:pt x="66419" y="145555"/>
                  <a:pt x="67025" y="144949"/>
                </a:cubicBezTo>
                <a:lnTo>
                  <a:pt x="82771" y="129203"/>
                </a:lnTo>
                <a:lnTo>
                  <a:pt x="82771" y="161503"/>
                </a:lnTo>
                <a:cubicBezTo>
                  <a:pt x="76715" y="162715"/>
                  <a:pt x="72273" y="168367"/>
                  <a:pt x="72273" y="174424"/>
                </a:cubicBezTo>
                <a:cubicBezTo>
                  <a:pt x="72273" y="180884"/>
                  <a:pt x="76715" y="186536"/>
                  <a:pt x="82771" y="187748"/>
                </a:cubicBezTo>
                <a:cubicBezTo>
                  <a:pt x="82771" y="187748"/>
                  <a:pt x="88020" y="187344"/>
                  <a:pt x="88020" y="187344"/>
                </a:cubicBezTo>
                <a:cubicBezTo>
                  <a:pt x="88020" y="187344"/>
                  <a:pt x="98518" y="184114"/>
                  <a:pt x="98518" y="174424"/>
                </a:cubicBezTo>
                <a:cubicBezTo>
                  <a:pt x="98518" y="168367"/>
                  <a:pt x="94076" y="162715"/>
                  <a:pt x="88020" y="161503"/>
                </a:cubicBezTo>
                <a:lnTo>
                  <a:pt x="88020" y="129203"/>
                </a:lnTo>
                <a:lnTo>
                  <a:pt x="103767" y="144949"/>
                </a:lnTo>
                <a:cubicBezTo>
                  <a:pt x="104574" y="145353"/>
                  <a:pt x="105382" y="145757"/>
                  <a:pt x="105785" y="145757"/>
                </a:cubicBezTo>
                <a:cubicBezTo>
                  <a:pt x="106593" y="145757"/>
                  <a:pt x="107400" y="145353"/>
                  <a:pt x="107804" y="144949"/>
                </a:cubicBezTo>
                <a:cubicBezTo>
                  <a:pt x="109015" y="144142"/>
                  <a:pt x="109015" y="142123"/>
                  <a:pt x="107804" y="141316"/>
                </a:cubicBezTo>
                <a:lnTo>
                  <a:pt x="88020" y="121531"/>
                </a:lnTo>
                <a:lnTo>
                  <a:pt x="88020" y="98517"/>
                </a:lnTo>
                <a:lnTo>
                  <a:pt x="108208" y="109822"/>
                </a:lnTo>
                <a:lnTo>
                  <a:pt x="115476" y="136874"/>
                </a:lnTo>
                <a:cubicBezTo>
                  <a:pt x="115476" y="138085"/>
                  <a:pt x="116687" y="138893"/>
                  <a:pt x="117898" y="138893"/>
                </a:cubicBezTo>
                <a:lnTo>
                  <a:pt x="118706" y="138893"/>
                </a:lnTo>
                <a:cubicBezTo>
                  <a:pt x="119917" y="138489"/>
                  <a:pt x="120724" y="136874"/>
                  <a:pt x="120321" y="135663"/>
                </a:cubicBezTo>
                <a:lnTo>
                  <a:pt x="114668" y="113860"/>
                </a:lnTo>
                <a:lnTo>
                  <a:pt x="114668" y="113860"/>
                </a:lnTo>
                <a:lnTo>
                  <a:pt x="142931" y="130010"/>
                </a:lnTo>
                <a:cubicBezTo>
                  <a:pt x="142527" y="132433"/>
                  <a:pt x="142527" y="134452"/>
                  <a:pt x="143335" y="136874"/>
                </a:cubicBezTo>
                <a:cubicBezTo>
                  <a:pt x="144142" y="140104"/>
                  <a:pt x="146565" y="142931"/>
                  <a:pt x="149391" y="144949"/>
                </a:cubicBezTo>
                <a:cubicBezTo>
                  <a:pt x="151410" y="145757"/>
                  <a:pt x="153832" y="146564"/>
                  <a:pt x="155851" y="146564"/>
                </a:cubicBezTo>
                <a:cubicBezTo>
                  <a:pt x="159485" y="146564"/>
                  <a:pt x="162715" y="144949"/>
                  <a:pt x="164734" y="142931"/>
                </a:cubicBezTo>
                <a:cubicBezTo>
                  <a:pt x="165945" y="141719"/>
                  <a:pt x="166753" y="140912"/>
                  <a:pt x="167560" y="139701"/>
                </a:cubicBezTo>
                <a:cubicBezTo>
                  <a:pt x="167560" y="139297"/>
                  <a:pt x="167964" y="138893"/>
                  <a:pt x="167964" y="138489"/>
                </a:cubicBezTo>
                <a:cubicBezTo>
                  <a:pt x="169175" y="135663"/>
                  <a:pt x="169579" y="132433"/>
                  <a:pt x="168771" y="129607"/>
                </a:cubicBezTo>
                <a:cubicBezTo>
                  <a:pt x="167964" y="125973"/>
                  <a:pt x="165541" y="123146"/>
                  <a:pt x="162311" y="121531"/>
                </a:cubicBezTo>
                <a:cubicBezTo>
                  <a:pt x="160427" y="120455"/>
                  <a:pt x="158363" y="119961"/>
                  <a:pt x="156300" y="119961"/>
                </a:cubicBezTo>
                <a:cubicBezTo>
                  <a:pt x="152173" y="119961"/>
                  <a:pt x="148045" y="121935"/>
                  <a:pt x="145354" y="125165"/>
                </a:cubicBezTo>
                <a:lnTo>
                  <a:pt x="117494" y="109015"/>
                </a:lnTo>
                <a:lnTo>
                  <a:pt x="138893" y="103362"/>
                </a:lnTo>
                <a:cubicBezTo>
                  <a:pt x="140508" y="102959"/>
                  <a:pt x="141316" y="101344"/>
                  <a:pt x="140912" y="100132"/>
                </a:cubicBezTo>
                <a:cubicBezTo>
                  <a:pt x="140578" y="98794"/>
                  <a:pt x="139412" y="98011"/>
                  <a:pt x="138333" y="98011"/>
                </a:cubicBezTo>
                <a:cubicBezTo>
                  <a:pt x="138110" y="98011"/>
                  <a:pt x="137890" y="98044"/>
                  <a:pt x="137682" y="98114"/>
                </a:cubicBezTo>
                <a:lnTo>
                  <a:pt x="110630" y="105381"/>
                </a:lnTo>
                <a:lnTo>
                  <a:pt x="90846" y="93672"/>
                </a:lnTo>
                <a:lnTo>
                  <a:pt x="110630" y="82367"/>
                </a:lnTo>
                <a:lnTo>
                  <a:pt x="137682" y="89635"/>
                </a:lnTo>
                <a:lnTo>
                  <a:pt x="138490" y="89635"/>
                </a:lnTo>
                <a:cubicBezTo>
                  <a:pt x="139701" y="89635"/>
                  <a:pt x="140508" y="88827"/>
                  <a:pt x="140912" y="87616"/>
                </a:cubicBezTo>
                <a:cubicBezTo>
                  <a:pt x="141316" y="86001"/>
                  <a:pt x="140508" y="84790"/>
                  <a:pt x="138893" y="84386"/>
                </a:cubicBezTo>
                <a:lnTo>
                  <a:pt x="117494" y="78329"/>
                </a:lnTo>
                <a:lnTo>
                  <a:pt x="145354" y="62179"/>
                </a:lnTo>
                <a:cubicBezTo>
                  <a:pt x="147776" y="65813"/>
                  <a:pt x="151814" y="67832"/>
                  <a:pt x="155851" y="67832"/>
                </a:cubicBezTo>
                <a:cubicBezTo>
                  <a:pt x="158274" y="67832"/>
                  <a:pt x="160293" y="67024"/>
                  <a:pt x="162311" y="66217"/>
                </a:cubicBezTo>
                <a:cubicBezTo>
                  <a:pt x="168368" y="62583"/>
                  <a:pt x="170790" y="55315"/>
                  <a:pt x="167964" y="49259"/>
                </a:cubicBezTo>
                <a:cubicBezTo>
                  <a:pt x="167964" y="48855"/>
                  <a:pt x="167964" y="48451"/>
                  <a:pt x="167560" y="48048"/>
                </a:cubicBezTo>
                <a:cubicBezTo>
                  <a:pt x="166753" y="46836"/>
                  <a:pt x="165945" y="45625"/>
                  <a:pt x="164734" y="44818"/>
                </a:cubicBezTo>
                <a:cubicBezTo>
                  <a:pt x="162225" y="42560"/>
                  <a:pt x="158937" y="41237"/>
                  <a:pt x="155548" y="41237"/>
                </a:cubicBezTo>
                <a:cubicBezTo>
                  <a:pt x="153482" y="41237"/>
                  <a:pt x="151379" y="41729"/>
                  <a:pt x="149391" y="42799"/>
                </a:cubicBezTo>
                <a:cubicBezTo>
                  <a:pt x="144142" y="46029"/>
                  <a:pt x="141720" y="51681"/>
                  <a:pt x="142931" y="57334"/>
                </a:cubicBezTo>
                <a:lnTo>
                  <a:pt x="114668" y="73888"/>
                </a:lnTo>
                <a:lnTo>
                  <a:pt x="120321" y="52085"/>
                </a:lnTo>
                <a:cubicBezTo>
                  <a:pt x="120724" y="50874"/>
                  <a:pt x="119917" y="49259"/>
                  <a:pt x="118706" y="48855"/>
                </a:cubicBezTo>
                <a:cubicBezTo>
                  <a:pt x="118428" y="48786"/>
                  <a:pt x="118151" y="48752"/>
                  <a:pt x="117882" y="48752"/>
                </a:cubicBezTo>
                <a:cubicBezTo>
                  <a:pt x="116584" y="48752"/>
                  <a:pt x="115476" y="49536"/>
                  <a:pt x="115476" y="50874"/>
                </a:cubicBezTo>
                <a:lnTo>
                  <a:pt x="108208" y="77522"/>
                </a:lnTo>
                <a:lnTo>
                  <a:pt x="88020" y="89231"/>
                </a:lnTo>
                <a:lnTo>
                  <a:pt x="88020" y="66217"/>
                </a:lnTo>
                <a:lnTo>
                  <a:pt x="107804" y="46433"/>
                </a:lnTo>
                <a:cubicBezTo>
                  <a:pt x="109015" y="45221"/>
                  <a:pt x="109015" y="43606"/>
                  <a:pt x="107804" y="42799"/>
                </a:cubicBezTo>
                <a:cubicBezTo>
                  <a:pt x="107198" y="42193"/>
                  <a:pt x="106492" y="41890"/>
                  <a:pt x="105836" y="41890"/>
                </a:cubicBezTo>
                <a:cubicBezTo>
                  <a:pt x="105180" y="41890"/>
                  <a:pt x="104574" y="42193"/>
                  <a:pt x="104170" y="42799"/>
                </a:cubicBezTo>
                <a:lnTo>
                  <a:pt x="88020" y="58545"/>
                </a:lnTo>
                <a:lnTo>
                  <a:pt x="88020" y="26245"/>
                </a:lnTo>
                <a:cubicBezTo>
                  <a:pt x="94076" y="25033"/>
                  <a:pt x="98921" y="19381"/>
                  <a:pt x="98921" y="12921"/>
                </a:cubicBezTo>
                <a:cubicBezTo>
                  <a:pt x="98921" y="6864"/>
                  <a:pt x="94076" y="1212"/>
                  <a:pt x="88020" y="1"/>
                </a:cubicBezTo>
                <a:lnTo>
                  <a:pt x="88020" y="404"/>
                </a:lnTo>
                <a:cubicBezTo>
                  <a:pt x="87213" y="1"/>
                  <a:pt x="86405" y="1"/>
                  <a:pt x="85597" y="1"/>
                </a:cubicBezTo>
                <a:cubicBezTo>
                  <a:pt x="84386" y="1"/>
                  <a:pt x="83579" y="1"/>
                  <a:pt x="82771" y="404"/>
                </a:cubicBezTo>
                <a:lnTo>
                  <a:pt x="82771" y="1"/>
                </a:lnTo>
                <a:close/>
              </a:path>
            </a:pathLst>
          </a:custGeom>
          <a:solidFill>
            <a:srgbClr val="A3816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186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" name="Google Shape;313;p49"/>
          <p:cNvSpPr/>
          <p:nvPr/>
        </p:nvSpPr>
        <p:spPr>
          <a:xfrm>
            <a:off x="6625181" y="4492656"/>
            <a:ext cx="463009" cy="529631"/>
          </a:xfrm>
          <a:custGeom>
            <a:avLst/>
            <a:gdLst/>
            <a:ahLst/>
            <a:cxnLst/>
            <a:rect l="l" t="t" r="r" b="b"/>
            <a:pathLst>
              <a:path w="168367" h="192593" extrusionOk="0">
                <a:moveTo>
                  <a:pt x="84385" y="62987"/>
                </a:moveTo>
                <a:lnTo>
                  <a:pt x="86808" y="69043"/>
                </a:lnTo>
                <a:lnTo>
                  <a:pt x="92461" y="81963"/>
                </a:lnTo>
                <a:lnTo>
                  <a:pt x="106592" y="80348"/>
                </a:lnTo>
                <a:lnTo>
                  <a:pt x="113052" y="79541"/>
                </a:lnTo>
                <a:lnTo>
                  <a:pt x="109015" y="85193"/>
                </a:lnTo>
                <a:lnTo>
                  <a:pt x="100940" y="96499"/>
                </a:lnTo>
                <a:lnTo>
                  <a:pt x="109015" y="107804"/>
                </a:lnTo>
                <a:lnTo>
                  <a:pt x="113052" y="113053"/>
                </a:lnTo>
                <a:lnTo>
                  <a:pt x="113052" y="113053"/>
                </a:lnTo>
                <a:lnTo>
                  <a:pt x="106592" y="112245"/>
                </a:lnTo>
                <a:lnTo>
                  <a:pt x="92461" y="110630"/>
                </a:lnTo>
                <a:lnTo>
                  <a:pt x="86808" y="123550"/>
                </a:lnTo>
                <a:lnTo>
                  <a:pt x="84385" y="129607"/>
                </a:lnTo>
                <a:lnTo>
                  <a:pt x="81559" y="123550"/>
                </a:lnTo>
                <a:lnTo>
                  <a:pt x="75907" y="110630"/>
                </a:lnTo>
                <a:lnTo>
                  <a:pt x="61775" y="112245"/>
                </a:lnTo>
                <a:lnTo>
                  <a:pt x="55315" y="113053"/>
                </a:lnTo>
                <a:lnTo>
                  <a:pt x="55315" y="113053"/>
                </a:lnTo>
                <a:lnTo>
                  <a:pt x="59353" y="107804"/>
                </a:lnTo>
                <a:lnTo>
                  <a:pt x="67428" y="96499"/>
                </a:lnTo>
                <a:lnTo>
                  <a:pt x="59353" y="85193"/>
                </a:lnTo>
                <a:lnTo>
                  <a:pt x="55315" y="79541"/>
                </a:lnTo>
                <a:lnTo>
                  <a:pt x="61775" y="80348"/>
                </a:lnTo>
                <a:lnTo>
                  <a:pt x="75907" y="81963"/>
                </a:lnTo>
                <a:lnTo>
                  <a:pt x="81559" y="69043"/>
                </a:lnTo>
                <a:lnTo>
                  <a:pt x="84385" y="62987"/>
                </a:lnTo>
                <a:close/>
                <a:moveTo>
                  <a:pt x="84385" y="1"/>
                </a:moveTo>
                <a:cubicBezTo>
                  <a:pt x="82770" y="1"/>
                  <a:pt x="81559" y="1212"/>
                  <a:pt x="81559" y="2827"/>
                </a:cubicBezTo>
                <a:lnTo>
                  <a:pt x="81559" y="21803"/>
                </a:lnTo>
                <a:lnTo>
                  <a:pt x="71465" y="16151"/>
                </a:lnTo>
                <a:cubicBezTo>
                  <a:pt x="71036" y="15865"/>
                  <a:pt x="70556" y="15731"/>
                  <a:pt x="70080" y="15731"/>
                </a:cubicBezTo>
                <a:cubicBezTo>
                  <a:pt x="69211" y="15731"/>
                  <a:pt x="68353" y="16176"/>
                  <a:pt x="67831" y="16958"/>
                </a:cubicBezTo>
                <a:cubicBezTo>
                  <a:pt x="67024" y="18170"/>
                  <a:pt x="67428" y="19785"/>
                  <a:pt x="69043" y="20592"/>
                </a:cubicBezTo>
                <a:lnTo>
                  <a:pt x="81559" y="27860"/>
                </a:lnTo>
                <a:lnTo>
                  <a:pt x="81559" y="42395"/>
                </a:lnTo>
                <a:lnTo>
                  <a:pt x="56122" y="27456"/>
                </a:lnTo>
                <a:cubicBezTo>
                  <a:pt x="55820" y="27355"/>
                  <a:pt x="55492" y="27305"/>
                  <a:pt x="55157" y="27305"/>
                </a:cubicBezTo>
                <a:cubicBezTo>
                  <a:pt x="54154" y="27305"/>
                  <a:pt x="53094" y="27759"/>
                  <a:pt x="52489" y="28667"/>
                </a:cubicBezTo>
                <a:cubicBezTo>
                  <a:pt x="51681" y="29879"/>
                  <a:pt x="52085" y="31494"/>
                  <a:pt x="53296" y="32301"/>
                </a:cubicBezTo>
                <a:lnTo>
                  <a:pt x="81559" y="48451"/>
                </a:lnTo>
                <a:lnTo>
                  <a:pt x="81559" y="55719"/>
                </a:lnTo>
                <a:lnTo>
                  <a:pt x="72677" y="76311"/>
                </a:lnTo>
                <a:lnTo>
                  <a:pt x="50470" y="73888"/>
                </a:lnTo>
                <a:lnTo>
                  <a:pt x="44010" y="70254"/>
                </a:lnTo>
                <a:lnTo>
                  <a:pt x="44010" y="37550"/>
                </a:lnTo>
                <a:cubicBezTo>
                  <a:pt x="44010" y="36339"/>
                  <a:pt x="42798" y="35127"/>
                  <a:pt x="41587" y="35127"/>
                </a:cubicBezTo>
                <a:cubicBezTo>
                  <a:pt x="39972" y="35127"/>
                  <a:pt x="38761" y="36339"/>
                  <a:pt x="38761" y="37550"/>
                </a:cubicBezTo>
                <a:lnTo>
                  <a:pt x="38761" y="67024"/>
                </a:lnTo>
                <a:lnTo>
                  <a:pt x="26244" y="59757"/>
                </a:lnTo>
                <a:lnTo>
                  <a:pt x="26244" y="45221"/>
                </a:lnTo>
                <a:cubicBezTo>
                  <a:pt x="26244" y="43606"/>
                  <a:pt x="25033" y="42395"/>
                  <a:pt x="23418" y="42395"/>
                </a:cubicBezTo>
                <a:cubicBezTo>
                  <a:pt x="22207" y="42395"/>
                  <a:pt x="20996" y="43606"/>
                  <a:pt x="20996" y="45221"/>
                </a:cubicBezTo>
                <a:lnTo>
                  <a:pt x="20996" y="56527"/>
                </a:lnTo>
                <a:lnTo>
                  <a:pt x="4442" y="47240"/>
                </a:lnTo>
                <a:cubicBezTo>
                  <a:pt x="4012" y="46954"/>
                  <a:pt x="3533" y="46820"/>
                  <a:pt x="3056" y="46820"/>
                </a:cubicBezTo>
                <a:cubicBezTo>
                  <a:pt x="2187" y="46820"/>
                  <a:pt x="1329" y="47265"/>
                  <a:pt x="808" y="48048"/>
                </a:cubicBezTo>
                <a:cubicBezTo>
                  <a:pt x="0" y="49663"/>
                  <a:pt x="404" y="51278"/>
                  <a:pt x="1615" y="52085"/>
                </a:cubicBezTo>
                <a:lnTo>
                  <a:pt x="18169" y="61372"/>
                </a:lnTo>
                <a:lnTo>
                  <a:pt x="8479" y="67024"/>
                </a:lnTo>
                <a:cubicBezTo>
                  <a:pt x="6864" y="67832"/>
                  <a:pt x="6460" y="69447"/>
                  <a:pt x="7268" y="70658"/>
                </a:cubicBezTo>
                <a:cubicBezTo>
                  <a:pt x="7672" y="71466"/>
                  <a:pt x="8883" y="72273"/>
                  <a:pt x="9690" y="72273"/>
                </a:cubicBezTo>
                <a:cubicBezTo>
                  <a:pt x="10094" y="72273"/>
                  <a:pt x="10498" y="71869"/>
                  <a:pt x="10902" y="71869"/>
                </a:cubicBezTo>
                <a:lnTo>
                  <a:pt x="23418" y="64602"/>
                </a:lnTo>
                <a:lnTo>
                  <a:pt x="35935" y="71869"/>
                </a:lnTo>
                <a:lnTo>
                  <a:pt x="10498" y="86405"/>
                </a:lnTo>
                <a:cubicBezTo>
                  <a:pt x="9287" y="87212"/>
                  <a:pt x="8883" y="88827"/>
                  <a:pt x="9690" y="90038"/>
                </a:cubicBezTo>
                <a:cubicBezTo>
                  <a:pt x="10094" y="90846"/>
                  <a:pt x="10902" y="91250"/>
                  <a:pt x="12113" y="91250"/>
                </a:cubicBezTo>
                <a:cubicBezTo>
                  <a:pt x="12517" y="91250"/>
                  <a:pt x="12920" y="91250"/>
                  <a:pt x="13324" y="90846"/>
                </a:cubicBezTo>
                <a:lnTo>
                  <a:pt x="41587" y="74696"/>
                </a:lnTo>
                <a:lnTo>
                  <a:pt x="47644" y="78329"/>
                </a:lnTo>
                <a:lnTo>
                  <a:pt x="60968" y="96499"/>
                </a:lnTo>
                <a:lnTo>
                  <a:pt x="47644" y="114264"/>
                </a:lnTo>
                <a:lnTo>
                  <a:pt x="41587" y="117898"/>
                </a:lnTo>
                <a:lnTo>
                  <a:pt x="13324" y="101747"/>
                </a:lnTo>
                <a:cubicBezTo>
                  <a:pt x="12895" y="101461"/>
                  <a:pt x="12415" y="101327"/>
                  <a:pt x="11939" y="101327"/>
                </a:cubicBezTo>
                <a:cubicBezTo>
                  <a:pt x="11070" y="101327"/>
                  <a:pt x="10212" y="101773"/>
                  <a:pt x="9690" y="102555"/>
                </a:cubicBezTo>
                <a:cubicBezTo>
                  <a:pt x="8883" y="104170"/>
                  <a:pt x="9287" y="105785"/>
                  <a:pt x="10498" y="106189"/>
                </a:cubicBezTo>
                <a:lnTo>
                  <a:pt x="35935" y="121128"/>
                </a:lnTo>
                <a:lnTo>
                  <a:pt x="23418" y="128395"/>
                </a:lnTo>
                <a:lnTo>
                  <a:pt x="10902" y="121128"/>
                </a:lnTo>
                <a:cubicBezTo>
                  <a:pt x="10473" y="120842"/>
                  <a:pt x="9993" y="120708"/>
                  <a:pt x="9516" y="120708"/>
                </a:cubicBezTo>
                <a:cubicBezTo>
                  <a:pt x="8648" y="120708"/>
                  <a:pt x="7789" y="121153"/>
                  <a:pt x="7268" y="121935"/>
                </a:cubicBezTo>
                <a:cubicBezTo>
                  <a:pt x="6460" y="123147"/>
                  <a:pt x="6864" y="124762"/>
                  <a:pt x="8479" y="125569"/>
                </a:cubicBezTo>
                <a:lnTo>
                  <a:pt x="18169" y="131222"/>
                </a:lnTo>
                <a:lnTo>
                  <a:pt x="1615" y="140912"/>
                </a:lnTo>
                <a:cubicBezTo>
                  <a:pt x="404" y="141719"/>
                  <a:pt x="0" y="143334"/>
                  <a:pt x="808" y="144546"/>
                </a:cubicBezTo>
                <a:cubicBezTo>
                  <a:pt x="1212" y="145353"/>
                  <a:pt x="2019" y="145757"/>
                  <a:pt x="3230" y="145757"/>
                </a:cubicBezTo>
                <a:cubicBezTo>
                  <a:pt x="3634" y="145757"/>
                  <a:pt x="4038" y="145757"/>
                  <a:pt x="4442" y="145353"/>
                </a:cubicBezTo>
                <a:lnTo>
                  <a:pt x="20996" y="136067"/>
                </a:lnTo>
                <a:lnTo>
                  <a:pt x="20996" y="147372"/>
                </a:lnTo>
                <a:cubicBezTo>
                  <a:pt x="20996" y="148987"/>
                  <a:pt x="22207" y="150198"/>
                  <a:pt x="23418" y="150198"/>
                </a:cubicBezTo>
                <a:cubicBezTo>
                  <a:pt x="25033" y="150198"/>
                  <a:pt x="26244" y="148987"/>
                  <a:pt x="26244" y="147372"/>
                </a:cubicBezTo>
                <a:lnTo>
                  <a:pt x="26244" y="132837"/>
                </a:lnTo>
                <a:lnTo>
                  <a:pt x="38761" y="125569"/>
                </a:lnTo>
                <a:lnTo>
                  <a:pt x="38761" y="155043"/>
                </a:lnTo>
                <a:cubicBezTo>
                  <a:pt x="38761" y="156658"/>
                  <a:pt x="39972" y="157870"/>
                  <a:pt x="41587" y="157870"/>
                </a:cubicBezTo>
                <a:cubicBezTo>
                  <a:pt x="42798" y="157870"/>
                  <a:pt x="44010" y="156658"/>
                  <a:pt x="44010" y="155043"/>
                </a:cubicBezTo>
                <a:lnTo>
                  <a:pt x="44010" y="122743"/>
                </a:lnTo>
                <a:lnTo>
                  <a:pt x="50470" y="119109"/>
                </a:lnTo>
                <a:lnTo>
                  <a:pt x="72677" y="116686"/>
                </a:lnTo>
                <a:lnTo>
                  <a:pt x="81559" y="136874"/>
                </a:lnTo>
                <a:lnTo>
                  <a:pt x="81559" y="144142"/>
                </a:lnTo>
                <a:lnTo>
                  <a:pt x="53296" y="160292"/>
                </a:lnTo>
                <a:cubicBezTo>
                  <a:pt x="52085" y="161100"/>
                  <a:pt x="51681" y="162715"/>
                  <a:pt x="52489" y="164330"/>
                </a:cubicBezTo>
                <a:cubicBezTo>
                  <a:pt x="53010" y="165112"/>
                  <a:pt x="53868" y="165557"/>
                  <a:pt x="54737" y="165557"/>
                </a:cubicBezTo>
                <a:cubicBezTo>
                  <a:pt x="55214" y="165557"/>
                  <a:pt x="55693" y="165423"/>
                  <a:pt x="56122" y="165137"/>
                </a:cubicBezTo>
                <a:lnTo>
                  <a:pt x="81559" y="150602"/>
                </a:lnTo>
                <a:lnTo>
                  <a:pt x="81559" y="164733"/>
                </a:lnTo>
                <a:lnTo>
                  <a:pt x="69043" y="172001"/>
                </a:lnTo>
                <a:cubicBezTo>
                  <a:pt x="67428" y="172809"/>
                  <a:pt x="67024" y="174424"/>
                  <a:pt x="67831" y="175635"/>
                </a:cubicBezTo>
                <a:cubicBezTo>
                  <a:pt x="68235" y="176846"/>
                  <a:pt x="69446" y="177250"/>
                  <a:pt x="70254" y="177250"/>
                </a:cubicBezTo>
                <a:cubicBezTo>
                  <a:pt x="70658" y="177250"/>
                  <a:pt x="71061" y="176846"/>
                  <a:pt x="71465" y="176846"/>
                </a:cubicBezTo>
                <a:lnTo>
                  <a:pt x="81559" y="171194"/>
                </a:lnTo>
                <a:lnTo>
                  <a:pt x="81559" y="190170"/>
                </a:lnTo>
                <a:cubicBezTo>
                  <a:pt x="81559" y="191381"/>
                  <a:pt x="82770" y="192593"/>
                  <a:pt x="84385" y="192593"/>
                </a:cubicBezTo>
                <a:cubicBezTo>
                  <a:pt x="85597" y="192593"/>
                  <a:pt x="86808" y="191381"/>
                  <a:pt x="86808" y="190170"/>
                </a:cubicBezTo>
                <a:lnTo>
                  <a:pt x="86808" y="171194"/>
                </a:lnTo>
                <a:lnTo>
                  <a:pt x="96902" y="176846"/>
                </a:lnTo>
                <a:cubicBezTo>
                  <a:pt x="97306" y="177115"/>
                  <a:pt x="97754" y="177250"/>
                  <a:pt x="98203" y="177250"/>
                </a:cubicBezTo>
                <a:cubicBezTo>
                  <a:pt x="99100" y="177250"/>
                  <a:pt x="99997" y="176712"/>
                  <a:pt x="100536" y="175635"/>
                </a:cubicBezTo>
                <a:cubicBezTo>
                  <a:pt x="101343" y="174424"/>
                  <a:pt x="100940" y="172809"/>
                  <a:pt x="99324" y="172001"/>
                </a:cubicBezTo>
                <a:lnTo>
                  <a:pt x="86808" y="164733"/>
                </a:lnTo>
                <a:lnTo>
                  <a:pt x="86808" y="150602"/>
                </a:lnTo>
                <a:lnTo>
                  <a:pt x="112245" y="165137"/>
                </a:lnTo>
                <a:cubicBezTo>
                  <a:pt x="112648" y="165541"/>
                  <a:pt x="113052" y="165541"/>
                  <a:pt x="113860" y="165541"/>
                </a:cubicBezTo>
                <a:cubicBezTo>
                  <a:pt x="114667" y="165541"/>
                  <a:pt x="115475" y="165137"/>
                  <a:pt x="115879" y="164330"/>
                </a:cubicBezTo>
                <a:cubicBezTo>
                  <a:pt x="116686" y="162715"/>
                  <a:pt x="116282" y="161100"/>
                  <a:pt x="115071" y="160292"/>
                </a:cubicBezTo>
                <a:lnTo>
                  <a:pt x="86808" y="144142"/>
                </a:lnTo>
                <a:lnTo>
                  <a:pt x="86808" y="136874"/>
                </a:lnTo>
                <a:lnTo>
                  <a:pt x="95691" y="116686"/>
                </a:lnTo>
                <a:lnTo>
                  <a:pt x="117897" y="119109"/>
                </a:lnTo>
                <a:lnTo>
                  <a:pt x="124357" y="122743"/>
                </a:lnTo>
                <a:lnTo>
                  <a:pt x="124357" y="155043"/>
                </a:lnTo>
                <a:cubicBezTo>
                  <a:pt x="124357" y="156658"/>
                  <a:pt x="125569" y="157870"/>
                  <a:pt x="126780" y="157870"/>
                </a:cubicBezTo>
                <a:cubicBezTo>
                  <a:pt x="128395" y="157870"/>
                  <a:pt x="129606" y="156658"/>
                  <a:pt x="129606" y="155043"/>
                </a:cubicBezTo>
                <a:lnTo>
                  <a:pt x="129606" y="125569"/>
                </a:lnTo>
                <a:lnTo>
                  <a:pt x="142123" y="132837"/>
                </a:lnTo>
                <a:lnTo>
                  <a:pt x="142123" y="147372"/>
                </a:lnTo>
                <a:cubicBezTo>
                  <a:pt x="142123" y="148987"/>
                  <a:pt x="143334" y="150198"/>
                  <a:pt x="144949" y="150198"/>
                </a:cubicBezTo>
                <a:cubicBezTo>
                  <a:pt x="146160" y="150198"/>
                  <a:pt x="147372" y="148987"/>
                  <a:pt x="147372" y="147372"/>
                </a:cubicBezTo>
                <a:lnTo>
                  <a:pt x="147372" y="136067"/>
                </a:lnTo>
                <a:lnTo>
                  <a:pt x="163926" y="145353"/>
                </a:lnTo>
                <a:cubicBezTo>
                  <a:pt x="164329" y="145757"/>
                  <a:pt x="164733" y="145757"/>
                  <a:pt x="165137" y="145757"/>
                </a:cubicBezTo>
                <a:cubicBezTo>
                  <a:pt x="166348" y="145757"/>
                  <a:pt x="167156" y="145353"/>
                  <a:pt x="167559" y="144546"/>
                </a:cubicBezTo>
                <a:cubicBezTo>
                  <a:pt x="168367" y="143334"/>
                  <a:pt x="167963" y="141719"/>
                  <a:pt x="166752" y="140912"/>
                </a:cubicBezTo>
                <a:lnTo>
                  <a:pt x="150198" y="131222"/>
                </a:lnTo>
                <a:lnTo>
                  <a:pt x="160292" y="125569"/>
                </a:lnTo>
                <a:cubicBezTo>
                  <a:pt x="161503" y="124762"/>
                  <a:pt x="161907" y="123147"/>
                  <a:pt x="161099" y="121935"/>
                </a:cubicBezTo>
                <a:cubicBezTo>
                  <a:pt x="160578" y="121153"/>
                  <a:pt x="159720" y="120708"/>
                  <a:pt x="158851" y="120708"/>
                </a:cubicBezTo>
                <a:cubicBezTo>
                  <a:pt x="158374" y="120708"/>
                  <a:pt x="157895" y="120842"/>
                  <a:pt x="157466" y="121128"/>
                </a:cubicBezTo>
                <a:lnTo>
                  <a:pt x="144949" y="128395"/>
                </a:lnTo>
                <a:lnTo>
                  <a:pt x="132433" y="121128"/>
                </a:lnTo>
                <a:lnTo>
                  <a:pt x="157869" y="106189"/>
                </a:lnTo>
                <a:cubicBezTo>
                  <a:pt x="159081" y="105785"/>
                  <a:pt x="159484" y="103766"/>
                  <a:pt x="158677" y="102555"/>
                </a:cubicBezTo>
                <a:cubicBezTo>
                  <a:pt x="158155" y="101773"/>
                  <a:pt x="157297" y="101327"/>
                  <a:pt x="156428" y="101327"/>
                </a:cubicBezTo>
                <a:cubicBezTo>
                  <a:pt x="155952" y="101327"/>
                  <a:pt x="155472" y="101461"/>
                  <a:pt x="155043" y="101747"/>
                </a:cubicBezTo>
                <a:lnTo>
                  <a:pt x="126780" y="117898"/>
                </a:lnTo>
                <a:lnTo>
                  <a:pt x="120724" y="114264"/>
                </a:lnTo>
                <a:lnTo>
                  <a:pt x="107400" y="96499"/>
                </a:lnTo>
                <a:lnTo>
                  <a:pt x="120724" y="78329"/>
                </a:lnTo>
                <a:lnTo>
                  <a:pt x="126780" y="74696"/>
                </a:lnTo>
                <a:lnTo>
                  <a:pt x="155043" y="91250"/>
                </a:lnTo>
                <a:lnTo>
                  <a:pt x="156254" y="91250"/>
                </a:lnTo>
                <a:cubicBezTo>
                  <a:pt x="157466" y="91250"/>
                  <a:pt x="158273" y="90846"/>
                  <a:pt x="158677" y="90038"/>
                </a:cubicBezTo>
                <a:cubicBezTo>
                  <a:pt x="159484" y="88827"/>
                  <a:pt x="159081" y="87212"/>
                  <a:pt x="157869" y="86405"/>
                </a:cubicBezTo>
                <a:lnTo>
                  <a:pt x="132433" y="71869"/>
                </a:lnTo>
                <a:lnTo>
                  <a:pt x="144949" y="64602"/>
                </a:lnTo>
                <a:lnTo>
                  <a:pt x="157466" y="71869"/>
                </a:lnTo>
                <a:cubicBezTo>
                  <a:pt x="157869" y="71869"/>
                  <a:pt x="158273" y="72273"/>
                  <a:pt x="158677" y="72273"/>
                </a:cubicBezTo>
                <a:cubicBezTo>
                  <a:pt x="159888" y="72273"/>
                  <a:pt x="160696" y="71466"/>
                  <a:pt x="161099" y="70658"/>
                </a:cubicBezTo>
                <a:cubicBezTo>
                  <a:pt x="161907" y="69447"/>
                  <a:pt x="161503" y="67832"/>
                  <a:pt x="160292" y="67024"/>
                </a:cubicBezTo>
                <a:lnTo>
                  <a:pt x="150198" y="61372"/>
                </a:lnTo>
                <a:lnTo>
                  <a:pt x="166752" y="52085"/>
                </a:lnTo>
                <a:cubicBezTo>
                  <a:pt x="167963" y="51278"/>
                  <a:pt x="168367" y="49663"/>
                  <a:pt x="167559" y="48048"/>
                </a:cubicBezTo>
                <a:cubicBezTo>
                  <a:pt x="167038" y="47265"/>
                  <a:pt x="166180" y="46820"/>
                  <a:pt x="165311" y="46820"/>
                </a:cubicBezTo>
                <a:cubicBezTo>
                  <a:pt x="164834" y="46820"/>
                  <a:pt x="164355" y="46954"/>
                  <a:pt x="163926" y="47240"/>
                </a:cubicBezTo>
                <a:lnTo>
                  <a:pt x="147372" y="56527"/>
                </a:lnTo>
                <a:lnTo>
                  <a:pt x="147372" y="45221"/>
                </a:lnTo>
                <a:cubicBezTo>
                  <a:pt x="147372" y="43606"/>
                  <a:pt x="146160" y="42395"/>
                  <a:pt x="144949" y="42395"/>
                </a:cubicBezTo>
                <a:cubicBezTo>
                  <a:pt x="143334" y="42395"/>
                  <a:pt x="142123" y="43606"/>
                  <a:pt x="142123" y="45221"/>
                </a:cubicBezTo>
                <a:lnTo>
                  <a:pt x="142123" y="59757"/>
                </a:lnTo>
                <a:lnTo>
                  <a:pt x="129606" y="67024"/>
                </a:lnTo>
                <a:lnTo>
                  <a:pt x="129606" y="37550"/>
                </a:lnTo>
                <a:cubicBezTo>
                  <a:pt x="129606" y="36339"/>
                  <a:pt x="128395" y="35127"/>
                  <a:pt x="126780" y="35127"/>
                </a:cubicBezTo>
                <a:cubicBezTo>
                  <a:pt x="125569" y="35127"/>
                  <a:pt x="124357" y="36339"/>
                  <a:pt x="124357" y="37550"/>
                </a:cubicBezTo>
                <a:lnTo>
                  <a:pt x="124357" y="70254"/>
                </a:lnTo>
                <a:lnTo>
                  <a:pt x="117897" y="73888"/>
                </a:lnTo>
                <a:lnTo>
                  <a:pt x="95691" y="76311"/>
                </a:lnTo>
                <a:lnTo>
                  <a:pt x="86808" y="55719"/>
                </a:lnTo>
                <a:lnTo>
                  <a:pt x="86808" y="48451"/>
                </a:lnTo>
                <a:lnTo>
                  <a:pt x="115071" y="32301"/>
                </a:lnTo>
                <a:cubicBezTo>
                  <a:pt x="116282" y="31494"/>
                  <a:pt x="116686" y="29879"/>
                  <a:pt x="115879" y="28667"/>
                </a:cubicBezTo>
                <a:cubicBezTo>
                  <a:pt x="115273" y="27759"/>
                  <a:pt x="114213" y="27305"/>
                  <a:pt x="113210" y="27305"/>
                </a:cubicBezTo>
                <a:cubicBezTo>
                  <a:pt x="112876" y="27305"/>
                  <a:pt x="112548" y="27355"/>
                  <a:pt x="112245" y="27456"/>
                </a:cubicBezTo>
                <a:lnTo>
                  <a:pt x="86808" y="42395"/>
                </a:lnTo>
                <a:lnTo>
                  <a:pt x="86808" y="27860"/>
                </a:lnTo>
                <a:lnTo>
                  <a:pt x="99324" y="20592"/>
                </a:lnTo>
                <a:cubicBezTo>
                  <a:pt x="100940" y="19785"/>
                  <a:pt x="101343" y="18170"/>
                  <a:pt x="100536" y="16958"/>
                </a:cubicBezTo>
                <a:cubicBezTo>
                  <a:pt x="100014" y="16176"/>
                  <a:pt x="99156" y="15731"/>
                  <a:pt x="98287" y="15731"/>
                </a:cubicBezTo>
                <a:cubicBezTo>
                  <a:pt x="97811" y="15731"/>
                  <a:pt x="97331" y="15865"/>
                  <a:pt x="96902" y="16151"/>
                </a:cubicBezTo>
                <a:lnTo>
                  <a:pt x="86808" y="21803"/>
                </a:lnTo>
                <a:lnTo>
                  <a:pt x="86808" y="2827"/>
                </a:lnTo>
                <a:cubicBezTo>
                  <a:pt x="86808" y="1212"/>
                  <a:pt x="85597" y="1"/>
                  <a:pt x="84385" y="1"/>
                </a:cubicBezTo>
                <a:close/>
              </a:path>
            </a:pathLst>
          </a:custGeom>
          <a:solidFill>
            <a:srgbClr val="A3816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186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" name="Google Shape;316;p49"/>
          <p:cNvSpPr/>
          <p:nvPr/>
        </p:nvSpPr>
        <p:spPr>
          <a:xfrm>
            <a:off x="2146417" y="3506412"/>
            <a:ext cx="463009" cy="529631"/>
          </a:xfrm>
          <a:custGeom>
            <a:avLst/>
            <a:gdLst/>
            <a:ahLst/>
            <a:cxnLst/>
            <a:rect l="l" t="t" r="r" b="b"/>
            <a:pathLst>
              <a:path w="168367" h="192593" extrusionOk="0">
                <a:moveTo>
                  <a:pt x="83982" y="64602"/>
                </a:moveTo>
                <a:lnTo>
                  <a:pt x="86808" y="66217"/>
                </a:lnTo>
                <a:lnTo>
                  <a:pt x="109015" y="78733"/>
                </a:lnTo>
                <a:lnTo>
                  <a:pt x="111841" y="80348"/>
                </a:lnTo>
                <a:lnTo>
                  <a:pt x="111841" y="112245"/>
                </a:lnTo>
                <a:lnTo>
                  <a:pt x="109015" y="113860"/>
                </a:lnTo>
                <a:lnTo>
                  <a:pt x="86808" y="126780"/>
                </a:lnTo>
                <a:lnTo>
                  <a:pt x="83982" y="127992"/>
                </a:lnTo>
                <a:lnTo>
                  <a:pt x="81559" y="126780"/>
                </a:lnTo>
                <a:lnTo>
                  <a:pt x="59353" y="113860"/>
                </a:lnTo>
                <a:lnTo>
                  <a:pt x="56526" y="112245"/>
                </a:lnTo>
                <a:lnTo>
                  <a:pt x="56526" y="80348"/>
                </a:lnTo>
                <a:lnTo>
                  <a:pt x="59353" y="78733"/>
                </a:lnTo>
                <a:lnTo>
                  <a:pt x="81559" y="66217"/>
                </a:lnTo>
                <a:lnTo>
                  <a:pt x="83982" y="64602"/>
                </a:lnTo>
                <a:close/>
                <a:moveTo>
                  <a:pt x="83982" y="1"/>
                </a:moveTo>
                <a:cubicBezTo>
                  <a:pt x="82770" y="1"/>
                  <a:pt x="81559" y="1212"/>
                  <a:pt x="81559" y="2827"/>
                </a:cubicBezTo>
                <a:lnTo>
                  <a:pt x="81559" y="20996"/>
                </a:lnTo>
                <a:lnTo>
                  <a:pt x="71465" y="14940"/>
                </a:lnTo>
                <a:cubicBezTo>
                  <a:pt x="70927" y="14670"/>
                  <a:pt x="70389" y="14536"/>
                  <a:pt x="69880" y="14536"/>
                </a:cubicBezTo>
                <a:cubicBezTo>
                  <a:pt x="68863" y="14536"/>
                  <a:pt x="67966" y="15074"/>
                  <a:pt x="67428" y="16151"/>
                </a:cubicBezTo>
                <a:cubicBezTo>
                  <a:pt x="67024" y="17362"/>
                  <a:pt x="67428" y="18977"/>
                  <a:pt x="68639" y="19785"/>
                </a:cubicBezTo>
                <a:lnTo>
                  <a:pt x="81559" y="27052"/>
                </a:lnTo>
                <a:lnTo>
                  <a:pt x="81559" y="41991"/>
                </a:lnTo>
                <a:lnTo>
                  <a:pt x="55315" y="27052"/>
                </a:lnTo>
                <a:cubicBezTo>
                  <a:pt x="54886" y="26766"/>
                  <a:pt x="54406" y="26632"/>
                  <a:pt x="53930" y="26632"/>
                </a:cubicBezTo>
                <a:cubicBezTo>
                  <a:pt x="53061" y="26632"/>
                  <a:pt x="52203" y="27078"/>
                  <a:pt x="51681" y="27860"/>
                </a:cubicBezTo>
                <a:cubicBezTo>
                  <a:pt x="50874" y="29071"/>
                  <a:pt x="51277" y="30686"/>
                  <a:pt x="52489" y="31494"/>
                </a:cubicBezTo>
                <a:lnTo>
                  <a:pt x="81559" y="48451"/>
                </a:lnTo>
                <a:lnTo>
                  <a:pt x="81559" y="59757"/>
                </a:lnTo>
                <a:lnTo>
                  <a:pt x="54104" y="75907"/>
                </a:lnTo>
                <a:lnTo>
                  <a:pt x="43202" y="69447"/>
                </a:lnTo>
                <a:lnTo>
                  <a:pt x="43202" y="37146"/>
                </a:lnTo>
                <a:cubicBezTo>
                  <a:pt x="43202" y="35531"/>
                  <a:pt x="41991" y="34320"/>
                  <a:pt x="40376" y="34320"/>
                </a:cubicBezTo>
                <a:cubicBezTo>
                  <a:pt x="38761" y="34320"/>
                  <a:pt x="37550" y="35531"/>
                  <a:pt x="37550" y="37146"/>
                </a:cubicBezTo>
                <a:lnTo>
                  <a:pt x="37550" y="66620"/>
                </a:lnTo>
                <a:lnTo>
                  <a:pt x="24629" y="58949"/>
                </a:lnTo>
                <a:lnTo>
                  <a:pt x="24629" y="44818"/>
                </a:lnTo>
                <a:cubicBezTo>
                  <a:pt x="24629" y="43606"/>
                  <a:pt x="23418" y="42395"/>
                  <a:pt x="22207" y="42395"/>
                </a:cubicBezTo>
                <a:cubicBezTo>
                  <a:pt x="20592" y="42395"/>
                  <a:pt x="19381" y="43606"/>
                  <a:pt x="19381" y="44818"/>
                </a:cubicBezTo>
                <a:lnTo>
                  <a:pt x="19381" y="55719"/>
                </a:lnTo>
                <a:lnTo>
                  <a:pt x="4442" y="47240"/>
                </a:lnTo>
                <a:cubicBezTo>
                  <a:pt x="4012" y="46954"/>
                  <a:pt x="3533" y="46820"/>
                  <a:pt x="3056" y="46820"/>
                </a:cubicBezTo>
                <a:cubicBezTo>
                  <a:pt x="2187" y="46820"/>
                  <a:pt x="1329" y="47265"/>
                  <a:pt x="808" y="48048"/>
                </a:cubicBezTo>
                <a:cubicBezTo>
                  <a:pt x="0" y="49663"/>
                  <a:pt x="404" y="51278"/>
                  <a:pt x="1615" y="51681"/>
                </a:cubicBezTo>
                <a:lnTo>
                  <a:pt x="17362" y="60968"/>
                </a:lnTo>
                <a:lnTo>
                  <a:pt x="6460" y="67428"/>
                </a:lnTo>
                <a:cubicBezTo>
                  <a:pt x="5249" y="68236"/>
                  <a:pt x="4845" y="69851"/>
                  <a:pt x="5249" y="71062"/>
                </a:cubicBezTo>
                <a:cubicBezTo>
                  <a:pt x="6057" y="71869"/>
                  <a:pt x="6864" y="72273"/>
                  <a:pt x="7672" y="72273"/>
                </a:cubicBezTo>
                <a:cubicBezTo>
                  <a:pt x="8075" y="72273"/>
                  <a:pt x="8883" y="72273"/>
                  <a:pt x="9287" y="71869"/>
                </a:cubicBezTo>
                <a:lnTo>
                  <a:pt x="23014" y="64198"/>
                </a:lnTo>
                <a:lnTo>
                  <a:pt x="35935" y="71466"/>
                </a:lnTo>
                <a:lnTo>
                  <a:pt x="8883" y="87212"/>
                </a:lnTo>
                <a:cubicBezTo>
                  <a:pt x="7672" y="88020"/>
                  <a:pt x="7268" y="89635"/>
                  <a:pt x="7672" y="90846"/>
                </a:cubicBezTo>
                <a:cubicBezTo>
                  <a:pt x="8479" y="91653"/>
                  <a:pt x="9287" y="92057"/>
                  <a:pt x="10094" y="92057"/>
                </a:cubicBezTo>
                <a:cubicBezTo>
                  <a:pt x="10498" y="92057"/>
                  <a:pt x="10902" y="92057"/>
                  <a:pt x="11305" y="91653"/>
                </a:cubicBezTo>
                <a:lnTo>
                  <a:pt x="41183" y="74696"/>
                </a:lnTo>
                <a:lnTo>
                  <a:pt x="51277" y="80348"/>
                </a:lnTo>
                <a:lnTo>
                  <a:pt x="51277" y="112245"/>
                </a:lnTo>
                <a:lnTo>
                  <a:pt x="39568" y="119109"/>
                </a:lnTo>
                <a:lnTo>
                  <a:pt x="11709" y="102959"/>
                </a:lnTo>
                <a:cubicBezTo>
                  <a:pt x="11137" y="102673"/>
                  <a:pt x="10565" y="102539"/>
                  <a:pt x="10029" y="102539"/>
                </a:cubicBezTo>
                <a:cubicBezTo>
                  <a:pt x="9051" y="102539"/>
                  <a:pt x="8193" y="102984"/>
                  <a:pt x="7672" y="103766"/>
                </a:cubicBezTo>
                <a:cubicBezTo>
                  <a:pt x="7268" y="104977"/>
                  <a:pt x="7672" y="106592"/>
                  <a:pt x="8883" y="107400"/>
                </a:cubicBezTo>
                <a:lnTo>
                  <a:pt x="34320" y="122339"/>
                </a:lnTo>
                <a:lnTo>
                  <a:pt x="21399" y="129607"/>
                </a:lnTo>
                <a:lnTo>
                  <a:pt x="9287" y="122743"/>
                </a:lnTo>
                <a:cubicBezTo>
                  <a:pt x="8715" y="122457"/>
                  <a:pt x="8142" y="122323"/>
                  <a:pt x="7606" y="122323"/>
                </a:cubicBezTo>
                <a:cubicBezTo>
                  <a:pt x="6629" y="122323"/>
                  <a:pt x="5771" y="122768"/>
                  <a:pt x="5249" y="123550"/>
                </a:cubicBezTo>
                <a:cubicBezTo>
                  <a:pt x="4845" y="124762"/>
                  <a:pt x="5249" y="126377"/>
                  <a:pt x="6460" y="127184"/>
                </a:cubicBezTo>
                <a:lnTo>
                  <a:pt x="15747" y="132837"/>
                </a:lnTo>
                <a:lnTo>
                  <a:pt x="1615" y="140912"/>
                </a:lnTo>
                <a:cubicBezTo>
                  <a:pt x="404" y="141719"/>
                  <a:pt x="0" y="143334"/>
                  <a:pt x="808" y="144546"/>
                </a:cubicBezTo>
                <a:cubicBezTo>
                  <a:pt x="1212" y="145353"/>
                  <a:pt x="2019" y="145757"/>
                  <a:pt x="3230" y="145757"/>
                </a:cubicBezTo>
                <a:lnTo>
                  <a:pt x="4442" y="145757"/>
                </a:lnTo>
                <a:lnTo>
                  <a:pt x="19381" y="136874"/>
                </a:lnTo>
                <a:lnTo>
                  <a:pt x="19381" y="149794"/>
                </a:lnTo>
                <a:cubicBezTo>
                  <a:pt x="19381" y="151006"/>
                  <a:pt x="20592" y="152217"/>
                  <a:pt x="22207" y="152217"/>
                </a:cubicBezTo>
                <a:cubicBezTo>
                  <a:pt x="23418" y="152217"/>
                  <a:pt x="24629" y="151006"/>
                  <a:pt x="24629" y="149794"/>
                </a:cubicBezTo>
                <a:lnTo>
                  <a:pt x="24629" y="133644"/>
                </a:lnTo>
                <a:lnTo>
                  <a:pt x="37550" y="126377"/>
                </a:lnTo>
                <a:lnTo>
                  <a:pt x="37550" y="157466"/>
                </a:lnTo>
                <a:cubicBezTo>
                  <a:pt x="37550" y="159081"/>
                  <a:pt x="38761" y="160292"/>
                  <a:pt x="40376" y="160292"/>
                </a:cubicBezTo>
                <a:cubicBezTo>
                  <a:pt x="41991" y="160292"/>
                  <a:pt x="43202" y="159081"/>
                  <a:pt x="43202" y="157466"/>
                </a:cubicBezTo>
                <a:lnTo>
                  <a:pt x="43202" y="123147"/>
                </a:lnTo>
                <a:lnTo>
                  <a:pt x="54104" y="117090"/>
                </a:lnTo>
                <a:lnTo>
                  <a:pt x="81559" y="132837"/>
                </a:lnTo>
                <a:lnTo>
                  <a:pt x="81559" y="146564"/>
                </a:lnTo>
                <a:lnTo>
                  <a:pt x="52489" y="163118"/>
                </a:lnTo>
                <a:cubicBezTo>
                  <a:pt x="51277" y="163926"/>
                  <a:pt x="50874" y="165541"/>
                  <a:pt x="51681" y="166752"/>
                </a:cubicBezTo>
                <a:cubicBezTo>
                  <a:pt x="52085" y="167560"/>
                  <a:pt x="52892" y="167964"/>
                  <a:pt x="54104" y="167964"/>
                </a:cubicBezTo>
                <a:cubicBezTo>
                  <a:pt x="54507" y="167964"/>
                  <a:pt x="54911" y="167964"/>
                  <a:pt x="55315" y="167560"/>
                </a:cubicBezTo>
                <a:lnTo>
                  <a:pt x="81559" y="152621"/>
                </a:lnTo>
                <a:lnTo>
                  <a:pt x="81559" y="167560"/>
                </a:lnTo>
                <a:lnTo>
                  <a:pt x="68639" y="174827"/>
                </a:lnTo>
                <a:cubicBezTo>
                  <a:pt x="67428" y="175635"/>
                  <a:pt x="67024" y="177250"/>
                  <a:pt x="67428" y="178461"/>
                </a:cubicBezTo>
                <a:cubicBezTo>
                  <a:pt x="67966" y="179538"/>
                  <a:pt x="68863" y="180076"/>
                  <a:pt x="69880" y="180076"/>
                </a:cubicBezTo>
                <a:cubicBezTo>
                  <a:pt x="70389" y="180076"/>
                  <a:pt x="70927" y="179942"/>
                  <a:pt x="71465" y="179673"/>
                </a:cubicBezTo>
                <a:lnTo>
                  <a:pt x="81559" y="173616"/>
                </a:lnTo>
                <a:lnTo>
                  <a:pt x="81559" y="190170"/>
                </a:lnTo>
                <a:cubicBezTo>
                  <a:pt x="81559" y="191381"/>
                  <a:pt x="82770" y="192593"/>
                  <a:pt x="83982" y="192593"/>
                </a:cubicBezTo>
                <a:cubicBezTo>
                  <a:pt x="85597" y="192593"/>
                  <a:pt x="86808" y="191381"/>
                  <a:pt x="86808" y="190170"/>
                </a:cubicBezTo>
                <a:lnTo>
                  <a:pt x="86808" y="173616"/>
                </a:lnTo>
                <a:lnTo>
                  <a:pt x="97306" y="179673"/>
                </a:lnTo>
                <a:cubicBezTo>
                  <a:pt x="97709" y="180076"/>
                  <a:pt x="98113" y="180076"/>
                  <a:pt x="98517" y="180076"/>
                </a:cubicBezTo>
                <a:cubicBezTo>
                  <a:pt x="99324" y="180076"/>
                  <a:pt x="100132" y="179673"/>
                  <a:pt x="100940" y="178461"/>
                </a:cubicBezTo>
                <a:cubicBezTo>
                  <a:pt x="101747" y="177250"/>
                  <a:pt x="100940" y="175635"/>
                  <a:pt x="99728" y="174827"/>
                </a:cubicBezTo>
                <a:lnTo>
                  <a:pt x="86808" y="167560"/>
                </a:lnTo>
                <a:lnTo>
                  <a:pt x="86808" y="152621"/>
                </a:lnTo>
                <a:lnTo>
                  <a:pt x="113052" y="167560"/>
                </a:lnTo>
                <a:cubicBezTo>
                  <a:pt x="113481" y="167846"/>
                  <a:pt x="113961" y="167980"/>
                  <a:pt x="114438" y="167980"/>
                </a:cubicBezTo>
                <a:cubicBezTo>
                  <a:pt x="115306" y="167980"/>
                  <a:pt x="116165" y="167534"/>
                  <a:pt x="116686" y="166752"/>
                </a:cubicBezTo>
                <a:cubicBezTo>
                  <a:pt x="117494" y="165541"/>
                  <a:pt x="117090" y="163926"/>
                  <a:pt x="115879" y="163118"/>
                </a:cubicBezTo>
                <a:lnTo>
                  <a:pt x="86808" y="146161"/>
                </a:lnTo>
                <a:lnTo>
                  <a:pt x="86808" y="132837"/>
                </a:lnTo>
                <a:lnTo>
                  <a:pt x="114264" y="117090"/>
                </a:lnTo>
                <a:lnTo>
                  <a:pt x="125165" y="123147"/>
                </a:lnTo>
                <a:lnTo>
                  <a:pt x="125165" y="157466"/>
                </a:lnTo>
                <a:cubicBezTo>
                  <a:pt x="125165" y="159081"/>
                  <a:pt x="126376" y="160292"/>
                  <a:pt x="127991" y="160292"/>
                </a:cubicBezTo>
                <a:cubicBezTo>
                  <a:pt x="129606" y="160292"/>
                  <a:pt x="130818" y="159081"/>
                  <a:pt x="130818" y="157466"/>
                </a:cubicBezTo>
                <a:lnTo>
                  <a:pt x="130818" y="126377"/>
                </a:lnTo>
                <a:lnTo>
                  <a:pt x="143738" y="133644"/>
                </a:lnTo>
                <a:lnTo>
                  <a:pt x="143738" y="149794"/>
                </a:lnTo>
                <a:cubicBezTo>
                  <a:pt x="143738" y="151006"/>
                  <a:pt x="144949" y="152217"/>
                  <a:pt x="146160" y="152217"/>
                </a:cubicBezTo>
                <a:cubicBezTo>
                  <a:pt x="147775" y="152217"/>
                  <a:pt x="148987" y="151006"/>
                  <a:pt x="148987" y="149794"/>
                </a:cubicBezTo>
                <a:lnTo>
                  <a:pt x="148987" y="136874"/>
                </a:lnTo>
                <a:lnTo>
                  <a:pt x="163926" y="145353"/>
                </a:lnTo>
                <a:cubicBezTo>
                  <a:pt x="164329" y="145757"/>
                  <a:pt x="164733" y="145757"/>
                  <a:pt x="165137" y="145757"/>
                </a:cubicBezTo>
                <a:cubicBezTo>
                  <a:pt x="166348" y="145757"/>
                  <a:pt x="167156" y="145353"/>
                  <a:pt x="167559" y="144546"/>
                </a:cubicBezTo>
                <a:cubicBezTo>
                  <a:pt x="168367" y="143334"/>
                  <a:pt x="167963" y="141719"/>
                  <a:pt x="166752" y="140912"/>
                </a:cubicBezTo>
                <a:lnTo>
                  <a:pt x="152620" y="132837"/>
                </a:lnTo>
                <a:lnTo>
                  <a:pt x="161907" y="127184"/>
                </a:lnTo>
                <a:cubicBezTo>
                  <a:pt x="163118" y="126377"/>
                  <a:pt x="163522" y="124762"/>
                  <a:pt x="163118" y="123550"/>
                </a:cubicBezTo>
                <a:cubicBezTo>
                  <a:pt x="162597" y="122768"/>
                  <a:pt x="161738" y="122323"/>
                  <a:pt x="160761" y="122323"/>
                </a:cubicBezTo>
                <a:cubicBezTo>
                  <a:pt x="160225" y="122323"/>
                  <a:pt x="159653" y="122457"/>
                  <a:pt x="159081" y="122743"/>
                </a:cubicBezTo>
                <a:lnTo>
                  <a:pt x="146968" y="129607"/>
                </a:lnTo>
                <a:lnTo>
                  <a:pt x="134048" y="122339"/>
                </a:lnTo>
                <a:lnTo>
                  <a:pt x="159484" y="107400"/>
                </a:lnTo>
                <a:cubicBezTo>
                  <a:pt x="160696" y="106592"/>
                  <a:pt x="161503" y="104977"/>
                  <a:pt x="160696" y="103766"/>
                </a:cubicBezTo>
                <a:cubicBezTo>
                  <a:pt x="160174" y="102984"/>
                  <a:pt x="159316" y="102539"/>
                  <a:pt x="158447" y="102539"/>
                </a:cubicBezTo>
                <a:cubicBezTo>
                  <a:pt x="157971" y="102539"/>
                  <a:pt x="157491" y="102673"/>
                  <a:pt x="157062" y="102959"/>
                </a:cubicBezTo>
                <a:lnTo>
                  <a:pt x="128799" y="119109"/>
                </a:lnTo>
                <a:lnTo>
                  <a:pt x="117090" y="112245"/>
                </a:lnTo>
                <a:lnTo>
                  <a:pt x="117090" y="80348"/>
                </a:lnTo>
                <a:lnTo>
                  <a:pt x="127184" y="74696"/>
                </a:lnTo>
                <a:lnTo>
                  <a:pt x="157062" y="91653"/>
                </a:lnTo>
                <a:cubicBezTo>
                  <a:pt x="157466" y="92057"/>
                  <a:pt x="157869" y="92057"/>
                  <a:pt x="158273" y="92057"/>
                </a:cubicBezTo>
                <a:cubicBezTo>
                  <a:pt x="159081" y="92057"/>
                  <a:pt x="160292" y="91653"/>
                  <a:pt x="160696" y="90846"/>
                </a:cubicBezTo>
                <a:cubicBezTo>
                  <a:pt x="161503" y="89635"/>
                  <a:pt x="160696" y="88020"/>
                  <a:pt x="159484" y="87212"/>
                </a:cubicBezTo>
                <a:lnTo>
                  <a:pt x="132433" y="71466"/>
                </a:lnTo>
                <a:lnTo>
                  <a:pt x="145353" y="64198"/>
                </a:lnTo>
                <a:lnTo>
                  <a:pt x="159081" y="71869"/>
                </a:lnTo>
                <a:cubicBezTo>
                  <a:pt x="159484" y="72273"/>
                  <a:pt x="160292" y="72273"/>
                  <a:pt x="160696" y="72273"/>
                </a:cubicBezTo>
                <a:cubicBezTo>
                  <a:pt x="161503" y="72273"/>
                  <a:pt x="162311" y="71869"/>
                  <a:pt x="163118" y="71062"/>
                </a:cubicBezTo>
                <a:cubicBezTo>
                  <a:pt x="163522" y="69851"/>
                  <a:pt x="163118" y="68236"/>
                  <a:pt x="161907" y="67428"/>
                </a:cubicBezTo>
                <a:lnTo>
                  <a:pt x="151005" y="60968"/>
                </a:lnTo>
                <a:lnTo>
                  <a:pt x="166752" y="51681"/>
                </a:lnTo>
                <a:cubicBezTo>
                  <a:pt x="167963" y="51278"/>
                  <a:pt x="168367" y="49663"/>
                  <a:pt x="167559" y="48048"/>
                </a:cubicBezTo>
                <a:cubicBezTo>
                  <a:pt x="167038" y="47265"/>
                  <a:pt x="166180" y="46820"/>
                  <a:pt x="165311" y="46820"/>
                </a:cubicBezTo>
                <a:cubicBezTo>
                  <a:pt x="164834" y="46820"/>
                  <a:pt x="164355" y="46954"/>
                  <a:pt x="163926" y="47240"/>
                </a:cubicBezTo>
                <a:lnTo>
                  <a:pt x="148987" y="55719"/>
                </a:lnTo>
                <a:lnTo>
                  <a:pt x="148987" y="44818"/>
                </a:lnTo>
                <a:cubicBezTo>
                  <a:pt x="148987" y="43606"/>
                  <a:pt x="147775" y="42395"/>
                  <a:pt x="146160" y="42395"/>
                </a:cubicBezTo>
                <a:cubicBezTo>
                  <a:pt x="144949" y="42395"/>
                  <a:pt x="143738" y="43606"/>
                  <a:pt x="143738" y="44818"/>
                </a:cubicBezTo>
                <a:lnTo>
                  <a:pt x="143738" y="58949"/>
                </a:lnTo>
                <a:lnTo>
                  <a:pt x="130818" y="66217"/>
                </a:lnTo>
                <a:lnTo>
                  <a:pt x="130818" y="37146"/>
                </a:lnTo>
                <a:cubicBezTo>
                  <a:pt x="130818" y="35531"/>
                  <a:pt x="129606" y="34320"/>
                  <a:pt x="127991" y="34320"/>
                </a:cubicBezTo>
                <a:cubicBezTo>
                  <a:pt x="126376" y="34320"/>
                  <a:pt x="125165" y="35531"/>
                  <a:pt x="125165" y="37146"/>
                </a:cubicBezTo>
                <a:lnTo>
                  <a:pt x="125165" y="69447"/>
                </a:lnTo>
                <a:lnTo>
                  <a:pt x="114264" y="75907"/>
                </a:lnTo>
                <a:lnTo>
                  <a:pt x="86808" y="59757"/>
                </a:lnTo>
                <a:lnTo>
                  <a:pt x="86808" y="48451"/>
                </a:lnTo>
                <a:lnTo>
                  <a:pt x="115879" y="31494"/>
                </a:lnTo>
                <a:cubicBezTo>
                  <a:pt x="117090" y="30686"/>
                  <a:pt x="117494" y="29071"/>
                  <a:pt x="116686" y="27860"/>
                </a:cubicBezTo>
                <a:cubicBezTo>
                  <a:pt x="116165" y="27078"/>
                  <a:pt x="115306" y="26632"/>
                  <a:pt x="114438" y="26632"/>
                </a:cubicBezTo>
                <a:cubicBezTo>
                  <a:pt x="113961" y="26632"/>
                  <a:pt x="113481" y="26766"/>
                  <a:pt x="113052" y="27052"/>
                </a:cubicBezTo>
                <a:lnTo>
                  <a:pt x="86808" y="41991"/>
                </a:lnTo>
                <a:lnTo>
                  <a:pt x="86808" y="27052"/>
                </a:lnTo>
                <a:lnTo>
                  <a:pt x="99728" y="19785"/>
                </a:lnTo>
                <a:cubicBezTo>
                  <a:pt x="100940" y="18977"/>
                  <a:pt x="101747" y="17362"/>
                  <a:pt x="100940" y="16151"/>
                </a:cubicBezTo>
                <a:cubicBezTo>
                  <a:pt x="100401" y="15074"/>
                  <a:pt x="99504" y="14536"/>
                  <a:pt x="98607" y="14536"/>
                </a:cubicBezTo>
                <a:cubicBezTo>
                  <a:pt x="98158" y="14536"/>
                  <a:pt x="97709" y="14670"/>
                  <a:pt x="97306" y="14940"/>
                </a:cubicBezTo>
                <a:lnTo>
                  <a:pt x="86808" y="20996"/>
                </a:lnTo>
                <a:lnTo>
                  <a:pt x="86808" y="2827"/>
                </a:lnTo>
                <a:cubicBezTo>
                  <a:pt x="86808" y="1212"/>
                  <a:pt x="85597" y="1"/>
                  <a:pt x="83982" y="1"/>
                </a:cubicBezTo>
                <a:close/>
              </a:path>
            </a:pathLst>
          </a:custGeom>
          <a:solidFill>
            <a:srgbClr val="A3816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186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3" name="Rectangle: Rounded Corners 62"/>
          <p:cNvSpPr/>
          <p:nvPr/>
        </p:nvSpPr>
        <p:spPr>
          <a:xfrm>
            <a:off x="3593394" y="5089542"/>
            <a:ext cx="4241562" cy="68311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</a:pPr>
            <a:endParaRPr lang="en-US" sz="1865" kern="0">
              <a:solidFill>
                <a:srgbClr val="567185"/>
              </a:solidFill>
              <a:latin typeface="Arial" panose="020B0604020202020204"/>
              <a:sym typeface="Arial" panose="020B0604020202020204"/>
            </a:endParaRPr>
          </a:p>
        </p:txBody>
      </p:sp>
      <p:sp>
        <p:nvSpPr>
          <p:cNvPr id="62" name="Rectangle: Rounded Corners 61"/>
          <p:cNvSpPr/>
          <p:nvPr/>
        </p:nvSpPr>
        <p:spPr>
          <a:xfrm>
            <a:off x="3606597" y="4020333"/>
            <a:ext cx="4241562" cy="68311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</a:pPr>
            <a:endParaRPr lang="en-US" sz="1865" kern="0">
              <a:solidFill>
                <a:srgbClr val="567185"/>
              </a:solidFill>
              <a:latin typeface="Arial" panose="020B0604020202020204"/>
              <a:sym typeface="Arial" panose="020B0604020202020204"/>
            </a:endParaRPr>
          </a:p>
        </p:txBody>
      </p:sp>
      <p:sp>
        <p:nvSpPr>
          <p:cNvPr id="61" name="Rectangle: Rounded Corners 60"/>
          <p:cNvSpPr/>
          <p:nvPr/>
        </p:nvSpPr>
        <p:spPr>
          <a:xfrm>
            <a:off x="3630064" y="2946899"/>
            <a:ext cx="4241562" cy="68311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</a:pPr>
            <a:endParaRPr lang="en-US" sz="1865" kern="0">
              <a:solidFill>
                <a:srgbClr val="567185"/>
              </a:solidFill>
              <a:latin typeface="Arial" panose="020B0604020202020204"/>
              <a:sym typeface="Arial" panose="020B0604020202020204"/>
            </a:endParaRPr>
          </a:p>
        </p:txBody>
      </p:sp>
      <p:sp>
        <p:nvSpPr>
          <p:cNvPr id="10" name="Rectangle: Rounded Corners 9"/>
          <p:cNvSpPr/>
          <p:nvPr/>
        </p:nvSpPr>
        <p:spPr>
          <a:xfrm>
            <a:off x="3630480" y="1863138"/>
            <a:ext cx="4241562" cy="68311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</a:pPr>
            <a:endParaRPr lang="en-US" sz="1865" kern="0">
              <a:solidFill>
                <a:srgbClr val="002060"/>
              </a:solidFill>
              <a:latin typeface="Arial" panose="020B0604020202020204"/>
              <a:sym typeface="Arial" panose="020B0604020202020204"/>
            </a:endParaRPr>
          </a:p>
        </p:txBody>
      </p:sp>
      <p:sp>
        <p:nvSpPr>
          <p:cNvPr id="41" name="Rectangle 112"/>
          <p:cNvSpPr>
            <a:spLocks noChangeArrowheads="1"/>
          </p:cNvSpPr>
          <p:nvPr/>
        </p:nvSpPr>
        <p:spPr bwMode="auto">
          <a:xfrm>
            <a:off x="938724" y="647739"/>
            <a:ext cx="10425633" cy="79949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B0F0"/>
            </a:solidFill>
          </a:ln>
          <a:effectLst/>
        </p:spPr>
        <p:txBody>
          <a:bodyPr/>
          <a:lstStyle>
            <a:lvl1pPr marL="342900" indent="-3429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1301750" indent="-1301750" algn="ctr" defTabSz="1219200">
              <a:spcBef>
                <a:spcPct val="20000"/>
              </a:spcBef>
              <a:buClr>
                <a:srgbClr val="000000"/>
              </a:buClr>
            </a:pPr>
            <a:r>
              <a:rPr lang="en-US" altLang="en-US" sz="4000" b="1" kern="0">
                <a:solidFill>
                  <a:srgbClr val="002570"/>
                </a:solidFill>
                <a:cs typeface="Times New Roman" panose="02020603050405020304" pitchFamily="18" charset="0"/>
                <a:sym typeface="Arial" panose="020B0604020202020204"/>
              </a:rPr>
              <a:t>Câu 1: Nước ta nằm trên bán đảo nào?</a:t>
            </a:r>
            <a:endParaRPr lang="en-US" altLang="en-US" sz="4000" b="1" kern="0">
              <a:solidFill>
                <a:srgbClr val="002570"/>
              </a:solidFill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2304931" y="1915163"/>
            <a:ext cx="7043228" cy="547927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219200">
              <a:defRPr/>
            </a:pP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Bán đảo Tây Dương</a:t>
            </a:r>
            <a:endParaRPr lang="en-US" sz="32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5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7834957" y="3065806"/>
            <a:ext cx="669244" cy="678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7834957" y="1967223"/>
            <a:ext cx="625036" cy="63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7834956" y="5132497"/>
            <a:ext cx="705563" cy="715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7834956" y="3931158"/>
            <a:ext cx="1069776" cy="940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Rectangle 57"/>
          <p:cNvSpPr/>
          <p:nvPr/>
        </p:nvSpPr>
        <p:spPr>
          <a:xfrm>
            <a:off x="2304933" y="2986404"/>
            <a:ext cx="7043228" cy="547927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219200">
              <a:defRPr/>
            </a:pP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Bán đảo Bắc Dương</a:t>
            </a:r>
            <a:endParaRPr lang="en-US" sz="32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2255891" y="4094396"/>
            <a:ext cx="7043228" cy="547927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219200">
              <a:defRPr/>
            </a:pP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Bán đảo Đông Dương</a:t>
            </a:r>
            <a:endParaRPr lang="en-US" sz="32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2172705" y="5183111"/>
            <a:ext cx="7043228" cy="547927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219200">
              <a:defRPr/>
            </a:pP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Bán đảo Nam Dương</a:t>
            </a:r>
            <a:endParaRPr lang="en-US" sz="32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r="48449"/>
          <a:stretch>
            <a:fillRect/>
          </a:stretch>
        </p:blipFill>
        <p:spPr>
          <a:xfrm>
            <a:off x="3014338" y="1807193"/>
            <a:ext cx="732705" cy="7994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30900" r="30969"/>
          <a:stretch>
            <a:fillRect/>
          </a:stretch>
        </p:blipFill>
        <p:spPr>
          <a:xfrm>
            <a:off x="3033172" y="2780856"/>
            <a:ext cx="583275" cy="8604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/>
          <a:srcRect l="49439" b="1828"/>
          <a:stretch>
            <a:fillRect/>
          </a:stretch>
        </p:blipFill>
        <p:spPr>
          <a:xfrm>
            <a:off x="2999551" y="3931158"/>
            <a:ext cx="650516" cy="7104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/>
          <a:srcRect l="29115" r="26624"/>
          <a:stretch>
            <a:fillRect/>
          </a:stretch>
        </p:blipFill>
        <p:spPr>
          <a:xfrm>
            <a:off x="2933928" y="4936748"/>
            <a:ext cx="667193" cy="847916"/>
          </a:xfrm>
          <a:prstGeom prst="rect">
            <a:avLst/>
          </a:prstGeom>
        </p:spPr>
      </p:pic>
      <p:sp>
        <p:nvSpPr>
          <p:cNvPr id="42" name="Google Shape;311;p49"/>
          <p:cNvSpPr/>
          <p:nvPr/>
        </p:nvSpPr>
        <p:spPr>
          <a:xfrm>
            <a:off x="296832" y="1713117"/>
            <a:ext cx="583605" cy="508211"/>
          </a:xfrm>
          <a:custGeom>
            <a:avLst/>
            <a:gdLst/>
            <a:ahLst/>
            <a:cxnLst/>
            <a:rect l="l" t="t" r="r" b="b"/>
            <a:pathLst>
              <a:path w="212220" h="184804" extrusionOk="0">
                <a:moveTo>
                  <a:pt x="106332" y="55781"/>
                </a:moveTo>
                <a:lnTo>
                  <a:pt x="113895" y="73132"/>
                </a:lnTo>
                <a:lnTo>
                  <a:pt x="115230" y="76691"/>
                </a:lnTo>
                <a:lnTo>
                  <a:pt x="118789" y="76246"/>
                </a:lnTo>
                <a:lnTo>
                  <a:pt x="137920" y="74022"/>
                </a:lnTo>
                <a:lnTo>
                  <a:pt x="126798" y="89149"/>
                </a:lnTo>
                <a:lnTo>
                  <a:pt x="124573" y="92708"/>
                </a:lnTo>
                <a:lnTo>
                  <a:pt x="126353" y="95377"/>
                </a:lnTo>
                <a:lnTo>
                  <a:pt x="137920" y="110949"/>
                </a:lnTo>
                <a:lnTo>
                  <a:pt x="137920" y="110949"/>
                </a:lnTo>
                <a:lnTo>
                  <a:pt x="119234" y="108725"/>
                </a:lnTo>
                <a:lnTo>
                  <a:pt x="115230" y="108280"/>
                </a:lnTo>
                <a:lnTo>
                  <a:pt x="113895" y="111839"/>
                </a:lnTo>
                <a:lnTo>
                  <a:pt x="106332" y="129190"/>
                </a:lnTo>
                <a:lnTo>
                  <a:pt x="98324" y="111839"/>
                </a:lnTo>
                <a:lnTo>
                  <a:pt x="96989" y="108280"/>
                </a:lnTo>
                <a:lnTo>
                  <a:pt x="92985" y="108725"/>
                </a:lnTo>
                <a:lnTo>
                  <a:pt x="74299" y="110949"/>
                </a:lnTo>
                <a:lnTo>
                  <a:pt x="74299" y="110949"/>
                </a:lnTo>
                <a:lnTo>
                  <a:pt x="85866" y="95377"/>
                </a:lnTo>
                <a:lnTo>
                  <a:pt x="87646" y="92708"/>
                </a:lnTo>
                <a:lnTo>
                  <a:pt x="85422" y="89149"/>
                </a:lnTo>
                <a:lnTo>
                  <a:pt x="74299" y="74022"/>
                </a:lnTo>
                <a:lnTo>
                  <a:pt x="93430" y="76246"/>
                </a:lnTo>
                <a:lnTo>
                  <a:pt x="96989" y="76691"/>
                </a:lnTo>
                <a:lnTo>
                  <a:pt x="98324" y="73132"/>
                </a:lnTo>
                <a:lnTo>
                  <a:pt x="106332" y="55781"/>
                </a:lnTo>
                <a:close/>
                <a:moveTo>
                  <a:pt x="54007" y="1"/>
                </a:moveTo>
                <a:cubicBezTo>
                  <a:pt x="53639" y="1"/>
                  <a:pt x="53277" y="57"/>
                  <a:pt x="52944" y="168"/>
                </a:cubicBezTo>
                <a:cubicBezTo>
                  <a:pt x="51609" y="1058"/>
                  <a:pt x="51164" y="2837"/>
                  <a:pt x="52054" y="4617"/>
                </a:cubicBezTo>
                <a:lnTo>
                  <a:pt x="62287" y="22413"/>
                </a:lnTo>
                <a:lnTo>
                  <a:pt x="49829" y="22413"/>
                </a:lnTo>
                <a:cubicBezTo>
                  <a:pt x="48050" y="22413"/>
                  <a:pt x="46715" y="23748"/>
                  <a:pt x="46715" y="25527"/>
                </a:cubicBezTo>
                <a:cubicBezTo>
                  <a:pt x="46715" y="27307"/>
                  <a:pt x="48050" y="28642"/>
                  <a:pt x="49829" y="28642"/>
                </a:cubicBezTo>
                <a:lnTo>
                  <a:pt x="65846" y="28642"/>
                </a:lnTo>
                <a:lnTo>
                  <a:pt x="73854" y="42434"/>
                </a:lnTo>
                <a:lnTo>
                  <a:pt x="41376" y="42434"/>
                </a:lnTo>
                <a:cubicBezTo>
                  <a:pt x="39596" y="42434"/>
                  <a:pt x="38262" y="43768"/>
                  <a:pt x="38262" y="45103"/>
                </a:cubicBezTo>
                <a:cubicBezTo>
                  <a:pt x="38262" y="46883"/>
                  <a:pt x="39596" y="48217"/>
                  <a:pt x="41376" y="48217"/>
                </a:cubicBezTo>
                <a:lnTo>
                  <a:pt x="77413" y="48217"/>
                </a:lnTo>
                <a:lnTo>
                  <a:pt x="89871" y="70018"/>
                </a:lnTo>
                <a:lnTo>
                  <a:pt x="61397" y="66903"/>
                </a:lnTo>
                <a:lnTo>
                  <a:pt x="61397" y="66903"/>
                </a:lnTo>
                <a:lnTo>
                  <a:pt x="77858" y="89149"/>
                </a:lnTo>
                <a:lnTo>
                  <a:pt x="53388" y="89149"/>
                </a:lnTo>
                <a:lnTo>
                  <a:pt x="35592" y="58450"/>
                </a:lnTo>
                <a:cubicBezTo>
                  <a:pt x="34951" y="57488"/>
                  <a:pt x="33847" y="56757"/>
                  <a:pt x="32781" y="56757"/>
                </a:cubicBezTo>
                <a:cubicBezTo>
                  <a:pt x="32368" y="56757"/>
                  <a:pt x="31961" y="56867"/>
                  <a:pt x="31588" y="57116"/>
                </a:cubicBezTo>
                <a:cubicBezTo>
                  <a:pt x="30253" y="58005"/>
                  <a:pt x="29364" y="59785"/>
                  <a:pt x="30253" y="61120"/>
                </a:cubicBezTo>
                <a:lnTo>
                  <a:pt x="46715" y="89149"/>
                </a:lnTo>
                <a:lnTo>
                  <a:pt x="30698" y="89149"/>
                </a:lnTo>
                <a:lnTo>
                  <a:pt x="22690" y="75357"/>
                </a:lnTo>
                <a:cubicBezTo>
                  <a:pt x="22115" y="74495"/>
                  <a:pt x="21170" y="74004"/>
                  <a:pt x="20213" y="74004"/>
                </a:cubicBezTo>
                <a:cubicBezTo>
                  <a:pt x="19687" y="74004"/>
                  <a:pt x="19159" y="74152"/>
                  <a:pt x="18686" y="74467"/>
                </a:cubicBezTo>
                <a:cubicBezTo>
                  <a:pt x="17351" y="75357"/>
                  <a:pt x="16906" y="77136"/>
                  <a:pt x="17351" y="78471"/>
                </a:cubicBezTo>
                <a:lnTo>
                  <a:pt x="24025" y="89149"/>
                </a:lnTo>
                <a:lnTo>
                  <a:pt x="3114" y="89149"/>
                </a:lnTo>
                <a:cubicBezTo>
                  <a:pt x="1335" y="89149"/>
                  <a:pt x="0" y="90483"/>
                  <a:pt x="0" y="92263"/>
                </a:cubicBezTo>
                <a:cubicBezTo>
                  <a:pt x="0" y="94043"/>
                  <a:pt x="1335" y="95377"/>
                  <a:pt x="3114" y="95377"/>
                </a:cubicBezTo>
                <a:lnTo>
                  <a:pt x="24025" y="95377"/>
                </a:lnTo>
                <a:lnTo>
                  <a:pt x="17796" y="106055"/>
                </a:lnTo>
                <a:cubicBezTo>
                  <a:pt x="16906" y="107835"/>
                  <a:pt x="17351" y="109614"/>
                  <a:pt x="18686" y="110059"/>
                </a:cubicBezTo>
                <a:cubicBezTo>
                  <a:pt x="19131" y="110504"/>
                  <a:pt x="19576" y="110504"/>
                  <a:pt x="20021" y="110504"/>
                </a:cubicBezTo>
                <a:cubicBezTo>
                  <a:pt x="21355" y="110504"/>
                  <a:pt x="22245" y="110059"/>
                  <a:pt x="22690" y="109169"/>
                </a:cubicBezTo>
                <a:lnTo>
                  <a:pt x="30698" y="95377"/>
                </a:lnTo>
                <a:lnTo>
                  <a:pt x="46715" y="95377"/>
                </a:lnTo>
                <a:lnTo>
                  <a:pt x="30253" y="123406"/>
                </a:lnTo>
                <a:cubicBezTo>
                  <a:pt x="29809" y="124741"/>
                  <a:pt x="30253" y="126521"/>
                  <a:pt x="31588" y="127410"/>
                </a:cubicBezTo>
                <a:cubicBezTo>
                  <a:pt x="32033" y="127855"/>
                  <a:pt x="32478" y="127855"/>
                  <a:pt x="32923" y="127855"/>
                </a:cubicBezTo>
                <a:cubicBezTo>
                  <a:pt x="33813" y="127855"/>
                  <a:pt x="35147" y="127410"/>
                  <a:pt x="35592" y="126521"/>
                </a:cubicBezTo>
                <a:lnTo>
                  <a:pt x="53388" y="95377"/>
                </a:lnTo>
                <a:lnTo>
                  <a:pt x="78303" y="95377"/>
                </a:lnTo>
                <a:lnTo>
                  <a:pt x="61397" y="118512"/>
                </a:lnTo>
                <a:lnTo>
                  <a:pt x="89426" y="115398"/>
                </a:lnTo>
                <a:lnTo>
                  <a:pt x="77413" y="136309"/>
                </a:lnTo>
                <a:lnTo>
                  <a:pt x="41376" y="136309"/>
                </a:lnTo>
                <a:cubicBezTo>
                  <a:pt x="39596" y="136309"/>
                  <a:pt x="38262" y="137643"/>
                  <a:pt x="38262" y="139423"/>
                </a:cubicBezTo>
                <a:cubicBezTo>
                  <a:pt x="38262" y="141203"/>
                  <a:pt x="39596" y="142537"/>
                  <a:pt x="41376" y="142537"/>
                </a:cubicBezTo>
                <a:lnTo>
                  <a:pt x="73854" y="142537"/>
                </a:lnTo>
                <a:lnTo>
                  <a:pt x="65846" y="156329"/>
                </a:lnTo>
                <a:lnTo>
                  <a:pt x="49829" y="156329"/>
                </a:lnTo>
                <a:cubicBezTo>
                  <a:pt x="48050" y="156329"/>
                  <a:pt x="46715" y="157664"/>
                  <a:pt x="46715" y="158999"/>
                </a:cubicBezTo>
                <a:cubicBezTo>
                  <a:pt x="46715" y="160778"/>
                  <a:pt x="48050" y="162113"/>
                  <a:pt x="49829" y="162113"/>
                </a:cubicBezTo>
                <a:lnTo>
                  <a:pt x="62287" y="162113"/>
                </a:lnTo>
                <a:lnTo>
                  <a:pt x="52054" y="180354"/>
                </a:lnTo>
                <a:cubicBezTo>
                  <a:pt x="51164" y="181689"/>
                  <a:pt x="51609" y="183468"/>
                  <a:pt x="52944" y="184358"/>
                </a:cubicBezTo>
                <a:cubicBezTo>
                  <a:pt x="53388" y="184358"/>
                  <a:pt x="54278" y="184803"/>
                  <a:pt x="54723" y="184803"/>
                </a:cubicBezTo>
                <a:cubicBezTo>
                  <a:pt x="55613" y="184803"/>
                  <a:pt x="56503" y="183913"/>
                  <a:pt x="56948" y="183024"/>
                </a:cubicBezTo>
                <a:lnTo>
                  <a:pt x="67625" y="165227"/>
                </a:lnTo>
                <a:lnTo>
                  <a:pt x="73854" y="175905"/>
                </a:lnTo>
                <a:cubicBezTo>
                  <a:pt x="74299" y="176795"/>
                  <a:pt x="75634" y="177240"/>
                  <a:pt x="76523" y="177240"/>
                </a:cubicBezTo>
                <a:lnTo>
                  <a:pt x="77858" y="177240"/>
                </a:lnTo>
                <a:cubicBezTo>
                  <a:pt x="79193" y="176350"/>
                  <a:pt x="79638" y="174570"/>
                  <a:pt x="79193" y="173236"/>
                </a:cubicBezTo>
                <a:lnTo>
                  <a:pt x="71185" y="158999"/>
                </a:lnTo>
                <a:lnTo>
                  <a:pt x="78748" y="145207"/>
                </a:lnTo>
                <a:lnTo>
                  <a:pt x="95209" y="173236"/>
                </a:lnTo>
                <a:cubicBezTo>
                  <a:pt x="95654" y="174570"/>
                  <a:pt x="96544" y="175015"/>
                  <a:pt x="97879" y="175015"/>
                </a:cubicBezTo>
                <a:cubicBezTo>
                  <a:pt x="98324" y="175015"/>
                  <a:pt x="98769" y="174570"/>
                  <a:pt x="99214" y="174570"/>
                </a:cubicBezTo>
                <a:cubicBezTo>
                  <a:pt x="100548" y="173681"/>
                  <a:pt x="100993" y="171901"/>
                  <a:pt x="100103" y="170566"/>
                </a:cubicBezTo>
                <a:lnTo>
                  <a:pt x="82307" y="139423"/>
                </a:lnTo>
                <a:lnTo>
                  <a:pt x="94764" y="118067"/>
                </a:lnTo>
                <a:lnTo>
                  <a:pt x="106332" y="143872"/>
                </a:lnTo>
                <a:lnTo>
                  <a:pt x="117455" y="118067"/>
                </a:lnTo>
                <a:lnTo>
                  <a:pt x="129912" y="139423"/>
                </a:lnTo>
                <a:lnTo>
                  <a:pt x="112116" y="170566"/>
                </a:lnTo>
                <a:cubicBezTo>
                  <a:pt x="111226" y="171901"/>
                  <a:pt x="111671" y="173681"/>
                  <a:pt x="113006" y="174570"/>
                </a:cubicBezTo>
                <a:cubicBezTo>
                  <a:pt x="113450" y="174570"/>
                  <a:pt x="114340" y="175015"/>
                  <a:pt x="114785" y="175015"/>
                </a:cubicBezTo>
                <a:cubicBezTo>
                  <a:pt x="115675" y="175015"/>
                  <a:pt x="116565" y="174570"/>
                  <a:pt x="117010" y="173236"/>
                </a:cubicBezTo>
                <a:lnTo>
                  <a:pt x="133471" y="145207"/>
                </a:lnTo>
                <a:lnTo>
                  <a:pt x="141479" y="158999"/>
                </a:lnTo>
                <a:lnTo>
                  <a:pt x="133471" y="172791"/>
                </a:lnTo>
                <a:cubicBezTo>
                  <a:pt x="132581" y="174570"/>
                  <a:pt x="133026" y="176350"/>
                  <a:pt x="134361" y="177240"/>
                </a:cubicBezTo>
                <a:lnTo>
                  <a:pt x="135696" y="177240"/>
                </a:lnTo>
                <a:cubicBezTo>
                  <a:pt x="137030" y="177240"/>
                  <a:pt x="137920" y="176795"/>
                  <a:pt x="138365" y="175905"/>
                </a:cubicBezTo>
                <a:lnTo>
                  <a:pt x="144594" y="165227"/>
                </a:lnTo>
                <a:lnTo>
                  <a:pt x="155271" y="183024"/>
                </a:lnTo>
                <a:cubicBezTo>
                  <a:pt x="155716" y="183913"/>
                  <a:pt x="156606" y="184803"/>
                  <a:pt x="157941" y="184803"/>
                </a:cubicBezTo>
                <a:cubicBezTo>
                  <a:pt x="158386" y="184803"/>
                  <a:pt x="158831" y="184358"/>
                  <a:pt x="159276" y="184358"/>
                </a:cubicBezTo>
                <a:cubicBezTo>
                  <a:pt x="160610" y="183468"/>
                  <a:pt x="161055" y="181689"/>
                  <a:pt x="160165" y="180354"/>
                </a:cubicBezTo>
                <a:lnTo>
                  <a:pt x="149933" y="162113"/>
                </a:lnTo>
                <a:lnTo>
                  <a:pt x="162390" y="162113"/>
                </a:lnTo>
                <a:cubicBezTo>
                  <a:pt x="164169" y="162113"/>
                  <a:pt x="165504" y="160778"/>
                  <a:pt x="165504" y="158999"/>
                </a:cubicBezTo>
                <a:cubicBezTo>
                  <a:pt x="165504" y="157664"/>
                  <a:pt x="164169" y="156329"/>
                  <a:pt x="162390" y="156329"/>
                </a:cubicBezTo>
                <a:lnTo>
                  <a:pt x="146373" y="156329"/>
                </a:lnTo>
                <a:lnTo>
                  <a:pt x="138365" y="142537"/>
                </a:lnTo>
                <a:lnTo>
                  <a:pt x="170843" y="142537"/>
                </a:lnTo>
                <a:cubicBezTo>
                  <a:pt x="172623" y="142537"/>
                  <a:pt x="173957" y="141203"/>
                  <a:pt x="173957" y="139423"/>
                </a:cubicBezTo>
                <a:cubicBezTo>
                  <a:pt x="173957" y="137643"/>
                  <a:pt x="172623" y="136309"/>
                  <a:pt x="170843" y="136309"/>
                </a:cubicBezTo>
                <a:lnTo>
                  <a:pt x="135251" y="136309"/>
                </a:lnTo>
                <a:lnTo>
                  <a:pt x="122793" y="115398"/>
                </a:lnTo>
                <a:lnTo>
                  <a:pt x="122793" y="115398"/>
                </a:lnTo>
                <a:lnTo>
                  <a:pt x="150822" y="118512"/>
                </a:lnTo>
                <a:lnTo>
                  <a:pt x="133916" y="95377"/>
                </a:lnTo>
                <a:lnTo>
                  <a:pt x="158831" y="95377"/>
                </a:lnTo>
                <a:lnTo>
                  <a:pt x="176627" y="126521"/>
                </a:lnTo>
                <a:cubicBezTo>
                  <a:pt x="177517" y="127410"/>
                  <a:pt x="178406" y="127855"/>
                  <a:pt x="179296" y="127855"/>
                </a:cubicBezTo>
                <a:cubicBezTo>
                  <a:pt x="179741" y="127855"/>
                  <a:pt x="180186" y="127855"/>
                  <a:pt x="181076" y="127410"/>
                </a:cubicBezTo>
                <a:cubicBezTo>
                  <a:pt x="182411" y="126521"/>
                  <a:pt x="182855" y="124741"/>
                  <a:pt x="181966" y="123406"/>
                </a:cubicBezTo>
                <a:lnTo>
                  <a:pt x="165504" y="95377"/>
                </a:lnTo>
                <a:lnTo>
                  <a:pt x="181521" y="95377"/>
                </a:lnTo>
                <a:lnTo>
                  <a:pt x="189529" y="109169"/>
                </a:lnTo>
                <a:cubicBezTo>
                  <a:pt x="190419" y="110059"/>
                  <a:pt x="191309" y="110504"/>
                  <a:pt x="192198" y="110504"/>
                </a:cubicBezTo>
                <a:cubicBezTo>
                  <a:pt x="192643" y="110504"/>
                  <a:pt x="193088" y="110504"/>
                  <a:pt x="193533" y="110059"/>
                </a:cubicBezTo>
                <a:cubicBezTo>
                  <a:pt x="195313" y="109614"/>
                  <a:pt x="195758" y="107835"/>
                  <a:pt x="194868" y="106055"/>
                </a:cubicBezTo>
                <a:lnTo>
                  <a:pt x="188639" y="95377"/>
                </a:lnTo>
                <a:lnTo>
                  <a:pt x="209550" y="95377"/>
                </a:lnTo>
                <a:cubicBezTo>
                  <a:pt x="210884" y="95377"/>
                  <a:pt x="212219" y="94043"/>
                  <a:pt x="212219" y="92263"/>
                </a:cubicBezTo>
                <a:cubicBezTo>
                  <a:pt x="212219" y="90483"/>
                  <a:pt x="210884" y="89149"/>
                  <a:pt x="209105" y="89149"/>
                </a:cubicBezTo>
                <a:lnTo>
                  <a:pt x="188639" y="89149"/>
                </a:lnTo>
                <a:lnTo>
                  <a:pt x="194868" y="78471"/>
                </a:lnTo>
                <a:cubicBezTo>
                  <a:pt x="195758" y="77136"/>
                  <a:pt x="194868" y="75357"/>
                  <a:pt x="193533" y="74467"/>
                </a:cubicBezTo>
                <a:cubicBezTo>
                  <a:pt x="193060" y="74152"/>
                  <a:pt x="192532" y="74004"/>
                  <a:pt x="192006" y="74004"/>
                </a:cubicBezTo>
                <a:cubicBezTo>
                  <a:pt x="191049" y="74004"/>
                  <a:pt x="190104" y="74495"/>
                  <a:pt x="189529" y="75357"/>
                </a:cubicBezTo>
                <a:lnTo>
                  <a:pt x="181521" y="89149"/>
                </a:lnTo>
                <a:lnTo>
                  <a:pt x="165504" y="89149"/>
                </a:lnTo>
                <a:lnTo>
                  <a:pt x="181966" y="61120"/>
                </a:lnTo>
                <a:cubicBezTo>
                  <a:pt x="182855" y="59785"/>
                  <a:pt x="181966" y="58005"/>
                  <a:pt x="180631" y="57116"/>
                </a:cubicBezTo>
                <a:cubicBezTo>
                  <a:pt x="180258" y="56867"/>
                  <a:pt x="179851" y="56757"/>
                  <a:pt x="179438" y="56757"/>
                </a:cubicBezTo>
                <a:cubicBezTo>
                  <a:pt x="178372" y="56757"/>
                  <a:pt x="177268" y="57488"/>
                  <a:pt x="176627" y="58450"/>
                </a:cubicBezTo>
                <a:lnTo>
                  <a:pt x="158831" y="89149"/>
                </a:lnTo>
                <a:lnTo>
                  <a:pt x="134361" y="89149"/>
                </a:lnTo>
                <a:lnTo>
                  <a:pt x="150822" y="66903"/>
                </a:lnTo>
                <a:lnTo>
                  <a:pt x="122349" y="70018"/>
                </a:lnTo>
                <a:lnTo>
                  <a:pt x="135251" y="48217"/>
                </a:lnTo>
                <a:lnTo>
                  <a:pt x="170843" y="48217"/>
                </a:lnTo>
                <a:cubicBezTo>
                  <a:pt x="172623" y="48217"/>
                  <a:pt x="173957" y="46883"/>
                  <a:pt x="173957" y="45103"/>
                </a:cubicBezTo>
                <a:cubicBezTo>
                  <a:pt x="173957" y="43768"/>
                  <a:pt x="172623" y="42434"/>
                  <a:pt x="170843" y="42434"/>
                </a:cubicBezTo>
                <a:lnTo>
                  <a:pt x="138365" y="42434"/>
                </a:lnTo>
                <a:lnTo>
                  <a:pt x="146373" y="28642"/>
                </a:lnTo>
                <a:lnTo>
                  <a:pt x="162390" y="28642"/>
                </a:lnTo>
                <a:cubicBezTo>
                  <a:pt x="164169" y="28642"/>
                  <a:pt x="165504" y="27307"/>
                  <a:pt x="165504" y="25527"/>
                </a:cubicBezTo>
                <a:cubicBezTo>
                  <a:pt x="165504" y="23748"/>
                  <a:pt x="164169" y="22413"/>
                  <a:pt x="162390" y="22413"/>
                </a:cubicBezTo>
                <a:lnTo>
                  <a:pt x="149933" y="22413"/>
                </a:lnTo>
                <a:lnTo>
                  <a:pt x="160165" y="4617"/>
                </a:lnTo>
                <a:cubicBezTo>
                  <a:pt x="161055" y="2837"/>
                  <a:pt x="160610" y="1058"/>
                  <a:pt x="159276" y="168"/>
                </a:cubicBezTo>
                <a:cubicBezTo>
                  <a:pt x="158942" y="57"/>
                  <a:pt x="158580" y="1"/>
                  <a:pt x="158212" y="1"/>
                </a:cubicBezTo>
                <a:cubicBezTo>
                  <a:pt x="157107" y="1"/>
                  <a:pt x="155939" y="501"/>
                  <a:pt x="155271" y="1503"/>
                </a:cubicBezTo>
                <a:lnTo>
                  <a:pt x="144594" y="19744"/>
                </a:lnTo>
                <a:lnTo>
                  <a:pt x="138365" y="8621"/>
                </a:lnTo>
                <a:cubicBezTo>
                  <a:pt x="137790" y="7759"/>
                  <a:pt x="136845" y="7268"/>
                  <a:pt x="135888" y="7268"/>
                </a:cubicBezTo>
                <a:cubicBezTo>
                  <a:pt x="135362" y="7268"/>
                  <a:pt x="134834" y="7416"/>
                  <a:pt x="134361" y="7731"/>
                </a:cubicBezTo>
                <a:cubicBezTo>
                  <a:pt x="133026" y="8621"/>
                  <a:pt x="132581" y="10401"/>
                  <a:pt x="133471" y="11735"/>
                </a:cubicBezTo>
                <a:lnTo>
                  <a:pt x="141479" y="25527"/>
                </a:lnTo>
                <a:lnTo>
                  <a:pt x="133471" y="39319"/>
                </a:lnTo>
                <a:lnTo>
                  <a:pt x="117010" y="11290"/>
                </a:lnTo>
                <a:cubicBezTo>
                  <a:pt x="116342" y="10289"/>
                  <a:pt x="115174" y="9789"/>
                  <a:pt x="114069" y="9789"/>
                </a:cubicBezTo>
                <a:cubicBezTo>
                  <a:pt x="113701" y="9789"/>
                  <a:pt x="113339" y="9844"/>
                  <a:pt x="113006" y="9956"/>
                </a:cubicBezTo>
                <a:cubicBezTo>
                  <a:pt x="111671" y="10846"/>
                  <a:pt x="111226" y="12625"/>
                  <a:pt x="112116" y="13960"/>
                </a:cubicBezTo>
                <a:lnTo>
                  <a:pt x="129912" y="45103"/>
                </a:lnTo>
                <a:lnTo>
                  <a:pt x="117455" y="66903"/>
                </a:lnTo>
                <a:lnTo>
                  <a:pt x="106332" y="41099"/>
                </a:lnTo>
                <a:lnTo>
                  <a:pt x="94764" y="66903"/>
                </a:lnTo>
                <a:lnTo>
                  <a:pt x="82307" y="45103"/>
                </a:lnTo>
                <a:lnTo>
                  <a:pt x="100103" y="13960"/>
                </a:lnTo>
                <a:cubicBezTo>
                  <a:pt x="100993" y="12625"/>
                  <a:pt x="100548" y="10846"/>
                  <a:pt x="99214" y="9956"/>
                </a:cubicBezTo>
                <a:cubicBezTo>
                  <a:pt x="98841" y="9707"/>
                  <a:pt x="98433" y="9598"/>
                  <a:pt x="98020" y="9598"/>
                </a:cubicBezTo>
                <a:cubicBezTo>
                  <a:pt x="96954" y="9598"/>
                  <a:pt x="95851" y="10328"/>
                  <a:pt x="95209" y="11290"/>
                </a:cubicBezTo>
                <a:lnTo>
                  <a:pt x="78748" y="39319"/>
                </a:lnTo>
                <a:lnTo>
                  <a:pt x="70740" y="25527"/>
                </a:lnTo>
                <a:lnTo>
                  <a:pt x="79193" y="11735"/>
                </a:lnTo>
                <a:cubicBezTo>
                  <a:pt x="79638" y="10401"/>
                  <a:pt x="79193" y="8621"/>
                  <a:pt x="77858" y="7731"/>
                </a:cubicBezTo>
                <a:cubicBezTo>
                  <a:pt x="77385" y="7416"/>
                  <a:pt x="76857" y="7268"/>
                  <a:pt x="76332" y="7268"/>
                </a:cubicBezTo>
                <a:cubicBezTo>
                  <a:pt x="75374" y="7268"/>
                  <a:pt x="74429" y="7759"/>
                  <a:pt x="73854" y="8621"/>
                </a:cubicBezTo>
                <a:lnTo>
                  <a:pt x="67625" y="19744"/>
                </a:lnTo>
                <a:lnTo>
                  <a:pt x="56948" y="1503"/>
                </a:lnTo>
                <a:cubicBezTo>
                  <a:pt x="56280" y="501"/>
                  <a:pt x="55112" y="1"/>
                  <a:pt x="54007" y="1"/>
                </a:cubicBezTo>
                <a:close/>
              </a:path>
            </a:pathLst>
          </a:custGeom>
          <a:solidFill>
            <a:srgbClr val="A3816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186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" name="Google Shape;314;p49"/>
          <p:cNvSpPr/>
          <p:nvPr/>
        </p:nvSpPr>
        <p:spPr>
          <a:xfrm>
            <a:off x="9376194" y="5677400"/>
            <a:ext cx="477444" cy="551837"/>
          </a:xfrm>
          <a:custGeom>
            <a:avLst/>
            <a:gdLst/>
            <a:ahLst/>
            <a:cxnLst/>
            <a:rect l="l" t="t" r="r" b="b"/>
            <a:pathLst>
              <a:path w="173616" h="200668" extrusionOk="0">
                <a:moveTo>
                  <a:pt x="86808" y="82367"/>
                </a:moveTo>
                <a:lnTo>
                  <a:pt x="88423" y="86808"/>
                </a:lnTo>
                <a:lnTo>
                  <a:pt x="90845" y="93672"/>
                </a:lnTo>
                <a:lnTo>
                  <a:pt x="95286" y="92864"/>
                </a:lnTo>
                <a:lnTo>
                  <a:pt x="102554" y="91249"/>
                </a:lnTo>
                <a:lnTo>
                  <a:pt x="96498" y="98113"/>
                </a:lnTo>
                <a:lnTo>
                  <a:pt x="94479" y="100536"/>
                </a:lnTo>
                <a:lnTo>
                  <a:pt x="99728" y="106592"/>
                </a:lnTo>
                <a:lnTo>
                  <a:pt x="102554" y="109418"/>
                </a:lnTo>
                <a:lnTo>
                  <a:pt x="90845" y="106996"/>
                </a:lnTo>
                <a:lnTo>
                  <a:pt x="90845" y="107400"/>
                </a:lnTo>
                <a:lnTo>
                  <a:pt x="88423" y="113860"/>
                </a:lnTo>
                <a:lnTo>
                  <a:pt x="86808" y="118301"/>
                </a:lnTo>
                <a:lnTo>
                  <a:pt x="83174" y="107400"/>
                </a:lnTo>
                <a:lnTo>
                  <a:pt x="83174" y="106188"/>
                </a:lnTo>
                <a:lnTo>
                  <a:pt x="79944" y="107803"/>
                </a:lnTo>
                <a:lnTo>
                  <a:pt x="71465" y="109418"/>
                </a:lnTo>
                <a:lnTo>
                  <a:pt x="75906" y="103766"/>
                </a:lnTo>
                <a:lnTo>
                  <a:pt x="78732" y="100536"/>
                </a:lnTo>
                <a:lnTo>
                  <a:pt x="79136" y="100536"/>
                </a:lnTo>
                <a:lnTo>
                  <a:pt x="71465" y="91249"/>
                </a:lnTo>
                <a:lnTo>
                  <a:pt x="75099" y="92057"/>
                </a:lnTo>
                <a:lnTo>
                  <a:pt x="82770" y="93672"/>
                </a:lnTo>
                <a:lnTo>
                  <a:pt x="83174" y="93268"/>
                </a:lnTo>
                <a:lnTo>
                  <a:pt x="86808" y="82367"/>
                </a:lnTo>
                <a:close/>
                <a:moveTo>
                  <a:pt x="84789" y="0"/>
                </a:moveTo>
                <a:lnTo>
                  <a:pt x="62986" y="23014"/>
                </a:lnTo>
                <a:cubicBezTo>
                  <a:pt x="61775" y="23822"/>
                  <a:pt x="61775" y="25841"/>
                  <a:pt x="62986" y="26648"/>
                </a:cubicBezTo>
                <a:cubicBezTo>
                  <a:pt x="63390" y="27052"/>
                  <a:pt x="64197" y="27456"/>
                  <a:pt x="65005" y="27456"/>
                </a:cubicBezTo>
                <a:cubicBezTo>
                  <a:pt x="65408" y="27456"/>
                  <a:pt x="66216" y="27052"/>
                  <a:pt x="66620" y="26648"/>
                </a:cubicBezTo>
                <a:lnTo>
                  <a:pt x="83174" y="9690"/>
                </a:lnTo>
                <a:lnTo>
                  <a:pt x="83174" y="66216"/>
                </a:lnTo>
                <a:lnTo>
                  <a:pt x="67023" y="50066"/>
                </a:lnTo>
                <a:cubicBezTo>
                  <a:pt x="66620" y="49662"/>
                  <a:pt x="66014" y="49461"/>
                  <a:pt x="65358" y="49461"/>
                </a:cubicBezTo>
                <a:cubicBezTo>
                  <a:pt x="64702" y="49461"/>
                  <a:pt x="63995" y="49662"/>
                  <a:pt x="63390" y="50066"/>
                </a:cubicBezTo>
                <a:cubicBezTo>
                  <a:pt x="62178" y="51277"/>
                  <a:pt x="62178" y="52892"/>
                  <a:pt x="63390" y="54104"/>
                </a:cubicBezTo>
                <a:lnTo>
                  <a:pt x="83174" y="73484"/>
                </a:lnTo>
                <a:lnTo>
                  <a:pt x="83174" y="77118"/>
                </a:lnTo>
                <a:lnTo>
                  <a:pt x="79540" y="87616"/>
                </a:lnTo>
                <a:lnTo>
                  <a:pt x="62986" y="84386"/>
                </a:lnTo>
                <a:lnTo>
                  <a:pt x="55718" y="58141"/>
                </a:lnTo>
                <a:cubicBezTo>
                  <a:pt x="55386" y="57145"/>
                  <a:pt x="54507" y="56421"/>
                  <a:pt x="53306" y="56421"/>
                </a:cubicBezTo>
                <a:cubicBezTo>
                  <a:pt x="53048" y="56421"/>
                  <a:pt x="52774" y="56455"/>
                  <a:pt x="52488" y="56526"/>
                </a:cubicBezTo>
                <a:cubicBezTo>
                  <a:pt x="51277" y="56930"/>
                  <a:pt x="50469" y="58141"/>
                  <a:pt x="50469" y="59756"/>
                </a:cubicBezTo>
                <a:lnTo>
                  <a:pt x="56526" y="81155"/>
                </a:lnTo>
                <a:lnTo>
                  <a:pt x="8075" y="53296"/>
                </a:lnTo>
                <a:lnTo>
                  <a:pt x="31897" y="47240"/>
                </a:lnTo>
                <a:cubicBezTo>
                  <a:pt x="33512" y="47240"/>
                  <a:pt x="34319" y="45625"/>
                  <a:pt x="33915" y="44010"/>
                </a:cubicBezTo>
                <a:cubicBezTo>
                  <a:pt x="33566" y="42961"/>
                  <a:pt x="32611" y="41912"/>
                  <a:pt x="31312" y="41912"/>
                </a:cubicBezTo>
                <a:cubicBezTo>
                  <a:pt x="31111" y="41912"/>
                  <a:pt x="30902" y="41937"/>
                  <a:pt x="30685" y="41991"/>
                </a:cubicBezTo>
                <a:lnTo>
                  <a:pt x="0" y="49662"/>
                </a:lnTo>
                <a:lnTo>
                  <a:pt x="7671" y="80348"/>
                </a:lnTo>
                <a:cubicBezTo>
                  <a:pt x="7671" y="81559"/>
                  <a:pt x="8883" y="82367"/>
                  <a:pt x="10094" y="82367"/>
                </a:cubicBezTo>
                <a:lnTo>
                  <a:pt x="10901" y="82367"/>
                </a:lnTo>
                <a:cubicBezTo>
                  <a:pt x="12113" y="81963"/>
                  <a:pt x="13324" y="80752"/>
                  <a:pt x="12920" y="79137"/>
                </a:cubicBezTo>
                <a:lnTo>
                  <a:pt x="8075" y="59756"/>
                </a:lnTo>
                <a:lnTo>
                  <a:pt x="53700" y="86001"/>
                </a:lnTo>
                <a:lnTo>
                  <a:pt x="31897" y="91653"/>
                </a:lnTo>
                <a:cubicBezTo>
                  <a:pt x="30685" y="92057"/>
                  <a:pt x="29878" y="93672"/>
                  <a:pt x="30282" y="95287"/>
                </a:cubicBezTo>
                <a:cubicBezTo>
                  <a:pt x="30685" y="96498"/>
                  <a:pt x="31493" y="96902"/>
                  <a:pt x="32704" y="96902"/>
                </a:cubicBezTo>
                <a:lnTo>
                  <a:pt x="33512" y="96902"/>
                </a:lnTo>
                <a:lnTo>
                  <a:pt x="60160" y="89634"/>
                </a:lnTo>
                <a:lnTo>
                  <a:pt x="65408" y="92864"/>
                </a:lnTo>
                <a:lnTo>
                  <a:pt x="71869" y="100536"/>
                </a:lnTo>
                <a:lnTo>
                  <a:pt x="62178" y="111841"/>
                </a:lnTo>
                <a:lnTo>
                  <a:pt x="60563" y="113052"/>
                </a:lnTo>
                <a:lnTo>
                  <a:pt x="33512" y="105785"/>
                </a:lnTo>
                <a:cubicBezTo>
                  <a:pt x="33226" y="105713"/>
                  <a:pt x="32952" y="105680"/>
                  <a:pt x="32694" y="105680"/>
                </a:cubicBezTo>
                <a:cubicBezTo>
                  <a:pt x="31493" y="105680"/>
                  <a:pt x="30614" y="106403"/>
                  <a:pt x="30282" y="107400"/>
                </a:cubicBezTo>
                <a:cubicBezTo>
                  <a:pt x="29878" y="109015"/>
                  <a:pt x="30685" y="110630"/>
                  <a:pt x="31897" y="111034"/>
                </a:cubicBezTo>
                <a:lnTo>
                  <a:pt x="53700" y="116686"/>
                </a:lnTo>
                <a:lnTo>
                  <a:pt x="7671" y="143334"/>
                </a:lnTo>
                <a:lnTo>
                  <a:pt x="13324" y="121531"/>
                </a:lnTo>
                <a:cubicBezTo>
                  <a:pt x="13728" y="119916"/>
                  <a:pt x="12920" y="118705"/>
                  <a:pt x="11305" y="118301"/>
                </a:cubicBezTo>
                <a:cubicBezTo>
                  <a:pt x="11091" y="118230"/>
                  <a:pt x="10863" y="118196"/>
                  <a:pt x="10633" y="118196"/>
                </a:cubicBezTo>
                <a:cubicBezTo>
                  <a:pt x="9560" y="118196"/>
                  <a:pt x="8407" y="118919"/>
                  <a:pt x="8075" y="119916"/>
                </a:cubicBezTo>
                <a:lnTo>
                  <a:pt x="0" y="150602"/>
                </a:lnTo>
                <a:lnTo>
                  <a:pt x="30685" y="158677"/>
                </a:lnTo>
                <a:cubicBezTo>
                  <a:pt x="30685" y="158677"/>
                  <a:pt x="31089" y="159081"/>
                  <a:pt x="31089" y="159081"/>
                </a:cubicBezTo>
                <a:cubicBezTo>
                  <a:pt x="32300" y="159081"/>
                  <a:pt x="33512" y="158273"/>
                  <a:pt x="33915" y="157062"/>
                </a:cubicBezTo>
                <a:cubicBezTo>
                  <a:pt x="34319" y="155447"/>
                  <a:pt x="33512" y="153832"/>
                  <a:pt x="31897" y="153428"/>
                </a:cubicBezTo>
                <a:lnTo>
                  <a:pt x="10498" y="147775"/>
                </a:lnTo>
                <a:lnTo>
                  <a:pt x="56526" y="121531"/>
                </a:lnTo>
                <a:lnTo>
                  <a:pt x="50469" y="142930"/>
                </a:lnTo>
                <a:cubicBezTo>
                  <a:pt x="50066" y="144545"/>
                  <a:pt x="51277" y="145757"/>
                  <a:pt x="52488" y="146160"/>
                </a:cubicBezTo>
                <a:cubicBezTo>
                  <a:pt x="52892" y="146564"/>
                  <a:pt x="52892" y="146564"/>
                  <a:pt x="53296" y="146564"/>
                </a:cubicBezTo>
                <a:cubicBezTo>
                  <a:pt x="54507" y="146564"/>
                  <a:pt x="55315" y="145757"/>
                  <a:pt x="55718" y="144545"/>
                </a:cubicBezTo>
                <a:lnTo>
                  <a:pt x="62986" y="117494"/>
                </a:lnTo>
                <a:lnTo>
                  <a:pt x="66216" y="115879"/>
                </a:lnTo>
                <a:lnTo>
                  <a:pt x="79540" y="113456"/>
                </a:lnTo>
                <a:lnTo>
                  <a:pt x="83174" y="123550"/>
                </a:lnTo>
                <a:lnTo>
                  <a:pt x="83174" y="129203"/>
                </a:lnTo>
                <a:lnTo>
                  <a:pt x="63390" y="148583"/>
                </a:lnTo>
                <a:cubicBezTo>
                  <a:pt x="62178" y="149794"/>
                  <a:pt x="62178" y="151409"/>
                  <a:pt x="63390" y="152621"/>
                </a:cubicBezTo>
                <a:cubicBezTo>
                  <a:pt x="63793" y="153024"/>
                  <a:pt x="64500" y="153226"/>
                  <a:pt x="65207" y="153226"/>
                </a:cubicBezTo>
                <a:cubicBezTo>
                  <a:pt x="65913" y="153226"/>
                  <a:pt x="66620" y="153024"/>
                  <a:pt x="67023" y="152621"/>
                </a:cubicBezTo>
                <a:lnTo>
                  <a:pt x="83174" y="136874"/>
                </a:lnTo>
                <a:lnTo>
                  <a:pt x="83174" y="190170"/>
                </a:lnTo>
                <a:lnTo>
                  <a:pt x="67023" y="174827"/>
                </a:lnTo>
                <a:cubicBezTo>
                  <a:pt x="66620" y="174423"/>
                  <a:pt x="65913" y="174222"/>
                  <a:pt x="65207" y="174222"/>
                </a:cubicBezTo>
                <a:cubicBezTo>
                  <a:pt x="64500" y="174222"/>
                  <a:pt x="63793" y="174423"/>
                  <a:pt x="63390" y="174827"/>
                </a:cubicBezTo>
                <a:cubicBezTo>
                  <a:pt x="62178" y="176038"/>
                  <a:pt x="62178" y="177653"/>
                  <a:pt x="63390" y="178865"/>
                </a:cubicBezTo>
                <a:lnTo>
                  <a:pt x="86000" y="200668"/>
                </a:lnTo>
                <a:lnTo>
                  <a:pt x="108207" y="178057"/>
                </a:lnTo>
                <a:cubicBezTo>
                  <a:pt x="109014" y="176846"/>
                  <a:pt x="109014" y="175231"/>
                  <a:pt x="108207" y="174020"/>
                </a:cubicBezTo>
                <a:cubicBezTo>
                  <a:pt x="107601" y="173616"/>
                  <a:pt x="106894" y="173414"/>
                  <a:pt x="106188" y="173414"/>
                </a:cubicBezTo>
                <a:cubicBezTo>
                  <a:pt x="105481" y="173414"/>
                  <a:pt x="104775" y="173616"/>
                  <a:pt x="104169" y="174020"/>
                </a:cubicBezTo>
                <a:lnTo>
                  <a:pt x="88423" y="190574"/>
                </a:lnTo>
                <a:lnTo>
                  <a:pt x="88423" y="136470"/>
                </a:lnTo>
                <a:lnTo>
                  <a:pt x="104169" y="152621"/>
                </a:lnTo>
                <a:cubicBezTo>
                  <a:pt x="104573" y="153024"/>
                  <a:pt x="105380" y="153428"/>
                  <a:pt x="106188" y="153428"/>
                </a:cubicBezTo>
                <a:cubicBezTo>
                  <a:pt x="106995" y="153428"/>
                  <a:pt x="107399" y="153024"/>
                  <a:pt x="108207" y="152621"/>
                </a:cubicBezTo>
                <a:cubicBezTo>
                  <a:pt x="109014" y="151409"/>
                  <a:pt x="109014" y="149794"/>
                  <a:pt x="108207" y="148583"/>
                </a:cubicBezTo>
                <a:lnTo>
                  <a:pt x="88826" y="129203"/>
                </a:lnTo>
                <a:lnTo>
                  <a:pt x="94479" y="113456"/>
                </a:lnTo>
                <a:lnTo>
                  <a:pt x="104169" y="115071"/>
                </a:lnTo>
                <a:lnTo>
                  <a:pt x="108207" y="117494"/>
                </a:lnTo>
                <a:lnTo>
                  <a:pt x="115474" y="144545"/>
                </a:lnTo>
                <a:cubicBezTo>
                  <a:pt x="115878" y="145757"/>
                  <a:pt x="117089" y="146564"/>
                  <a:pt x="118300" y="146564"/>
                </a:cubicBezTo>
                <a:cubicBezTo>
                  <a:pt x="118300" y="146564"/>
                  <a:pt x="118704" y="146160"/>
                  <a:pt x="118704" y="146160"/>
                </a:cubicBezTo>
                <a:cubicBezTo>
                  <a:pt x="120319" y="145757"/>
                  <a:pt x="121127" y="144545"/>
                  <a:pt x="120723" y="142930"/>
                </a:cubicBezTo>
                <a:lnTo>
                  <a:pt x="115070" y="121531"/>
                </a:lnTo>
                <a:lnTo>
                  <a:pt x="163117" y="148987"/>
                </a:lnTo>
                <a:lnTo>
                  <a:pt x="140911" y="154639"/>
                </a:lnTo>
                <a:cubicBezTo>
                  <a:pt x="139296" y="155043"/>
                  <a:pt x="138488" y="156254"/>
                  <a:pt x="138892" y="157869"/>
                </a:cubicBezTo>
                <a:cubicBezTo>
                  <a:pt x="138892" y="159081"/>
                  <a:pt x="140103" y="159888"/>
                  <a:pt x="141315" y="159888"/>
                </a:cubicBezTo>
                <a:lnTo>
                  <a:pt x="142122" y="159888"/>
                </a:lnTo>
                <a:lnTo>
                  <a:pt x="172808" y="152217"/>
                </a:lnTo>
                <a:lnTo>
                  <a:pt x="165136" y="121531"/>
                </a:lnTo>
                <a:cubicBezTo>
                  <a:pt x="164802" y="120193"/>
                  <a:pt x="163913" y="119410"/>
                  <a:pt x="162700" y="119410"/>
                </a:cubicBezTo>
                <a:cubicBezTo>
                  <a:pt x="162448" y="119410"/>
                  <a:pt x="162183" y="119443"/>
                  <a:pt x="161906" y="119512"/>
                </a:cubicBezTo>
                <a:cubicBezTo>
                  <a:pt x="160291" y="119916"/>
                  <a:pt x="159484" y="121531"/>
                  <a:pt x="159887" y="122742"/>
                </a:cubicBezTo>
                <a:lnTo>
                  <a:pt x="165136" y="144142"/>
                </a:lnTo>
                <a:lnTo>
                  <a:pt x="117493" y="116686"/>
                </a:lnTo>
                <a:lnTo>
                  <a:pt x="139296" y="111034"/>
                </a:lnTo>
                <a:cubicBezTo>
                  <a:pt x="140911" y="110630"/>
                  <a:pt x="141718" y="109015"/>
                  <a:pt x="141315" y="107400"/>
                </a:cubicBezTo>
                <a:cubicBezTo>
                  <a:pt x="140982" y="106403"/>
                  <a:pt x="139830" y="105680"/>
                  <a:pt x="138757" y="105680"/>
                </a:cubicBezTo>
                <a:cubicBezTo>
                  <a:pt x="138526" y="105680"/>
                  <a:pt x="138299" y="105713"/>
                  <a:pt x="138085" y="105785"/>
                </a:cubicBezTo>
                <a:lnTo>
                  <a:pt x="112244" y="112649"/>
                </a:lnTo>
                <a:lnTo>
                  <a:pt x="101746" y="100536"/>
                </a:lnTo>
                <a:lnTo>
                  <a:pt x="110629" y="90038"/>
                </a:lnTo>
                <a:lnTo>
                  <a:pt x="111033" y="89634"/>
                </a:lnTo>
                <a:lnTo>
                  <a:pt x="138085" y="96902"/>
                </a:lnTo>
                <a:lnTo>
                  <a:pt x="138488" y="96902"/>
                </a:lnTo>
                <a:cubicBezTo>
                  <a:pt x="139700" y="96902"/>
                  <a:pt x="140911" y="96498"/>
                  <a:pt x="141315" y="95287"/>
                </a:cubicBezTo>
                <a:cubicBezTo>
                  <a:pt x="141718" y="93672"/>
                  <a:pt x="140911" y="92057"/>
                  <a:pt x="139296" y="91653"/>
                </a:cubicBezTo>
                <a:lnTo>
                  <a:pt x="117493" y="86001"/>
                </a:lnTo>
                <a:lnTo>
                  <a:pt x="165944" y="58141"/>
                </a:lnTo>
                <a:lnTo>
                  <a:pt x="160291" y="79137"/>
                </a:lnTo>
                <a:cubicBezTo>
                  <a:pt x="159887" y="80752"/>
                  <a:pt x="160695" y="82367"/>
                  <a:pt x="162310" y="82771"/>
                </a:cubicBezTo>
                <a:lnTo>
                  <a:pt x="162714" y="82771"/>
                </a:lnTo>
                <a:cubicBezTo>
                  <a:pt x="163925" y="82771"/>
                  <a:pt x="165136" y="81963"/>
                  <a:pt x="165540" y="80752"/>
                </a:cubicBezTo>
                <a:lnTo>
                  <a:pt x="173615" y="50066"/>
                </a:lnTo>
                <a:lnTo>
                  <a:pt x="142930" y="41991"/>
                </a:lnTo>
                <a:cubicBezTo>
                  <a:pt x="142722" y="41922"/>
                  <a:pt x="142502" y="41888"/>
                  <a:pt x="142279" y="41888"/>
                </a:cubicBezTo>
                <a:cubicBezTo>
                  <a:pt x="141200" y="41888"/>
                  <a:pt x="140034" y="42672"/>
                  <a:pt x="139700" y="44010"/>
                </a:cubicBezTo>
                <a:cubicBezTo>
                  <a:pt x="139296" y="45221"/>
                  <a:pt x="140507" y="46836"/>
                  <a:pt x="141718" y="47240"/>
                </a:cubicBezTo>
                <a:lnTo>
                  <a:pt x="163925" y="52892"/>
                </a:lnTo>
                <a:lnTo>
                  <a:pt x="115070" y="81155"/>
                </a:lnTo>
                <a:lnTo>
                  <a:pt x="120723" y="59756"/>
                </a:lnTo>
                <a:cubicBezTo>
                  <a:pt x="121127" y="58141"/>
                  <a:pt x="120319" y="56930"/>
                  <a:pt x="118704" y="56526"/>
                </a:cubicBezTo>
                <a:cubicBezTo>
                  <a:pt x="118490" y="56455"/>
                  <a:pt x="118262" y="56421"/>
                  <a:pt x="118032" y="56421"/>
                </a:cubicBezTo>
                <a:cubicBezTo>
                  <a:pt x="116959" y="56421"/>
                  <a:pt x="115806" y="57145"/>
                  <a:pt x="115474" y="58141"/>
                </a:cubicBezTo>
                <a:lnTo>
                  <a:pt x="108610" y="84789"/>
                </a:lnTo>
                <a:lnTo>
                  <a:pt x="94479" y="87616"/>
                </a:lnTo>
                <a:lnTo>
                  <a:pt x="89230" y="72677"/>
                </a:lnTo>
                <a:lnTo>
                  <a:pt x="108207" y="54104"/>
                </a:lnTo>
                <a:cubicBezTo>
                  <a:pt x="109014" y="52892"/>
                  <a:pt x="109014" y="51277"/>
                  <a:pt x="108207" y="50066"/>
                </a:cubicBezTo>
                <a:cubicBezTo>
                  <a:pt x="107601" y="49662"/>
                  <a:pt x="106894" y="49461"/>
                  <a:pt x="106188" y="49461"/>
                </a:cubicBezTo>
                <a:cubicBezTo>
                  <a:pt x="105481" y="49461"/>
                  <a:pt x="104775" y="49662"/>
                  <a:pt x="104169" y="50066"/>
                </a:cubicBezTo>
                <a:lnTo>
                  <a:pt x="88423" y="66216"/>
                </a:lnTo>
                <a:lnTo>
                  <a:pt x="88423" y="10902"/>
                </a:lnTo>
                <a:lnTo>
                  <a:pt x="103765" y="25841"/>
                </a:lnTo>
                <a:cubicBezTo>
                  <a:pt x="104371" y="26446"/>
                  <a:pt x="105077" y="26749"/>
                  <a:pt x="105784" y="26749"/>
                </a:cubicBezTo>
                <a:cubicBezTo>
                  <a:pt x="106491" y="26749"/>
                  <a:pt x="107197" y="26446"/>
                  <a:pt x="107803" y="25841"/>
                </a:cubicBezTo>
                <a:cubicBezTo>
                  <a:pt x="108610" y="24629"/>
                  <a:pt x="108610" y="23014"/>
                  <a:pt x="107399" y="22207"/>
                </a:cubicBezTo>
                <a:lnTo>
                  <a:pt x="84789" y="0"/>
                </a:lnTo>
                <a:close/>
              </a:path>
            </a:pathLst>
          </a:custGeom>
          <a:solidFill>
            <a:srgbClr val="A3816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186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4" name="Google Shape;315;p49"/>
          <p:cNvSpPr/>
          <p:nvPr/>
        </p:nvSpPr>
        <p:spPr>
          <a:xfrm>
            <a:off x="4632989" y="6015892"/>
            <a:ext cx="444925" cy="511868"/>
          </a:xfrm>
          <a:custGeom>
            <a:avLst/>
            <a:gdLst/>
            <a:ahLst/>
            <a:cxnLst/>
            <a:rect l="l" t="t" r="r" b="b"/>
            <a:pathLst>
              <a:path w="161791" h="186134" extrusionOk="0">
                <a:moveTo>
                  <a:pt x="81080" y="5091"/>
                </a:moveTo>
                <a:lnTo>
                  <a:pt x="83302" y="6572"/>
                </a:lnTo>
                <a:lnTo>
                  <a:pt x="88485" y="9534"/>
                </a:lnTo>
                <a:lnTo>
                  <a:pt x="88485" y="18420"/>
                </a:lnTo>
                <a:lnTo>
                  <a:pt x="83302" y="21382"/>
                </a:lnTo>
                <a:lnTo>
                  <a:pt x="81080" y="22862"/>
                </a:lnTo>
                <a:lnTo>
                  <a:pt x="78489" y="21382"/>
                </a:lnTo>
                <a:lnTo>
                  <a:pt x="73305" y="18420"/>
                </a:lnTo>
                <a:lnTo>
                  <a:pt x="73305" y="9534"/>
                </a:lnTo>
                <a:lnTo>
                  <a:pt x="78489" y="6572"/>
                </a:lnTo>
                <a:lnTo>
                  <a:pt x="81080" y="5091"/>
                </a:lnTo>
                <a:close/>
                <a:moveTo>
                  <a:pt x="12588" y="44706"/>
                </a:moveTo>
                <a:lnTo>
                  <a:pt x="19992" y="49149"/>
                </a:lnTo>
                <a:lnTo>
                  <a:pt x="19992" y="57664"/>
                </a:lnTo>
                <a:lnTo>
                  <a:pt x="17771" y="59145"/>
                </a:lnTo>
                <a:lnTo>
                  <a:pt x="12588" y="62107"/>
                </a:lnTo>
                <a:lnTo>
                  <a:pt x="4813" y="57664"/>
                </a:lnTo>
                <a:lnTo>
                  <a:pt x="4813" y="51740"/>
                </a:lnTo>
                <a:lnTo>
                  <a:pt x="4813" y="49149"/>
                </a:lnTo>
                <a:lnTo>
                  <a:pt x="7405" y="47668"/>
                </a:lnTo>
                <a:lnTo>
                  <a:pt x="12588" y="44706"/>
                </a:lnTo>
                <a:close/>
                <a:moveTo>
                  <a:pt x="149202" y="44706"/>
                </a:moveTo>
                <a:lnTo>
                  <a:pt x="154386" y="47668"/>
                </a:lnTo>
                <a:lnTo>
                  <a:pt x="156977" y="49149"/>
                </a:lnTo>
                <a:lnTo>
                  <a:pt x="156977" y="58034"/>
                </a:lnTo>
                <a:lnTo>
                  <a:pt x="149202" y="62107"/>
                </a:lnTo>
                <a:lnTo>
                  <a:pt x="144019" y="59145"/>
                </a:lnTo>
                <a:lnTo>
                  <a:pt x="141798" y="58034"/>
                </a:lnTo>
                <a:lnTo>
                  <a:pt x="141798" y="53221"/>
                </a:lnTo>
                <a:lnTo>
                  <a:pt x="141798" y="49149"/>
                </a:lnTo>
                <a:lnTo>
                  <a:pt x="149202" y="44706"/>
                </a:lnTo>
                <a:close/>
                <a:moveTo>
                  <a:pt x="81080" y="62477"/>
                </a:moveTo>
                <a:lnTo>
                  <a:pt x="83302" y="68030"/>
                </a:lnTo>
                <a:lnTo>
                  <a:pt x="88485" y="79878"/>
                </a:lnTo>
                <a:lnTo>
                  <a:pt x="101443" y="78397"/>
                </a:lnTo>
                <a:lnTo>
                  <a:pt x="107367" y="77656"/>
                </a:lnTo>
                <a:lnTo>
                  <a:pt x="107367" y="77656"/>
                </a:lnTo>
                <a:lnTo>
                  <a:pt x="103664" y="82469"/>
                </a:lnTo>
                <a:lnTo>
                  <a:pt x="96260" y="92836"/>
                </a:lnTo>
                <a:lnTo>
                  <a:pt x="103664" y="103202"/>
                </a:lnTo>
                <a:lnTo>
                  <a:pt x="107367" y="108386"/>
                </a:lnTo>
                <a:lnTo>
                  <a:pt x="101443" y="107645"/>
                </a:lnTo>
                <a:lnTo>
                  <a:pt x="88485" y="106164"/>
                </a:lnTo>
                <a:lnTo>
                  <a:pt x="83302" y="118011"/>
                </a:lnTo>
                <a:lnTo>
                  <a:pt x="81080" y="123565"/>
                </a:lnTo>
                <a:lnTo>
                  <a:pt x="78489" y="118011"/>
                </a:lnTo>
                <a:lnTo>
                  <a:pt x="73305" y="106164"/>
                </a:lnTo>
                <a:lnTo>
                  <a:pt x="60347" y="107645"/>
                </a:lnTo>
                <a:lnTo>
                  <a:pt x="54424" y="108386"/>
                </a:lnTo>
                <a:lnTo>
                  <a:pt x="58126" y="103202"/>
                </a:lnTo>
                <a:lnTo>
                  <a:pt x="65531" y="92836"/>
                </a:lnTo>
                <a:lnTo>
                  <a:pt x="58126" y="82469"/>
                </a:lnTo>
                <a:lnTo>
                  <a:pt x="54424" y="77656"/>
                </a:lnTo>
                <a:lnTo>
                  <a:pt x="54424" y="77656"/>
                </a:lnTo>
                <a:lnTo>
                  <a:pt x="60347" y="78397"/>
                </a:lnTo>
                <a:lnTo>
                  <a:pt x="73305" y="79878"/>
                </a:lnTo>
                <a:lnTo>
                  <a:pt x="78489" y="68030"/>
                </a:lnTo>
                <a:lnTo>
                  <a:pt x="81080" y="62477"/>
                </a:lnTo>
                <a:close/>
                <a:moveTo>
                  <a:pt x="12588" y="123565"/>
                </a:moveTo>
                <a:lnTo>
                  <a:pt x="17771" y="126527"/>
                </a:lnTo>
                <a:lnTo>
                  <a:pt x="19992" y="128008"/>
                </a:lnTo>
                <a:lnTo>
                  <a:pt x="19992" y="136893"/>
                </a:lnTo>
                <a:lnTo>
                  <a:pt x="12588" y="141336"/>
                </a:lnTo>
                <a:lnTo>
                  <a:pt x="7405" y="138004"/>
                </a:lnTo>
                <a:lnTo>
                  <a:pt x="4813" y="136893"/>
                </a:lnTo>
                <a:lnTo>
                  <a:pt x="4813" y="128008"/>
                </a:lnTo>
                <a:lnTo>
                  <a:pt x="12588" y="123565"/>
                </a:lnTo>
                <a:close/>
                <a:moveTo>
                  <a:pt x="149202" y="123565"/>
                </a:moveTo>
                <a:lnTo>
                  <a:pt x="156977" y="128008"/>
                </a:lnTo>
                <a:lnTo>
                  <a:pt x="156977" y="136893"/>
                </a:lnTo>
                <a:lnTo>
                  <a:pt x="154756" y="138004"/>
                </a:lnTo>
                <a:lnTo>
                  <a:pt x="149202" y="141336"/>
                </a:lnTo>
                <a:lnTo>
                  <a:pt x="141798" y="136893"/>
                </a:lnTo>
                <a:lnTo>
                  <a:pt x="141798" y="132080"/>
                </a:lnTo>
                <a:lnTo>
                  <a:pt x="141798" y="128008"/>
                </a:lnTo>
                <a:lnTo>
                  <a:pt x="144019" y="126527"/>
                </a:lnTo>
                <a:lnTo>
                  <a:pt x="149202" y="123565"/>
                </a:lnTo>
                <a:close/>
                <a:moveTo>
                  <a:pt x="81080" y="163180"/>
                </a:moveTo>
                <a:lnTo>
                  <a:pt x="83302" y="164660"/>
                </a:lnTo>
                <a:lnTo>
                  <a:pt x="88485" y="167622"/>
                </a:lnTo>
                <a:lnTo>
                  <a:pt x="88485" y="176138"/>
                </a:lnTo>
                <a:lnTo>
                  <a:pt x="83302" y="179470"/>
                </a:lnTo>
                <a:lnTo>
                  <a:pt x="81080" y="180580"/>
                </a:lnTo>
                <a:lnTo>
                  <a:pt x="78489" y="179470"/>
                </a:lnTo>
                <a:lnTo>
                  <a:pt x="73305" y="176138"/>
                </a:lnTo>
                <a:lnTo>
                  <a:pt x="73305" y="167622"/>
                </a:lnTo>
                <a:lnTo>
                  <a:pt x="78489" y="164660"/>
                </a:lnTo>
                <a:lnTo>
                  <a:pt x="81080" y="163180"/>
                </a:lnTo>
                <a:close/>
                <a:moveTo>
                  <a:pt x="80895" y="1"/>
                </a:moveTo>
                <a:cubicBezTo>
                  <a:pt x="80432" y="1"/>
                  <a:pt x="79970" y="93"/>
                  <a:pt x="79599" y="278"/>
                </a:cubicBezTo>
                <a:lnTo>
                  <a:pt x="69603" y="6202"/>
                </a:lnTo>
                <a:cubicBezTo>
                  <a:pt x="68863" y="6572"/>
                  <a:pt x="68492" y="7313"/>
                  <a:pt x="68492" y="8053"/>
                </a:cubicBezTo>
                <a:lnTo>
                  <a:pt x="68492" y="19901"/>
                </a:lnTo>
                <a:cubicBezTo>
                  <a:pt x="68492" y="20641"/>
                  <a:pt x="68863" y="21382"/>
                  <a:pt x="69603" y="21752"/>
                </a:cubicBezTo>
                <a:lnTo>
                  <a:pt x="78489" y="26935"/>
                </a:lnTo>
                <a:lnTo>
                  <a:pt x="78489" y="51740"/>
                </a:lnTo>
                <a:lnTo>
                  <a:pt x="57756" y="31008"/>
                </a:lnTo>
                <a:cubicBezTo>
                  <a:pt x="57200" y="30637"/>
                  <a:pt x="56553" y="30452"/>
                  <a:pt x="55951" y="30452"/>
                </a:cubicBezTo>
                <a:cubicBezTo>
                  <a:pt x="55349" y="30452"/>
                  <a:pt x="54794" y="30637"/>
                  <a:pt x="54424" y="31008"/>
                </a:cubicBezTo>
                <a:cubicBezTo>
                  <a:pt x="53313" y="32118"/>
                  <a:pt x="53313" y="33599"/>
                  <a:pt x="54424" y="34710"/>
                </a:cubicBezTo>
                <a:lnTo>
                  <a:pt x="77378" y="58034"/>
                </a:lnTo>
                <a:lnTo>
                  <a:pt x="70344" y="74324"/>
                </a:lnTo>
                <a:lnTo>
                  <a:pt x="52202" y="72473"/>
                </a:lnTo>
                <a:lnTo>
                  <a:pt x="43687" y="40633"/>
                </a:lnTo>
                <a:cubicBezTo>
                  <a:pt x="43317" y="39523"/>
                  <a:pt x="42206" y="38782"/>
                  <a:pt x="40725" y="38782"/>
                </a:cubicBezTo>
                <a:cubicBezTo>
                  <a:pt x="39615" y="39153"/>
                  <a:pt x="38504" y="40633"/>
                  <a:pt x="38874" y="42114"/>
                </a:cubicBezTo>
                <a:lnTo>
                  <a:pt x="46649" y="70252"/>
                </a:lnTo>
                <a:lnTo>
                  <a:pt x="25176" y="57664"/>
                </a:lnTo>
                <a:lnTo>
                  <a:pt x="25176" y="47668"/>
                </a:lnTo>
                <a:cubicBezTo>
                  <a:pt x="25176" y="46927"/>
                  <a:pt x="24805" y="45817"/>
                  <a:pt x="23695" y="45446"/>
                </a:cubicBezTo>
                <a:lnTo>
                  <a:pt x="13698" y="39523"/>
                </a:lnTo>
                <a:cubicBezTo>
                  <a:pt x="13328" y="39338"/>
                  <a:pt x="12958" y="39245"/>
                  <a:pt x="12588" y="39245"/>
                </a:cubicBezTo>
                <a:cubicBezTo>
                  <a:pt x="12218" y="39245"/>
                  <a:pt x="11847" y="39338"/>
                  <a:pt x="11477" y="39523"/>
                </a:cubicBezTo>
                <a:lnTo>
                  <a:pt x="1111" y="45446"/>
                </a:lnTo>
                <a:cubicBezTo>
                  <a:pt x="370" y="45817"/>
                  <a:pt x="0" y="46927"/>
                  <a:pt x="0" y="47668"/>
                </a:cubicBezTo>
                <a:lnTo>
                  <a:pt x="0" y="59145"/>
                </a:lnTo>
                <a:cubicBezTo>
                  <a:pt x="0" y="60256"/>
                  <a:pt x="370" y="60996"/>
                  <a:pt x="1111" y="61366"/>
                </a:cubicBezTo>
                <a:lnTo>
                  <a:pt x="11477" y="67290"/>
                </a:lnTo>
                <a:cubicBezTo>
                  <a:pt x="11847" y="67290"/>
                  <a:pt x="12218" y="67660"/>
                  <a:pt x="12588" y="67660"/>
                </a:cubicBezTo>
                <a:cubicBezTo>
                  <a:pt x="12958" y="67660"/>
                  <a:pt x="13328" y="67290"/>
                  <a:pt x="13698" y="67290"/>
                </a:cubicBezTo>
                <a:lnTo>
                  <a:pt x="22584" y="62107"/>
                </a:lnTo>
                <a:lnTo>
                  <a:pt x="44057" y="74695"/>
                </a:lnTo>
                <a:lnTo>
                  <a:pt x="15920" y="82099"/>
                </a:lnTo>
                <a:cubicBezTo>
                  <a:pt x="14439" y="82469"/>
                  <a:pt x="13698" y="83950"/>
                  <a:pt x="14069" y="85061"/>
                </a:cubicBezTo>
                <a:cubicBezTo>
                  <a:pt x="14439" y="86172"/>
                  <a:pt x="15550" y="86912"/>
                  <a:pt x="16660" y="86912"/>
                </a:cubicBezTo>
                <a:lnTo>
                  <a:pt x="17031" y="86912"/>
                </a:lnTo>
                <a:lnTo>
                  <a:pt x="48870" y="78397"/>
                </a:lnTo>
                <a:lnTo>
                  <a:pt x="59607" y="92836"/>
                </a:lnTo>
                <a:lnTo>
                  <a:pt x="48870" y="107645"/>
                </a:lnTo>
                <a:lnTo>
                  <a:pt x="17031" y="99130"/>
                </a:lnTo>
                <a:cubicBezTo>
                  <a:pt x="16834" y="99064"/>
                  <a:pt x="16625" y="99033"/>
                  <a:pt x="16414" y="99033"/>
                </a:cubicBezTo>
                <a:cubicBezTo>
                  <a:pt x="15430" y="99033"/>
                  <a:pt x="14373" y="99697"/>
                  <a:pt x="14069" y="100611"/>
                </a:cubicBezTo>
                <a:cubicBezTo>
                  <a:pt x="13698" y="102092"/>
                  <a:pt x="14439" y="103573"/>
                  <a:pt x="15920" y="103573"/>
                </a:cubicBezTo>
                <a:lnTo>
                  <a:pt x="44057" y="111347"/>
                </a:lnTo>
                <a:lnTo>
                  <a:pt x="22584" y="123935"/>
                </a:lnTo>
                <a:lnTo>
                  <a:pt x="13698" y="118752"/>
                </a:lnTo>
                <a:cubicBezTo>
                  <a:pt x="13328" y="118567"/>
                  <a:pt x="12958" y="118474"/>
                  <a:pt x="12588" y="118474"/>
                </a:cubicBezTo>
                <a:cubicBezTo>
                  <a:pt x="12218" y="118474"/>
                  <a:pt x="11847" y="118567"/>
                  <a:pt x="11477" y="118752"/>
                </a:cubicBezTo>
                <a:lnTo>
                  <a:pt x="1111" y="124305"/>
                </a:lnTo>
                <a:cubicBezTo>
                  <a:pt x="370" y="125046"/>
                  <a:pt x="0" y="125786"/>
                  <a:pt x="0" y="126527"/>
                </a:cubicBezTo>
                <a:lnTo>
                  <a:pt x="0" y="138374"/>
                </a:lnTo>
                <a:cubicBezTo>
                  <a:pt x="0" y="139115"/>
                  <a:pt x="370" y="139855"/>
                  <a:pt x="1111" y="140225"/>
                </a:cubicBezTo>
                <a:lnTo>
                  <a:pt x="11477" y="146149"/>
                </a:lnTo>
                <a:cubicBezTo>
                  <a:pt x="11847" y="146519"/>
                  <a:pt x="12218" y="146519"/>
                  <a:pt x="12588" y="146519"/>
                </a:cubicBezTo>
                <a:cubicBezTo>
                  <a:pt x="12958" y="146519"/>
                  <a:pt x="13328" y="146519"/>
                  <a:pt x="13698" y="146149"/>
                </a:cubicBezTo>
                <a:lnTo>
                  <a:pt x="23695" y="140225"/>
                </a:lnTo>
                <a:cubicBezTo>
                  <a:pt x="24805" y="139855"/>
                  <a:pt x="25176" y="139115"/>
                  <a:pt x="25176" y="138374"/>
                </a:cubicBezTo>
                <a:lnTo>
                  <a:pt x="25176" y="128008"/>
                </a:lnTo>
                <a:lnTo>
                  <a:pt x="46649" y="115420"/>
                </a:lnTo>
                <a:lnTo>
                  <a:pt x="38874" y="143928"/>
                </a:lnTo>
                <a:cubicBezTo>
                  <a:pt x="38504" y="145038"/>
                  <a:pt x="39615" y="146519"/>
                  <a:pt x="40725" y="146889"/>
                </a:cubicBezTo>
                <a:lnTo>
                  <a:pt x="41466" y="146889"/>
                </a:lnTo>
                <a:cubicBezTo>
                  <a:pt x="42576" y="146889"/>
                  <a:pt x="43687" y="146149"/>
                  <a:pt x="43687" y="145038"/>
                </a:cubicBezTo>
                <a:lnTo>
                  <a:pt x="52202" y="113569"/>
                </a:lnTo>
                <a:lnTo>
                  <a:pt x="70344" y="111347"/>
                </a:lnTo>
                <a:lnTo>
                  <a:pt x="77378" y="128008"/>
                </a:lnTo>
                <a:lnTo>
                  <a:pt x="54424" y="151332"/>
                </a:lnTo>
                <a:cubicBezTo>
                  <a:pt x="53313" y="152073"/>
                  <a:pt x="53313" y="153554"/>
                  <a:pt x="54424" y="154664"/>
                </a:cubicBezTo>
                <a:cubicBezTo>
                  <a:pt x="54794" y="155220"/>
                  <a:pt x="55349" y="155497"/>
                  <a:pt x="55951" y="155497"/>
                </a:cubicBezTo>
                <a:cubicBezTo>
                  <a:pt x="56553" y="155497"/>
                  <a:pt x="57200" y="155220"/>
                  <a:pt x="57756" y="154664"/>
                </a:cubicBezTo>
                <a:lnTo>
                  <a:pt x="78489" y="133931"/>
                </a:lnTo>
                <a:lnTo>
                  <a:pt x="78489" y="158737"/>
                </a:lnTo>
                <a:lnTo>
                  <a:pt x="69603" y="163920"/>
                </a:lnTo>
                <a:cubicBezTo>
                  <a:pt x="68863" y="164290"/>
                  <a:pt x="68492" y="165031"/>
                  <a:pt x="68492" y="166141"/>
                </a:cubicBezTo>
                <a:lnTo>
                  <a:pt x="68492" y="177618"/>
                </a:lnTo>
                <a:cubicBezTo>
                  <a:pt x="68492" y="178729"/>
                  <a:pt x="68863" y="179470"/>
                  <a:pt x="69603" y="179840"/>
                </a:cubicBezTo>
                <a:lnTo>
                  <a:pt x="79599" y="185764"/>
                </a:lnTo>
                <a:cubicBezTo>
                  <a:pt x="79970" y="185764"/>
                  <a:pt x="80340" y="186134"/>
                  <a:pt x="81080" y="186134"/>
                </a:cubicBezTo>
                <a:cubicBezTo>
                  <a:pt x="81450" y="186134"/>
                  <a:pt x="81821" y="185764"/>
                  <a:pt x="82191" y="185764"/>
                </a:cubicBezTo>
                <a:lnTo>
                  <a:pt x="92187" y="179840"/>
                </a:lnTo>
                <a:cubicBezTo>
                  <a:pt x="92928" y="179470"/>
                  <a:pt x="93298" y="178729"/>
                  <a:pt x="93298" y="177618"/>
                </a:cubicBezTo>
                <a:lnTo>
                  <a:pt x="93298" y="166141"/>
                </a:lnTo>
                <a:cubicBezTo>
                  <a:pt x="93298" y="165031"/>
                  <a:pt x="92928" y="164290"/>
                  <a:pt x="92187" y="163920"/>
                </a:cubicBezTo>
                <a:lnTo>
                  <a:pt x="83302" y="158737"/>
                </a:lnTo>
                <a:lnTo>
                  <a:pt x="83302" y="133931"/>
                </a:lnTo>
                <a:lnTo>
                  <a:pt x="104034" y="154664"/>
                </a:lnTo>
                <a:cubicBezTo>
                  <a:pt x="104405" y="155034"/>
                  <a:pt x="105145" y="155405"/>
                  <a:pt x="105886" y="155405"/>
                </a:cubicBezTo>
                <a:cubicBezTo>
                  <a:pt x="106626" y="155405"/>
                  <a:pt x="106996" y="155034"/>
                  <a:pt x="107737" y="154664"/>
                </a:cubicBezTo>
                <a:cubicBezTo>
                  <a:pt x="108477" y="153554"/>
                  <a:pt x="108477" y="152073"/>
                  <a:pt x="107737" y="151332"/>
                </a:cubicBezTo>
                <a:lnTo>
                  <a:pt x="84412" y="128008"/>
                </a:lnTo>
                <a:lnTo>
                  <a:pt x="91817" y="111347"/>
                </a:lnTo>
                <a:lnTo>
                  <a:pt x="109588" y="113569"/>
                </a:lnTo>
                <a:lnTo>
                  <a:pt x="118103" y="145038"/>
                </a:lnTo>
                <a:cubicBezTo>
                  <a:pt x="118473" y="146149"/>
                  <a:pt x="119214" y="146889"/>
                  <a:pt x="120325" y="146889"/>
                </a:cubicBezTo>
                <a:lnTo>
                  <a:pt x="121065" y="146889"/>
                </a:lnTo>
                <a:cubicBezTo>
                  <a:pt x="122546" y="146519"/>
                  <a:pt x="123286" y="145038"/>
                  <a:pt x="122916" y="143928"/>
                </a:cubicBezTo>
                <a:lnTo>
                  <a:pt x="115141" y="115420"/>
                </a:lnTo>
                <a:lnTo>
                  <a:pt x="115141" y="115420"/>
                </a:lnTo>
                <a:lnTo>
                  <a:pt x="136615" y="128008"/>
                </a:lnTo>
                <a:lnTo>
                  <a:pt x="136615" y="138374"/>
                </a:lnTo>
                <a:cubicBezTo>
                  <a:pt x="136615" y="139115"/>
                  <a:pt x="137355" y="139855"/>
                  <a:pt x="138096" y="140225"/>
                </a:cubicBezTo>
                <a:lnTo>
                  <a:pt x="148092" y="146149"/>
                </a:lnTo>
                <a:cubicBezTo>
                  <a:pt x="148462" y="146519"/>
                  <a:pt x="148832" y="146519"/>
                  <a:pt x="149202" y="146519"/>
                </a:cubicBezTo>
                <a:cubicBezTo>
                  <a:pt x="149573" y="146519"/>
                  <a:pt x="150313" y="146519"/>
                  <a:pt x="150683" y="146149"/>
                </a:cubicBezTo>
                <a:lnTo>
                  <a:pt x="160680" y="140225"/>
                </a:lnTo>
                <a:cubicBezTo>
                  <a:pt x="161420" y="139855"/>
                  <a:pt x="161790" y="139115"/>
                  <a:pt x="161790" y="138374"/>
                </a:cubicBezTo>
                <a:lnTo>
                  <a:pt x="161790" y="132080"/>
                </a:lnTo>
                <a:lnTo>
                  <a:pt x="161790" y="126527"/>
                </a:lnTo>
                <a:cubicBezTo>
                  <a:pt x="161790" y="125786"/>
                  <a:pt x="161420" y="125046"/>
                  <a:pt x="160680" y="124305"/>
                </a:cubicBezTo>
                <a:lnTo>
                  <a:pt x="150683" y="118752"/>
                </a:lnTo>
                <a:cubicBezTo>
                  <a:pt x="150313" y="118567"/>
                  <a:pt x="149850" y="118474"/>
                  <a:pt x="149388" y="118474"/>
                </a:cubicBezTo>
                <a:cubicBezTo>
                  <a:pt x="148925" y="118474"/>
                  <a:pt x="148462" y="118567"/>
                  <a:pt x="148092" y="118752"/>
                </a:cubicBezTo>
                <a:lnTo>
                  <a:pt x="139206" y="123565"/>
                </a:lnTo>
                <a:lnTo>
                  <a:pt x="117733" y="111347"/>
                </a:lnTo>
                <a:lnTo>
                  <a:pt x="145870" y="103573"/>
                </a:lnTo>
                <a:cubicBezTo>
                  <a:pt x="147351" y="103202"/>
                  <a:pt x="148092" y="102092"/>
                  <a:pt x="147721" y="100611"/>
                </a:cubicBezTo>
                <a:cubicBezTo>
                  <a:pt x="147417" y="99697"/>
                  <a:pt x="146360" y="99033"/>
                  <a:pt x="145376" y="99033"/>
                </a:cubicBezTo>
                <a:cubicBezTo>
                  <a:pt x="145165" y="99033"/>
                  <a:pt x="144956" y="99064"/>
                  <a:pt x="144760" y="99130"/>
                </a:cubicBezTo>
                <a:lnTo>
                  <a:pt x="112920" y="107645"/>
                </a:lnTo>
                <a:lnTo>
                  <a:pt x="102183" y="92836"/>
                </a:lnTo>
                <a:lnTo>
                  <a:pt x="112920" y="78397"/>
                </a:lnTo>
                <a:lnTo>
                  <a:pt x="144760" y="86912"/>
                </a:lnTo>
                <a:lnTo>
                  <a:pt x="145500" y="86912"/>
                </a:lnTo>
                <a:cubicBezTo>
                  <a:pt x="146611" y="86912"/>
                  <a:pt x="147351" y="86172"/>
                  <a:pt x="147721" y="85061"/>
                </a:cubicBezTo>
                <a:cubicBezTo>
                  <a:pt x="148092" y="83950"/>
                  <a:pt x="147351" y="82469"/>
                  <a:pt x="145870" y="82099"/>
                </a:cubicBezTo>
                <a:lnTo>
                  <a:pt x="117733" y="74695"/>
                </a:lnTo>
                <a:lnTo>
                  <a:pt x="139206" y="62107"/>
                </a:lnTo>
                <a:lnTo>
                  <a:pt x="148092" y="67290"/>
                </a:lnTo>
                <a:cubicBezTo>
                  <a:pt x="148462" y="67290"/>
                  <a:pt x="148832" y="67660"/>
                  <a:pt x="149202" y="67660"/>
                </a:cubicBezTo>
                <a:cubicBezTo>
                  <a:pt x="149573" y="67660"/>
                  <a:pt x="150313" y="67290"/>
                  <a:pt x="150683" y="67290"/>
                </a:cubicBezTo>
                <a:lnTo>
                  <a:pt x="160680" y="61366"/>
                </a:lnTo>
                <a:cubicBezTo>
                  <a:pt x="161420" y="60996"/>
                  <a:pt x="161790" y="60256"/>
                  <a:pt x="161790" y="59145"/>
                </a:cubicBezTo>
                <a:lnTo>
                  <a:pt x="161790" y="47668"/>
                </a:lnTo>
                <a:cubicBezTo>
                  <a:pt x="161790" y="46927"/>
                  <a:pt x="161420" y="45817"/>
                  <a:pt x="160680" y="45446"/>
                </a:cubicBezTo>
                <a:lnTo>
                  <a:pt x="150683" y="39523"/>
                </a:lnTo>
                <a:cubicBezTo>
                  <a:pt x="150313" y="39338"/>
                  <a:pt x="149850" y="39245"/>
                  <a:pt x="149388" y="39245"/>
                </a:cubicBezTo>
                <a:cubicBezTo>
                  <a:pt x="148925" y="39245"/>
                  <a:pt x="148462" y="39338"/>
                  <a:pt x="148092" y="39523"/>
                </a:cubicBezTo>
                <a:lnTo>
                  <a:pt x="138096" y="45446"/>
                </a:lnTo>
                <a:cubicBezTo>
                  <a:pt x="137355" y="45817"/>
                  <a:pt x="136615" y="46557"/>
                  <a:pt x="136615" y="47668"/>
                </a:cubicBezTo>
                <a:lnTo>
                  <a:pt x="136615" y="57664"/>
                </a:lnTo>
                <a:lnTo>
                  <a:pt x="115141" y="70252"/>
                </a:lnTo>
                <a:lnTo>
                  <a:pt x="122916" y="42114"/>
                </a:lnTo>
                <a:cubicBezTo>
                  <a:pt x="123286" y="40633"/>
                  <a:pt x="122546" y="39153"/>
                  <a:pt x="121065" y="38782"/>
                </a:cubicBezTo>
                <a:cubicBezTo>
                  <a:pt x="119954" y="38782"/>
                  <a:pt x="118473" y="39523"/>
                  <a:pt x="118103" y="40633"/>
                </a:cubicBezTo>
                <a:lnTo>
                  <a:pt x="109588" y="72473"/>
                </a:lnTo>
                <a:lnTo>
                  <a:pt x="91817" y="74324"/>
                </a:lnTo>
                <a:lnTo>
                  <a:pt x="84412" y="58034"/>
                </a:lnTo>
                <a:lnTo>
                  <a:pt x="107737" y="34710"/>
                </a:lnTo>
                <a:cubicBezTo>
                  <a:pt x="108477" y="33599"/>
                  <a:pt x="108477" y="32118"/>
                  <a:pt x="107737" y="31008"/>
                </a:cubicBezTo>
                <a:cubicBezTo>
                  <a:pt x="107181" y="30637"/>
                  <a:pt x="106533" y="30452"/>
                  <a:pt x="105886" y="30452"/>
                </a:cubicBezTo>
                <a:cubicBezTo>
                  <a:pt x="105238" y="30452"/>
                  <a:pt x="104590" y="30637"/>
                  <a:pt x="104034" y="31008"/>
                </a:cubicBezTo>
                <a:lnTo>
                  <a:pt x="83302" y="51740"/>
                </a:lnTo>
                <a:lnTo>
                  <a:pt x="83302" y="26935"/>
                </a:lnTo>
                <a:lnTo>
                  <a:pt x="92187" y="21752"/>
                </a:lnTo>
                <a:cubicBezTo>
                  <a:pt x="92928" y="21382"/>
                  <a:pt x="93298" y="20641"/>
                  <a:pt x="93298" y="19901"/>
                </a:cubicBezTo>
                <a:lnTo>
                  <a:pt x="93298" y="8053"/>
                </a:lnTo>
                <a:cubicBezTo>
                  <a:pt x="93298" y="7313"/>
                  <a:pt x="92928" y="6572"/>
                  <a:pt x="92187" y="6202"/>
                </a:cubicBezTo>
                <a:lnTo>
                  <a:pt x="82191" y="278"/>
                </a:lnTo>
                <a:cubicBezTo>
                  <a:pt x="81821" y="93"/>
                  <a:pt x="81358" y="1"/>
                  <a:pt x="80895" y="1"/>
                </a:cubicBezTo>
                <a:close/>
              </a:path>
            </a:pathLst>
          </a:custGeom>
          <a:solidFill>
            <a:srgbClr val="A3816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186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5" name="Google Shape;311;p49"/>
          <p:cNvSpPr/>
          <p:nvPr/>
        </p:nvSpPr>
        <p:spPr>
          <a:xfrm>
            <a:off x="1880641" y="2171734"/>
            <a:ext cx="583605" cy="508211"/>
          </a:xfrm>
          <a:custGeom>
            <a:avLst/>
            <a:gdLst/>
            <a:ahLst/>
            <a:cxnLst/>
            <a:rect l="l" t="t" r="r" b="b"/>
            <a:pathLst>
              <a:path w="212220" h="184804" extrusionOk="0">
                <a:moveTo>
                  <a:pt x="106332" y="55781"/>
                </a:moveTo>
                <a:lnTo>
                  <a:pt x="113895" y="73132"/>
                </a:lnTo>
                <a:lnTo>
                  <a:pt x="115230" y="76691"/>
                </a:lnTo>
                <a:lnTo>
                  <a:pt x="118789" y="76246"/>
                </a:lnTo>
                <a:lnTo>
                  <a:pt x="137920" y="74022"/>
                </a:lnTo>
                <a:lnTo>
                  <a:pt x="126798" y="89149"/>
                </a:lnTo>
                <a:lnTo>
                  <a:pt x="124573" y="92708"/>
                </a:lnTo>
                <a:lnTo>
                  <a:pt x="126353" y="95377"/>
                </a:lnTo>
                <a:lnTo>
                  <a:pt x="137920" y="110949"/>
                </a:lnTo>
                <a:lnTo>
                  <a:pt x="137920" y="110949"/>
                </a:lnTo>
                <a:lnTo>
                  <a:pt x="119234" y="108725"/>
                </a:lnTo>
                <a:lnTo>
                  <a:pt x="115230" y="108280"/>
                </a:lnTo>
                <a:lnTo>
                  <a:pt x="113895" y="111839"/>
                </a:lnTo>
                <a:lnTo>
                  <a:pt x="106332" y="129190"/>
                </a:lnTo>
                <a:lnTo>
                  <a:pt x="98324" y="111839"/>
                </a:lnTo>
                <a:lnTo>
                  <a:pt x="96989" y="108280"/>
                </a:lnTo>
                <a:lnTo>
                  <a:pt x="92985" y="108725"/>
                </a:lnTo>
                <a:lnTo>
                  <a:pt x="74299" y="110949"/>
                </a:lnTo>
                <a:lnTo>
                  <a:pt x="74299" y="110949"/>
                </a:lnTo>
                <a:lnTo>
                  <a:pt x="85866" y="95377"/>
                </a:lnTo>
                <a:lnTo>
                  <a:pt x="87646" y="92708"/>
                </a:lnTo>
                <a:lnTo>
                  <a:pt x="85422" y="89149"/>
                </a:lnTo>
                <a:lnTo>
                  <a:pt x="74299" y="74022"/>
                </a:lnTo>
                <a:lnTo>
                  <a:pt x="93430" y="76246"/>
                </a:lnTo>
                <a:lnTo>
                  <a:pt x="96989" y="76691"/>
                </a:lnTo>
                <a:lnTo>
                  <a:pt x="98324" y="73132"/>
                </a:lnTo>
                <a:lnTo>
                  <a:pt x="106332" y="55781"/>
                </a:lnTo>
                <a:close/>
                <a:moveTo>
                  <a:pt x="54007" y="1"/>
                </a:moveTo>
                <a:cubicBezTo>
                  <a:pt x="53639" y="1"/>
                  <a:pt x="53277" y="57"/>
                  <a:pt x="52944" y="168"/>
                </a:cubicBezTo>
                <a:cubicBezTo>
                  <a:pt x="51609" y="1058"/>
                  <a:pt x="51164" y="2837"/>
                  <a:pt x="52054" y="4617"/>
                </a:cubicBezTo>
                <a:lnTo>
                  <a:pt x="62287" y="22413"/>
                </a:lnTo>
                <a:lnTo>
                  <a:pt x="49829" y="22413"/>
                </a:lnTo>
                <a:cubicBezTo>
                  <a:pt x="48050" y="22413"/>
                  <a:pt x="46715" y="23748"/>
                  <a:pt x="46715" y="25527"/>
                </a:cubicBezTo>
                <a:cubicBezTo>
                  <a:pt x="46715" y="27307"/>
                  <a:pt x="48050" y="28642"/>
                  <a:pt x="49829" y="28642"/>
                </a:cubicBezTo>
                <a:lnTo>
                  <a:pt x="65846" y="28642"/>
                </a:lnTo>
                <a:lnTo>
                  <a:pt x="73854" y="42434"/>
                </a:lnTo>
                <a:lnTo>
                  <a:pt x="41376" y="42434"/>
                </a:lnTo>
                <a:cubicBezTo>
                  <a:pt x="39596" y="42434"/>
                  <a:pt x="38262" y="43768"/>
                  <a:pt x="38262" y="45103"/>
                </a:cubicBezTo>
                <a:cubicBezTo>
                  <a:pt x="38262" y="46883"/>
                  <a:pt x="39596" y="48217"/>
                  <a:pt x="41376" y="48217"/>
                </a:cubicBezTo>
                <a:lnTo>
                  <a:pt x="77413" y="48217"/>
                </a:lnTo>
                <a:lnTo>
                  <a:pt x="89871" y="70018"/>
                </a:lnTo>
                <a:lnTo>
                  <a:pt x="61397" y="66903"/>
                </a:lnTo>
                <a:lnTo>
                  <a:pt x="61397" y="66903"/>
                </a:lnTo>
                <a:lnTo>
                  <a:pt x="77858" y="89149"/>
                </a:lnTo>
                <a:lnTo>
                  <a:pt x="53388" y="89149"/>
                </a:lnTo>
                <a:lnTo>
                  <a:pt x="35592" y="58450"/>
                </a:lnTo>
                <a:cubicBezTo>
                  <a:pt x="34951" y="57488"/>
                  <a:pt x="33847" y="56757"/>
                  <a:pt x="32781" y="56757"/>
                </a:cubicBezTo>
                <a:cubicBezTo>
                  <a:pt x="32368" y="56757"/>
                  <a:pt x="31961" y="56867"/>
                  <a:pt x="31588" y="57116"/>
                </a:cubicBezTo>
                <a:cubicBezTo>
                  <a:pt x="30253" y="58005"/>
                  <a:pt x="29364" y="59785"/>
                  <a:pt x="30253" y="61120"/>
                </a:cubicBezTo>
                <a:lnTo>
                  <a:pt x="46715" y="89149"/>
                </a:lnTo>
                <a:lnTo>
                  <a:pt x="30698" y="89149"/>
                </a:lnTo>
                <a:lnTo>
                  <a:pt x="22690" y="75357"/>
                </a:lnTo>
                <a:cubicBezTo>
                  <a:pt x="22115" y="74495"/>
                  <a:pt x="21170" y="74004"/>
                  <a:pt x="20213" y="74004"/>
                </a:cubicBezTo>
                <a:cubicBezTo>
                  <a:pt x="19687" y="74004"/>
                  <a:pt x="19159" y="74152"/>
                  <a:pt x="18686" y="74467"/>
                </a:cubicBezTo>
                <a:cubicBezTo>
                  <a:pt x="17351" y="75357"/>
                  <a:pt x="16906" y="77136"/>
                  <a:pt x="17351" y="78471"/>
                </a:cubicBezTo>
                <a:lnTo>
                  <a:pt x="24025" y="89149"/>
                </a:lnTo>
                <a:lnTo>
                  <a:pt x="3114" y="89149"/>
                </a:lnTo>
                <a:cubicBezTo>
                  <a:pt x="1335" y="89149"/>
                  <a:pt x="0" y="90483"/>
                  <a:pt x="0" y="92263"/>
                </a:cubicBezTo>
                <a:cubicBezTo>
                  <a:pt x="0" y="94043"/>
                  <a:pt x="1335" y="95377"/>
                  <a:pt x="3114" y="95377"/>
                </a:cubicBezTo>
                <a:lnTo>
                  <a:pt x="24025" y="95377"/>
                </a:lnTo>
                <a:lnTo>
                  <a:pt x="17796" y="106055"/>
                </a:lnTo>
                <a:cubicBezTo>
                  <a:pt x="16906" y="107835"/>
                  <a:pt x="17351" y="109614"/>
                  <a:pt x="18686" y="110059"/>
                </a:cubicBezTo>
                <a:cubicBezTo>
                  <a:pt x="19131" y="110504"/>
                  <a:pt x="19576" y="110504"/>
                  <a:pt x="20021" y="110504"/>
                </a:cubicBezTo>
                <a:cubicBezTo>
                  <a:pt x="21355" y="110504"/>
                  <a:pt x="22245" y="110059"/>
                  <a:pt x="22690" y="109169"/>
                </a:cubicBezTo>
                <a:lnTo>
                  <a:pt x="30698" y="95377"/>
                </a:lnTo>
                <a:lnTo>
                  <a:pt x="46715" y="95377"/>
                </a:lnTo>
                <a:lnTo>
                  <a:pt x="30253" y="123406"/>
                </a:lnTo>
                <a:cubicBezTo>
                  <a:pt x="29809" y="124741"/>
                  <a:pt x="30253" y="126521"/>
                  <a:pt x="31588" y="127410"/>
                </a:cubicBezTo>
                <a:cubicBezTo>
                  <a:pt x="32033" y="127855"/>
                  <a:pt x="32478" y="127855"/>
                  <a:pt x="32923" y="127855"/>
                </a:cubicBezTo>
                <a:cubicBezTo>
                  <a:pt x="33813" y="127855"/>
                  <a:pt x="35147" y="127410"/>
                  <a:pt x="35592" y="126521"/>
                </a:cubicBezTo>
                <a:lnTo>
                  <a:pt x="53388" y="95377"/>
                </a:lnTo>
                <a:lnTo>
                  <a:pt x="78303" y="95377"/>
                </a:lnTo>
                <a:lnTo>
                  <a:pt x="61397" y="118512"/>
                </a:lnTo>
                <a:lnTo>
                  <a:pt x="89426" y="115398"/>
                </a:lnTo>
                <a:lnTo>
                  <a:pt x="77413" y="136309"/>
                </a:lnTo>
                <a:lnTo>
                  <a:pt x="41376" y="136309"/>
                </a:lnTo>
                <a:cubicBezTo>
                  <a:pt x="39596" y="136309"/>
                  <a:pt x="38262" y="137643"/>
                  <a:pt x="38262" y="139423"/>
                </a:cubicBezTo>
                <a:cubicBezTo>
                  <a:pt x="38262" y="141203"/>
                  <a:pt x="39596" y="142537"/>
                  <a:pt x="41376" y="142537"/>
                </a:cubicBezTo>
                <a:lnTo>
                  <a:pt x="73854" y="142537"/>
                </a:lnTo>
                <a:lnTo>
                  <a:pt x="65846" y="156329"/>
                </a:lnTo>
                <a:lnTo>
                  <a:pt x="49829" y="156329"/>
                </a:lnTo>
                <a:cubicBezTo>
                  <a:pt x="48050" y="156329"/>
                  <a:pt x="46715" y="157664"/>
                  <a:pt x="46715" y="158999"/>
                </a:cubicBezTo>
                <a:cubicBezTo>
                  <a:pt x="46715" y="160778"/>
                  <a:pt x="48050" y="162113"/>
                  <a:pt x="49829" y="162113"/>
                </a:cubicBezTo>
                <a:lnTo>
                  <a:pt x="62287" y="162113"/>
                </a:lnTo>
                <a:lnTo>
                  <a:pt x="52054" y="180354"/>
                </a:lnTo>
                <a:cubicBezTo>
                  <a:pt x="51164" y="181689"/>
                  <a:pt x="51609" y="183468"/>
                  <a:pt x="52944" y="184358"/>
                </a:cubicBezTo>
                <a:cubicBezTo>
                  <a:pt x="53388" y="184358"/>
                  <a:pt x="54278" y="184803"/>
                  <a:pt x="54723" y="184803"/>
                </a:cubicBezTo>
                <a:cubicBezTo>
                  <a:pt x="55613" y="184803"/>
                  <a:pt x="56503" y="183913"/>
                  <a:pt x="56948" y="183024"/>
                </a:cubicBezTo>
                <a:lnTo>
                  <a:pt x="67625" y="165227"/>
                </a:lnTo>
                <a:lnTo>
                  <a:pt x="73854" y="175905"/>
                </a:lnTo>
                <a:cubicBezTo>
                  <a:pt x="74299" y="176795"/>
                  <a:pt x="75634" y="177240"/>
                  <a:pt x="76523" y="177240"/>
                </a:cubicBezTo>
                <a:lnTo>
                  <a:pt x="77858" y="177240"/>
                </a:lnTo>
                <a:cubicBezTo>
                  <a:pt x="79193" y="176350"/>
                  <a:pt x="79638" y="174570"/>
                  <a:pt x="79193" y="173236"/>
                </a:cubicBezTo>
                <a:lnTo>
                  <a:pt x="71185" y="158999"/>
                </a:lnTo>
                <a:lnTo>
                  <a:pt x="78748" y="145207"/>
                </a:lnTo>
                <a:lnTo>
                  <a:pt x="95209" y="173236"/>
                </a:lnTo>
                <a:cubicBezTo>
                  <a:pt x="95654" y="174570"/>
                  <a:pt x="96544" y="175015"/>
                  <a:pt x="97879" y="175015"/>
                </a:cubicBezTo>
                <a:cubicBezTo>
                  <a:pt x="98324" y="175015"/>
                  <a:pt x="98769" y="174570"/>
                  <a:pt x="99214" y="174570"/>
                </a:cubicBezTo>
                <a:cubicBezTo>
                  <a:pt x="100548" y="173681"/>
                  <a:pt x="100993" y="171901"/>
                  <a:pt x="100103" y="170566"/>
                </a:cubicBezTo>
                <a:lnTo>
                  <a:pt x="82307" y="139423"/>
                </a:lnTo>
                <a:lnTo>
                  <a:pt x="94764" y="118067"/>
                </a:lnTo>
                <a:lnTo>
                  <a:pt x="106332" y="143872"/>
                </a:lnTo>
                <a:lnTo>
                  <a:pt x="117455" y="118067"/>
                </a:lnTo>
                <a:lnTo>
                  <a:pt x="129912" y="139423"/>
                </a:lnTo>
                <a:lnTo>
                  <a:pt x="112116" y="170566"/>
                </a:lnTo>
                <a:cubicBezTo>
                  <a:pt x="111226" y="171901"/>
                  <a:pt x="111671" y="173681"/>
                  <a:pt x="113006" y="174570"/>
                </a:cubicBezTo>
                <a:cubicBezTo>
                  <a:pt x="113450" y="174570"/>
                  <a:pt x="114340" y="175015"/>
                  <a:pt x="114785" y="175015"/>
                </a:cubicBezTo>
                <a:cubicBezTo>
                  <a:pt x="115675" y="175015"/>
                  <a:pt x="116565" y="174570"/>
                  <a:pt x="117010" y="173236"/>
                </a:cubicBezTo>
                <a:lnTo>
                  <a:pt x="133471" y="145207"/>
                </a:lnTo>
                <a:lnTo>
                  <a:pt x="141479" y="158999"/>
                </a:lnTo>
                <a:lnTo>
                  <a:pt x="133471" y="172791"/>
                </a:lnTo>
                <a:cubicBezTo>
                  <a:pt x="132581" y="174570"/>
                  <a:pt x="133026" y="176350"/>
                  <a:pt x="134361" y="177240"/>
                </a:cubicBezTo>
                <a:lnTo>
                  <a:pt x="135696" y="177240"/>
                </a:lnTo>
                <a:cubicBezTo>
                  <a:pt x="137030" y="177240"/>
                  <a:pt x="137920" y="176795"/>
                  <a:pt x="138365" y="175905"/>
                </a:cubicBezTo>
                <a:lnTo>
                  <a:pt x="144594" y="165227"/>
                </a:lnTo>
                <a:lnTo>
                  <a:pt x="155271" y="183024"/>
                </a:lnTo>
                <a:cubicBezTo>
                  <a:pt x="155716" y="183913"/>
                  <a:pt x="156606" y="184803"/>
                  <a:pt x="157941" y="184803"/>
                </a:cubicBezTo>
                <a:cubicBezTo>
                  <a:pt x="158386" y="184803"/>
                  <a:pt x="158831" y="184358"/>
                  <a:pt x="159276" y="184358"/>
                </a:cubicBezTo>
                <a:cubicBezTo>
                  <a:pt x="160610" y="183468"/>
                  <a:pt x="161055" y="181689"/>
                  <a:pt x="160165" y="180354"/>
                </a:cubicBezTo>
                <a:lnTo>
                  <a:pt x="149933" y="162113"/>
                </a:lnTo>
                <a:lnTo>
                  <a:pt x="162390" y="162113"/>
                </a:lnTo>
                <a:cubicBezTo>
                  <a:pt x="164169" y="162113"/>
                  <a:pt x="165504" y="160778"/>
                  <a:pt x="165504" y="158999"/>
                </a:cubicBezTo>
                <a:cubicBezTo>
                  <a:pt x="165504" y="157664"/>
                  <a:pt x="164169" y="156329"/>
                  <a:pt x="162390" y="156329"/>
                </a:cubicBezTo>
                <a:lnTo>
                  <a:pt x="146373" y="156329"/>
                </a:lnTo>
                <a:lnTo>
                  <a:pt x="138365" y="142537"/>
                </a:lnTo>
                <a:lnTo>
                  <a:pt x="170843" y="142537"/>
                </a:lnTo>
                <a:cubicBezTo>
                  <a:pt x="172623" y="142537"/>
                  <a:pt x="173957" y="141203"/>
                  <a:pt x="173957" y="139423"/>
                </a:cubicBezTo>
                <a:cubicBezTo>
                  <a:pt x="173957" y="137643"/>
                  <a:pt x="172623" y="136309"/>
                  <a:pt x="170843" y="136309"/>
                </a:cubicBezTo>
                <a:lnTo>
                  <a:pt x="135251" y="136309"/>
                </a:lnTo>
                <a:lnTo>
                  <a:pt x="122793" y="115398"/>
                </a:lnTo>
                <a:lnTo>
                  <a:pt x="122793" y="115398"/>
                </a:lnTo>
                <a:lnTo>
                  <a:pt x="150822" y="118512"/>
                </a:lnTo>
                <a:lnTo>
                  <a:pt x="133916" y="95377"/>
                </a:lnTo>
                <a:lnTo>
                  <a:pt x="158831" y="95377"/>
                </a:lnTo>
                <a:lnTo>
                  <a:pt x="176627" y="126521"/>
                </a:lnTo>
                <a:cubicBezTo>
                  <a:pt x="177517" y="127410"/>
                  <a:pt x="178406" y="127855"/>
                  <a:pt x="179296" y="127855"/>
                </a:cubicBezTo>
                <a:cubicBezTo>
                  <a:pt x="179741" y="127855"/>
                  <a:pt x="180186" y="127855"/>
                  <a:pt x="181076" y="127410"/>
                </a:cubicBezTo>
                <a:cubicBezTo>
                  <a:pt x="182411" y="126521"/>
                  <a:pt x="182855" y="124741"/>
                  <a:pt x="181966" y="123406"/>
                </a:cubicBezTo>
                <a:lnTo>
                  <a:pt x="165504" y="95377"/>
                </a:lnTo>
                <a:lnTo>
                  <a:pt x="181521" y="95377"/>
                </a:lnTo>
                <a:lnTo>
                  <a:pt x="189529" y="109169"/>
                </a:lnTo>
                <a:cubicBezTo>
                  <a:pt x="190419" y="110059"/>
                  <a:pt x="191309" y="110504"/>
                  <a:pt x="192198" y="110504"/>
                </a:cubicBezTo>
                <a:cubicBezTo>
                  <a:pt x="192643" y="110504"/>
                  <a:pt x="193088" y="110504"/>
                  <a:pt x="193533" y="110059"/>
                </a:cubicBezTo>
                <a:cubicBezTo>
                  <a:pt x="195313" y="109614"/>
                  <a:pt x="195758" y="107835"/>
                  <a:pt x="194868" y="106055"/>
                </a:cubicBezTo>
                <a:lnTo>
                  <a:pt x="188639" y="95377"/>
                </a:lnTo>
                <a:lnTo>
                  <a:pt x="209550" y="95377"/>
                </a:lnTo>
                <a:cubicBezTo>
                  <a:pt x="210884" y="95377"/>
                  <a:pt x="212219" y="94043"/>
                  <a:pt x="212219" y="92263"/>
                </a:cubicBezTo>
                <a:cubicBezTo>
                  <a:pt x="212219" y="90483"/>
                  <a:pt x="210884" y="89149"/>
                  <a:pt x="209105" y="89149"/>
                </a:cubicBezTo>
                <a:lnTo>
                  <a:pt x="188639" y="89149"/>
                </a:lnTo>
                <a:lnTo>
                  <a:pt x="194868" y="78471"/>
                </a:lnTo>
                <a:cubicBezTo>
                  <a:pt x="195758" y="77136"/>
                  <a:pt x="194868" y="75357"/>
                  <a:pt x="193533" y="74467"/>
                </a:cubicBezTo>
                <a:cubicBezTo>
                  <a:pt x="193060" y="74152"/>
                  <a:pt x="192532" y="74004"/>
                  <a:pt x="192006" y="74004"/>
                </a:cubicBezTo>
                <a:cubicBezTo>
                  <a:pt x="191049" y="74004"/>
                  <a:pt x="190104" y="74495"/>
                  <a:pt x="189529" y="75357"/>
                </a:cubicBezTo>
                <a:lnTo>
                  <a:pt x="181521" y="89149"/>
                </a:lnTo>
                <a:lnTo>
                  <a:pt x="165504" y="89149"/>
                </a:lnTo>
                <a:lnTo>
                  <a:pt x="181966" y="61120"/>
                </a:lnTo>
                <a:cubicBezTo>
                  <a:pt x="182855" y="59785"/>
                  <a:pt x="181966" y="58005"/>
                  <a:pt x="180631" y="57116"/>
                </a:cubicBezTo>
                <a:cubicBezTo>
                  <a:pt x="180258" y="56867"/>
                  <a:pt x="179851" y="56757"/>
                  <a:pt x="179438" y="56757"/>
                </a:cubicBezTo>
                <a:cubicBezTo>
                  <a:pt x="178372" y="56757"/>
                  <a:pt x="177268" y="57488"/>
                  <a:pt x="176627" y="58450"/>
                </a:cubicBezTo>
                <a:lnTo>
                  <a:pt x="158831" y="89149"/>
                </a:lnTo>
                <a:lnTo>
                  <a:pt x="134361" y="89149"/>
                </a:lnTo>
                <a:lnTo>
                  <a:pt x="150822" y="66903"/>
                </a:lnTo>
                <a:lnTo>
                  <a:pt x="122349" y="70018"/>
                </a:lnTo>
                <a:lnTo>
                  <a:pt x="135251" y="48217"/>
                </a:lnTo>
                <a:lnTo>
                  <a:pt x="170843" y="48217"/>
                </a:lnTo>
                <a:cubicBezTo>
                  <a:pt x="172623" y="48217"/>
                  <a:pt x="173957" y="46883"/>
                  <a:pt x="173957" y="45103"/>
                </a:cubicBezTo>
                <a:cubicBezTo>
                  <a:pt x="173957" y="43768"/>
                  <a:pt x="172623" y="42434"/>
                  <a:pt x="170843" y="42434"/>
                </a:cubicBezTo>
                <a:lnTo>
                  <a:pt x="138365" y="42434"/>
                </a:lnTo>
                <a:lnTo>
                  <a:pt x="146373" y="28642"/>
                </a:lnTo>
                <a:lnTo>
                  <a:pt x="162390" y="28642"/>
                </a:lnTo>
                <a:cubicBezTo>
                  <a:pt x="164169" y="28642"/>
                  <a:pt x="165504" y="27307"/>
                  <a:pt x="165504" y="25527"/>
                </a:cubicBezTo>
                <a:cubicBezTo>
                  <a:pt x="165504" y="23748"/>
                  <a:pt x="164169" y="22413"/>
                  <a:pt x="162390" y="22413"/>
                </a:cubicBezTo>
                <a:lnTo>
                  <a:pt x="149933" y="22413"/>
                </a:lnTo>
                <a:lnTo>
                  <a:pt x="160165" y="4617"/>
                </a:lnTo>
                <a:cubicBezTo>
                  <a:pt x="161055" y="2837"/>
                  <a:pt x="160610" y="1058"/>
                  <a:pt x="159276" y="168"/>
                </a:cubicBezTo>
                <a:cubicBezTo>
                  <a:pt x="158942" y="57"/>
                  <a:pt x="158580" y="1"/>
                  <a:pt x="158212" y="1"/>
                </a:cubicBezTo>
                <a:cubicBezTo>
                  <a:pt x="157107" y="1"/>
                  <a:pt x="155939" y="501"/>
                  <a:pt x="155271" y="1503"/>
                </a:cubicBezTo>
                <a:lnTo>
                  <a:pt x="144594" y="19744"/>
                </a:lnTo>
                <a:lnTo>
                  <a:pt x="138365" y="8621"/>
                </a:lnTo>
                <a:cubicBezTo>
                  <a:pt x="137790" y="7759"/>
                  <a:pt x="136845" y="7268"/>
                  <a:pt x="135888" y="7268"/>
                </a:cubicBezTo>
                <a:cubicBezTo>
                  <a:pt x="135362" y="7268"/>
                  <a:pt x="134834" y="7416"/>
                  <a:pt x="134361" y="7731"/>
                </a:cubicBezTo>
                <a:cubicBezTo>
                  <a:pt x="133026" y="8621"/>
                  <a:pt x="132581" y="10401"/>
                  <a:pt x="133471" y="11735"/>
                </a:cubicBezTo>
                <a:lnTo>
                  <a:pt x="141479" y="25527"/>
                </a:lnTo>
                <a:lnTo>
                  <a:pt x="133471" y="39319"/>
                </a:lnTo>
                <a:lnTo>
                  <a:pt x="117010" y="11290"/>
                </a:lnTo>
                <a:cubicBezTo>
                  <a:pt x="116342" y="10289"/>
                  <a:pt x="115174" y="9789"/>
                  <a:pt x="114069" y="9789"/>
                </a:cubicBezTo>
                <a:cubicBezTo>
                  <a:pt x="113701" y="9789"/>
                  <a:pt x="113339" y="9844"/>
                  <a:pt x="113006" y="9956"/>
                </a:cubicBezTo>
                <a:cubicBezTo>
                  <a:pt x="111671" y="10846"/>
                  <a:pt x="111226" y="12625"/>
                  <a:pt x="112116" y="13960"/>
                </a:cubicBezTo>
                <a:lnTo>
                  <a:pt x="129912" y="45103"/>
                </a:lnTo>
                <a:lnTo>
                  <a:pt x="117455" y="66903"/>
                </a:lnTo>
                <a:lnTo>
                  <a:pt x="106332" y="41099"/>
                </a:lnTo>
                <a:lnTo>
                  <a:pt x="94764" y="66903"/>
                </a:lnTo>
                <a:lnTo>
                  <a:pt x="82307" y="45103"/>
                </a:lnTo>
                <a:lnTo>
                  <a:pt x="100103" y="13960"/>
                </a:lnTo>
                <a:cubicBezTo>
                  <a:pt x="100993" y="12625"/>
                  <a:pt x="100548" y="10846"/>
                  <a:pt x="99214" y="9956"/>
                </a:cubicBezTo>
                <a:cubicBezTo>
                  <a:pt x="98841" y="9707"/>
                  <a:pt x="98433" y="9598"/>
                  <a:pt x="98020" y="9598"/>
                </a:cubicBezTo>
                <a:cubicBezTo>
                  <a:pt x="96954" y="9598"/>
                  <a:pt x="95851" y="10328"/>
                  <a:pt x="95209" y="11290"/>
                </a:cubicBezTo>
                <a:lnTo>
                  <a:pt x="78748" y="39319"/>
                </a:lnTo>
                <a:lnTo>
                  <a:pt x="70740" y="25527"/>
                </a:lnTo>
                <a:lnTo>
                  <a:pt x="79193" y="11735"/>
                </a:lnTo>
                <a:cubicBezTo>
                  <a:pt x="79638" y="10401"/>
                  <a:pt x="79193" y="8621"/>
                  <a:pt x="77858" y="7731"/>
                </a:cubicBezTo>
                <a:cubicBezTo>
                  <a:pt x="77385" y="7416"/>
                  <a:pt x="76857" y="7268"/>
                  <a:pt x="76332" y="7268"/>
                </a:cubicBezTo>
                <a:cubicBezTo>
                  <a:pt x="75374" y="7268"/>
                  <a:pt x="74429" y="7759"/>
                  <a:pt x="73854" y="8621"/>
                </a:cubicBezTo>
                <a:lnTo>
                  <a:pt x="67625" y="19744"/>
                </a:lnTo>
                <a:lnTo>
                  <a:pt x="56948" y="1503"/>
                </a:lnTo>
                <a:cubicBezTo>
                  <a:pt x="56280" y="501"/>
                  <a:pt x="55112" y="1"/>
                  <a:pt x="54007" y="1"/>
                </a:cubicBezTo>
                <a:close/>
              </a:path>
            </a:pathLst>
          </a:custGeom>
          <a:solidFill>
            <a:srgbClr val="A3816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186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6" name="Google Shape;312;p49"/>
          <p:cNvSpPr/>
          <p:nvPr/>
        </p:nvSpPr>
        <p:spPr>
          <a:xfrm>
            <a:off x="588635" y="5695166"/>
            <a:ext cx="469675" cy="516307"/>
          </a:xfrm>
          <a:custGeom>
            <a:avLst/>
            <a:gdLst/>
            <a:ahLst/>
            <a:cxnLst/>
            <a:rect l="l" t="t" r="r" b="b"/>
            <a:pathLst>
              <a:path w="170791" h="187748" extrusionOk="0">
                <a:moveTo>
                  <a:pt x="85597" y="5249"/>
                </a:moveTo>
                <a:cubicBezTo>
                  <a:pt x="86405" y="5249"/>
                  <a:pt x="87213" y="5249"/>
                  <a:pt x="88020" y="5653"/>
                </a:cubicBezTo>
                <a:cubicBezTo>
                  <a:pt x="91250" y="6864"/>
                  <a:pt x="93269" y="9691"/>
                  <a:pt x="93269" y="12921"/>
                </a:cubicBezTo>
                <a:cubicBezTo>
                  <a:pt x="93269" y="16555"/>
                  <a:pt x="91250" y="19381"/>
                  <a:pt x="88020" y="20592"/>
                </a:cubicBezTo>
                <a:cubicBezTo>
                  <a:pt x="87213" y="20996"/>
                  <a:pt x="86405" y="20996"/>
                  <a:pt x="85597" y="20996"/>
                </a:cubicBezTo>
                <a:cubicBezTo>
                  <a:pt x="84386" y="20996"/>
                  <a:pt x="83579" y="20996"/>
                  <a:pt x="82771" y="20592"/>
                </a:cubicBezTo>
                <a:cubicBezTo>
                  <a:pt x="79541" y="19381"/>
                  <a:pt x="77522" y="16555"/>
                  <a:pt x="77522" y="12921"/>
                </a:cubicBezTo>
                <a:cubicBezTo>
                  <a:pt x="77522" y="9691"/>
                  <a:pt x="79541" y="6864"/>
                  <a:pt x="82771" y="5653"/>
                </a:cubicBezTo>
                <a:cubicBezTo>
                  <a:pt x="83579" y="5249"/>
                  <a:pt x="84386" y="5249"/>
                  <a:pt x="85597" y="5249"/>
                </a:cubicBezTo>
                <a:close/>
                <a:moveTo>
                  <a:pt x="14940" y="46433"/>
                </a:moveTo>
                <a:cubicBezTo>
                  <a:pt x="16151" y="46433"/>
                  <a:pt x="17766" y="46836"/>
                  <a:pt x="18574" y="47644"/>
                </a:cubicBezTo>
                <a:cubicBezTo>
                  <a:pt x="21400" y="49259"/>
                  <a:pt x="22611" y="51681"/>
                  <a:pt x="22611" y="54508"/>
                </a:cubicBezTo>
                <a:cubicBezTo>
                  <a:pt x="22611" y="55719"/>
                  <a:pt x="22611" y="57334"/>
                  <a:pt x="21804" y="58545"/>
                </a:cubicBezTo>
                <a:cubicBezTo>
                  <a:pt x="21400" y="58949"/>
                  <a:pt x="21400" y="59353"/>
                  <a:pt x="20996" y="59757"/>
                </a:cubicBezTo>
                <a:cubicBezTo>
                  <a:pt x="19424" y="61329"/>
                  <a:pt x="17002" y="62391"/>
                  <a:pt x="14612" y="62391"/>
                </a:cubicBezTo>
                <a:cubicBezTo>
                  <a:pt x="13319" y="62391"/>
                  <a:pt x="12036" y="62080"/>
                  <a:pt x="10902" y="61372"/>
                </a:cubicBezTo>
                <a:cubicBezTo>
                  <a:pt x="7672" y="59353"/>
                  <a:pt x="6057" y="55315"/>
                  <a:pt x="7269" y="52085"/>
                </a:cubicBezTo>
                <a:cubicBezTo>
                  <a:pt x="7672" y="51681"/>
                  <a:pt x="7672" y="50874"/>
                  <a:pt x="8076" y="50874"/>
                </a:cubicBezTo>
                <a:cubicBezTo>
                  <a:pt x="8884" y="49259"/>
                  <a:pt x="9691" y="48451"/>
                  <a:pt x="10902" y="47644"/>
                </a:cubicBezTo>
                <a:cubicBezTo>
                  <a:pt x="12114" y="46836"/>
                  <a:pt x="13325" y="46433"/>
                  <a:pt x="14940" y="46433"/>
                </a:cubicBezTo>
                <a:close/>
                <a:moveTo>
                  <a:pt x="155851" y="46433"/>
                </a:moveTo>
                <a:cubicBezTo>
                  <a:pt x="157466" y="46433"/>
                  <a:pt x="158678" y="46836"/>
                  <a:pt x="159889" y="47644"/>
                </a:cubicBezTo>
                <a:cubicBezTo>
                  <a:pt x="161100" y="48451"/>
                  <a:pt x="162311" y="49259"/>
                  <a:pt x="162715" y="50874"/>
                </a:cubicBezTo>
                <a:cubicBezTo>
                  <a:pt x="163119" y="50874"/>
                  <a:pt x="163119" y="51681"/>
                  <a:pt x="163523" y="52085"/>
                </a:cubicBezTo>
                <a:cubicBezTo>
                  <a:pt x="164734" y="55315"/>
                  <a:pt x="163119" y="59353"/>
                  <a:pt x="159889" y="61372"/>
                </a:cubicBezTo>
                <a:cubicBezTo>
                  <a:pt x="158678" y="62179"/>
                  <a:pt x="157466" y="62583"/>
                  <a:pt x="155851" y="62583"/>
                </a:cubicBezTo>
                <a:cubicBezTo>
                  <a:pt x="153429" y="62583"/>
                  <a:pt x="151410" y="61372"/>
                  <a:pt x="150199" y="59757"/>
                </a:cubicBezTo>
                <a:cubicBezTo>
                  <a:pt x="149795" y="59353"/>
                  <a:pt x="149391" y="58949"/>
                  <a:pt x="148987" y="58545"/>
                </a:cubicBezTo>
                <a:cubicBezTo>
                  <a:pt x="148180" y="57334"/>
                  <a:pt x="148180" y="55719"/>
                  <a:pt x="148180" y="54508"/>
                </a:cubicBezTo>
                <a:cubicBezTo>
                  <a:pt x="148180" y="51681"/>
                  <a:pt x="149391" y="49259"/>
                  <a:pt x="152217" y="47644"/>
                </a:cubicBezTo>
                <a:cubicBezTo>
                  <a:pt x="153429" y="46836"/>
                  <a:pt x="154640" y="46433"/>
                  <a:pt x="155851" y="46433"/>
                </a:cubicBezTo>
                <a:close/>
                <a:moveTo>
                  <a:pt x="14940" y="125165"/>
                </a:moveTo>
                <a:cubicBezTo>
                  <a:pt x="17363" y="125165"/>
                  <a:pt x="19381" y="126377"/>
                  <a:pt x="20996" y="127992"/>
                </a:cubicBezTo>
                <a:cubicBezTo>
                  <a:pt x="20996" y="128395"/>
                  <a:pt x="21400" y="128799"/>
                  <a:pt x="21804" y="129203"/>
                </a:cubicBezTo>
                <a:cubicBezTo>
                  <a:pt x="22611" y="130414"/>
                  <a:pt x="22611" y="131625"/>
                  <a:pt x="22611" y="133240"/>
                </a:cubicBezTo>
                <a:cubicBezTo>
                  <a:pt x="22611" y="134048"/>
                  <a:pt x="22611" y="134452"/>
                  <a:pt x="22611" y="135259"/>
                </a:cubicBezTo>
                <a:cubicBezTo>
                  <a:pt x="21804" y="137278"/>
                  <a:pt x="20593" y="138893"/>
                  <a:pt x="18574" y="140104"/>
                </a:cubicBezTo>
                <a:cubicBezTo>
                  <a:pt x="17766" y="140912"/>
                  <a:pt x="16151" y="140912"/>
                  <a:pt x="14940" y="140912"/>
                </a:cubicBezTo>
                <a:cubicBezTo>
                  <a:pt x="13325" y="140912"/>
                  <a:pt x="12114" y="140508"/>
                  <a:pt x="10902" y="140104"/>
                </a:cubicBezTo>
                <a:cubicBezTo>
                  <a:pt x="9691" y="139297"/>
                  <a:pt x="8884" y="138085"/>
                  <a:pt x="8076" y="136874"/>
                </a:cubicBezTo>
                <a:cubicBezTo>
                  <a:pt x="7672" y="136470"/>
                  <a:pt x="7672" y="136067"/>
                  <a:pt x="7269" y="135663"/>
                </a:cubicBezTo>
                <a:cubicBezTo>
                  <a:pt x="6865" y="134048"/>
                  <a:pt x="6865" y="132433"/>
                  <a:pt x="7269" y="131222"/>
                </a:cubicBezTo>
                <a:cubicBezTo>
                  <a:pt x="7672" y="128799"/>
                  <a:pt x="9287" y="127184"/>
                  <a:pt x="10902" y="126377"/>
                </a:cubicBezTo>
                <a:cubicBezTo>
                  <a:pt x="12114" y="125569"/>
                  <a:pt x="13729" y="125165"/>
                  <a:pt x="14940" y="125165"/>
                </a:cubicBezTo>
                <a:close/>
                <a:moveTo>
                  <a:pt x="155851" y="125165"/>
                </a:moveTo>
                <a:cubicBezTo>
                  <a:pt x="157466" y="125165"/>
                  <a:pt x="158678" y="125569"/>
                  <a:pt x="159889" y="126377"/>
                </a:cubicBezTo>
                <a:cubicBezTo>
                  <a:pt x="161504" y="127184"/>
                  <a:pt x="163119" y="128799"/>
                  <a:pt x="163523" y="130818"/>
                </a:cubicBezTo>
                <a:cubicBezTo>
                  <a:pt x="163926" y="132433"/>
                  <a:pt x="163926" y="134048"/>
                  <a:pt x="163523" y="135663"/>
                </a:cubicBezTo>
                <a:cubicBezTo>
                  <a:pt x="163119" y="136067"/>
                  <a:pt x="163119" y="136470"/>
                  <a:pt x="162715" y="136874"/>
                </a:cubicBezTo>
                <a:cubicBezTo>
                  <a:pt x="162311" y="138085"/>
                  <a:pt x="161100" y="139297"/>
                  <a:pt x="159889" y="140104"/>
                </a:cubicBezTo>
                <a:cubicBezTo>
                  <a:pt x="158678" y="140710"/>
                  <a:pt x="157365" y="141013"/>
                  <a:pt x="156053" y="141013"/>
                </a:cubicBezTo>
                <a:cubicBezTo>
                  <a:pt x="154741" y="141013"/>
                  <a:pt x="153429" y="140710"/>
                  <a:pt x="152217" y="140104"/>
                </a:cubicBezTo>
                <a:cubicBezTo>
                  <a:pt x="150199" y="138893"/>
                  <a:pt x="148987" y="137278"/>
                  <a:pt x="148180" y="135259"/>
                </a:cubicBezTo>
                <a:cubicBezTo>
                  <a:pt x="148180" y="134452"/>
                  <a:pt x="148180" y="133644"/>
                  <a:pt x="148180" y="133240"/>
                </a:cubicBezTo>
                <a:cubicBezTo>
                  <a:pt x="148180" y="131625"/>
                  <a:pt x="148180" y="130414"/>
                  <a:pt x="148987" y="129203"/>
                </a:cubicBezTo>
                <a:cubicBezTo>
                  <a:pt x="149391" y="128799"/>
                  <a:pt x="149795" y="128395"/>
                  <a:pt x="150199" y="127992"/>
                </a:cubicBezTo>
                <a:cubicBezTo>
                  <a:pt x="151410" y="126377"/>
                  <a:pt x="153429" y="125165"/>
                  <a:pt x="155851" y="125165"/>
                </a:cubicBezTo>
                <a:close/>
                <a:moveTo>
                  <a:pt x="85597" y="166752"/>
                </a:moveTo>
                <a:cubicBezTo>
                  <a:pt x="86405" y="166752"/>
                  <a:pt x="87213" y="166752"/>
                  <a:pt x="88020" y="167156"/>
                </a:cubicBezTo>
                <a:cubicBezTo>
                  <a:pt x="91250" y="168367"/>
                  <a:pt x="93269" y="171194"/>
                  <a:pt x="93269" y="174424"/>
                </a:cubicBezTo>
                <a:cubicBezTo>
                  <a:pt x="93269" y="178057"/>
                  <a:pt x="91250" y="180884"/>
                  <a:pt x="88020" y="182095"/>
                </a:cubicBezTo>
                <a:lnTo>
                  <a:pt x="82771" y="182095"/>
                </a:lnTo>
                <a:cubicBezTo>
                  <a:pt x="79541" y="180884"/>
                  <a:pt x="77522" y="178057"/>
                  <a:pt x="77522" y="174424"/>
                </a:cubicBezTo>
                <a:cubicBezTo>
                  <a:pt x="77522" y="171194"/>
                  <a:pt x="79541" y="168367"/>
                  <a:pt x="82771" y="167156"/>
                </a:cubicBezTo>
                <a:cubicBezTo>
                  <a:pt x="83579" y="166752"/>
                  <a:pt x="84386" y="166752"/>
                  <a:pt x="85597" y="166752"/>
                </a:cubicBezTo>
                <a:close/>
                <a:moveTo>
                  <a:pt x="82771" y="1"/>
                </a:moveTo>
                <a:cubicBezTo>
                  <a:pt x="76715" y="1212"/>
                  <a:pt x="72273" y="6864"/>
                  <a:pt x="72273" y="12921"/>
                </a:cubicBezTo>
                <a:cubicBezTo>
                  <a:pt x="72273" y="19381"/>
                  <a:pt x="76715" y="25033"/>
                  <a:pt x="82771" y="26245"/>
                </a:cubicBezTo>
                <a:lnTo>
                  <a:pt x="82771" y="58545"/>
                </a:lnTo>
                <a:lnTo>
                  <a:pt x="67025" y="42799"/>
                </a:lnTo>
                <a:cubicBezTo>
                  <a:pt x="66419" y="42193"/>
                  <a:pt x="65712" y="41890"/>
                  <a:pt x="65006" y="41890"/>
                </a:cubicBezTo>
                <a:cubicBezTo>
                  <a:pt x="64299" y="41890"/>
                  <a:pt x="63593" y="42193"/>
                  <a:pt x="62987" y="42799"/>
                </a:cubicBezTo>
                <a:cubicBezTo>
                  <a:pt x="62180" y="43606"/>
                  <a:pt x="62180" y="45221"/>
                  <a:pt x="62987" y="46433"/>
                </a:cubicBezTo>
                <a:lnTo>
                  <a:pt x="82771" y="66217"/>
                </a:lnTo>
                <a:lnTo>
                  <a:pt x="82771" y="89231"/>
                </a:lnTo>
                <a:lnTo>
                  <a:pt x="62583" y="77522"/>
                </a:lnTo>
                <a:lnTo>
                  <a:pt x="55719" y="50874"/>
                </a:lnTo>
                <a:cubicBezTo>
                  <a:pt x="55385" y="49536"/>
                  <a:pt x="54219" y="48752"/>
                  <a:pt x="52911" y="48752"/>
                </a:cubicBezTo>
                <a:cubicBezTo>
                  <a:pt x="52640" y="48752"/>
                  <a:pt x="52363" y="48786"/>
                  <a:pt x="52086" y="48855"/>
                </a:cubicBezTo>
                <a:cubicBezTo>
                  <a:pt x="50874" y="49259"/>
                  <a:pt x="50067" y="50874"/>
                  <a:pt x="50471" y="52085"/>
                </a:cubicBezTo>
                <a:lnTo>
                  <a:pt x="56123" y="73888"/>
                </a:lnTo>
                <a:lnTo>
                  <a:pt x="27860" y="57334"/>
                </a:lnTo>
                <a:cubicBezTo>
                  <a:pt x="29071" y="51681"/>
                  <a:pt x="26649" y="46029"/>
                  <a:pt x="21400" y="42799"/>
                </a:cubicBezTo>
                <a:cubicBezTo>
                  <a:pt x="19565" y="41729"/>
                  <a:pt x="17499" y="41237"/>
                  <a:pt x="15420" y="41237"/>
                </a:cubicBezTo>
                <a:cubicBezTo>
                  <a:pt x="12010" y="41237"/>
                  <a:pt x="8566" y="42560"/>
                  <a:pt x="6057" y="44818"/>
                </a:cubicBezTo>
                <a:cubicBezTo>
                  <a:pt x="4846" y="45625"/>
                  <a:pt x="4039" y="46836"/>
                  <a:pt x="3231" y="48048"/>
                </a:cubicBezTo>
                <a:cubicBezTo>
                  <a:pt x="3231" y="48451"/>
                  <a:pt x="2827" y="48855"/>
                  <a:pt x="2827" y="49259"/>
                </a:cubicBezTo>
                <a:cubicBezTo>
                  <a:pt x="1" y="55315"/>
                  <a:pt x="2424" y="62583"/>
                  <a:pt x="8480" y="66217"/>
                </a:cubicBezTo>
                <a:cubicBezTo>
                  <a:pt x="10499" y="67024"/>
                  <a:pt x="12517" y="67832"/>
                  <a:pt x="14940" y="67832"/>
                </a:cubicBezTo>
                <a:cubicBezTo>
                  <a:pt x="18978" y="67832"/>
                  <a:pt x="23015" y="65813"/>
                  <a:pt x="25438" y="62179"/>
                </a:cubicBezTo>
                <a:lnTo>
                  <a:pt x="53297" y="78329"/>
                </a:lnTo>
                <a:lnTo>
                  <a:pt x="31898" y="84386"/>
                </a:lnTo>
                <a:cubicBezTo>
                  <a:pt x="30283" y="84790"/>
                  <a:pt x="29475" y="86001"/>
                  <a:pt x="29879" y="87616"/>
                </a:cubicBezTo>
                <a:cubicBezTo>
                  <a:pt x="30283" y="88827"/>
                  <a:pt x="31494" y="89635"/>
                  <a:pt x="32705" y="89635"/>
                </a:cubicBezTo>
                <a:lnTo>
                  <a:pt x="33109" y="89635"/>
                </a:lnTo>
                <a:lnTo>
                  <a:pt x="60161" y="82367"/>
                </a:lnTo>
                <a:lnTo>
                  <a:pt x="79945" y="93672"/>
                </a:lnTo>
                <a:lnTo>
                  <a:pt x="60161" y="105381"/>
                </a:lnTo>
                <a:lnTo>
                  <a:pt x="33109" y="98114"/>
                </a:lnTo>
                <a:cubicBezTo>
                  <a:pt x="32901" y="98044"/>
                  <a:pt x="32682" y="98011"/>
                  <a:pt x="32458" y="98011"/>
                </a:cubicBezTo>
                <a:cubicBezTo>
                  <a:pt x="31379" y="98011"/>
                  <a:pt x="30213" y="98794"/>
                  <a:pt x="29879" y="100132"/>
                </a:cubicBezTo>
                <a:cubicBezTo>
                  <a:pt x="29475" y="101344"/>
                  <a:pt x="30283" y="102959"/>
                  <a:pt x="31898" y="103362"/>
                </a:cubicBezTo>
                <a:lnTo>
                  <a:pt x="53297" y="109015"/>
                </a:lnTo>
                <a:lnTo>
                  <a:pt x="25438" y="125165"/>
                </a:lnTo>
                <a:cubicBezTo>
                  <a:pt x="23015" y="121935"/>
                  <a:pt x="18798" y="119961"/>
                  <a:pt x="14581" y="119961"/>
                </a:cubicBezTo>
                <a:cubicBezTo>
                  <a:pt x="12473" y="119961"/>
                  <a:pt x="10364" y="120455"/>
                  <a:pt x="8480" y="121531"/>
                </a:cubicBezTo>
                <a:cubicBezTo>
                  <a:pt x="5250" y="123146"/>
                  <a:pt x="3231" y="125973"/>
                  <a:pt x="2020" y="129607"/>
                </a:cubicBezTo>
                <a:cubicBezTo>
                  <a:pt x="1212" y="132433"/>
                  <a:pt x="1616" y="135663"/>
                  <a:pt x="2827" y="138489"/>
                </a:cubicBezTo>
                <a:cubicBezTo>
                  <a:pt x="2827" y="138893"/>
                  <a:pt x="3231" y="139297"/>
                  <a:pt x="3231" y="139701"/>
                </a:cubicBezTo>
                <a:cubicBezTo>
                  <a:pt x="4039" y="140912"/>
                  <a:pt x="4846" y="141719"/>
                  <a:pt x="6057" y="142931"/>
                </a:cubicBezTo>
                <a:cubicBezTo>
                  <a:pt x="8480" y="144949"/>
                  <a:pt x="11306" y="146564"/>
                  <a:pt x="14940" y="146564"/>
                </a:cubicBezTo>
                <a:cubicBezTo>
                  <a:pt x="16959" y="146564"/>
                  <a:pt x="19381" y="145757"/>
                  <a:pt x="21400" y="144949"/>
                </a:cubicBezTo>
                <a:cubicBezTo>
                  <a:pt x="24630" y="142931"/>
                  <a:pt x="26649" y="140104"/>
                  <a:pt x="27860" y="136874"/>
                </a:cubicBezTo>
                <a:cubicBezTo>
                  <a:pt x="28264" y="134452"/>
                  <a:pt x="28264" y="132433"/>
                  <a:pt x="27860" y="130010"/>
                </a:cubicBezTo>
                <a:lnTo>
                  <a:pt x="56123" y="113860"/>
                </a:lnTo>
                <a:lnTo>
                  <a:pt x="50471" y="135663"/>
                </a:lnTo>
                <a:cubicBezTo>
                  <a:pt x="50067" y="136874"/>
                  <a:pt x="50874" y="138489"/>
                  <a:pt x="52086" y="138893"/>
                </a:cubicBezTo>
                <a:lnTo>
                  <a:pt x="52893" y="138893"/>
                </a:lnTo>
                <a:cubicBezTo>
                  <a:pt x="54104" y="138893"/>
                  <a:pt x="55316" y="138085"/>
                  <a:pt x="55719" y="136874"/>
                </a:cubicBezTo>
                <a:lnTo>
                  <a:pt x="62583" y="109822"/>
                </a:lnTo>
                <a:lnTo>
                  <a:pt x="82771" y="98517"/>
                </a:lnTo>
                <a:lnTo>
                  <a:pt x="82771" y="121531"/>
                </a:lnTo>
                <a:lnTo>
                  <a:pt x="62987" y="141316"/>
                </a:lnTo>
                <a:cubicBezTo>
                  <a:pt x="62180" y="142123"/>
                  <a:pt x="62180" y="144142"/>
                  <a:pt x="62987" y="144949"/>
                </a:cubicBezTo>
                <a:cubicBezTo>
                  <a:pt x="63593" y="145555"/>
                  <a:pt x="64299" y="145858"/>
                  <a:pt x="65006" y="145858"/>
                </a:cubicBezTo>
                <a:cubicBezTo>
                  <a:pt x="65712" y="145858"/>
                  <a:pt x="66419" y="145555"/>
                  <a:pt x="67025" y="144949"/>
                </a:cubicBezTo>
                <a:lnTo>
                  <a:pt x="82771" y="129203"/>
                </a:lnTo>
                <a:lnTo>
                  <a:pt x="82771" y="161503"/>
                </a:lnTo>
                <a:cubicBezTo>
                  <a:pt x="76715" y="162715"/>
                  <a:pt x="72273" y="168367"/>
                  <a:pt x="72273" y="174424"/>
                </a:cubicBezTo>
                <a:cubicBezTo>
                  <a:pt x="72273" y="180884"/>
                  <a:pt x="76715" y="186536"/>
                  <a:pt x="82771" y="187748"/>
                </a:cubicBezTo>
                <a:cubicBezTo>
                  <a:pt x="82771" y="187748"/>
                  <a:pt x="88020" y="187344"/>
                  <a:pt x="88020" y="187344"/>
                </a:cubicBezTo>
                <a:cubicBezTo>
                  <a:pt x="88020" y="187344"/>
                  <a:pt x="98518" y="184114"/>
                  <a:pt x="98518" y="174424"/>
                </a:cubicBezTo>
                <a:cubicBezTo>
                  <a:pt x="98518" y="168367"/>
                  <a:pt x="94076" y="162715"/>
                  <a:pt x="88020" y="161503"/>
                </a:cubicBezTo>
                <a:lnTo>
                  <a:pt x="88020" y="129203"/>
                </a:lnTo>
                <a:lnTo>
                  <a:pt x="103767" y="144949"/>
                </a:lnTo>
                <a:cubicBezTo>
                  <a:pt x="104574" y="145353"/>
                  <a:pt x="105382" y="145757"/>
                  <a:pt x="105785" y="145757"/>
                </a:cubicBezTo>
                <a:cubicBezTo>
                  <a:pt x="106593" y="145757"/>
                  <a:pt x="107400" y="145353"/>
                  <a:pt x="107804" y="144949"/>
                </a:cubicBezTo>
                <a:cubicBezTo>
                  <a:pt x="109015" y="144142"/>
                  <a:pt x="109015" y="142123"/>
                  <a:pt x="107804" y="141316"/>
                </a:cubicBezTo>
                <a:lnTo>
                  <a:pt x="88020" y="121531"/>
                </a:lnTo>
                <a:lnTo>
                  <a:pt x="88020" y="98517"/>
                </a:lnTo>
                <a:lnTo>
                  <a:pt x="108208" y="109822"/>
                </a:lnTo>
                <a:lnTo>
                  <a:pt x="115476" y="136874"/>
                </a:lnTo>
                <a:cubicBezTo>
                  <a:pt x="115476" y="138085"/>
                  <a:pt x="116687" y="138893"/>
                  <a:pt x="117898" y="138893"/>
                </a:cubicBezTo>
                <a:lnTo>
                  <a:pt x="118706" y="138893"/>
                </a:lnTo>
                <a:cubicBezTo>
                  <a:pt x="119917" y="138489"/>
                  <a:pt x="120724" y="136874"/>
                  <a:pt x="120321" y="135663"/>
                </a:cubicBezTo>
                <a:lnTo>
                  <a:pt x="114668" y="113860"/>
                </a:lnTo>
                <a:lnTo>
                  <a:pt x="114668" y="113860"/>
                </a:lnTo>
                <a:lnTo>
                  <a:pt x="142931" y="130010"/>
                </a:lnTo>
                <a:cubicBezTo>
                  <a:pt x="142527" y="132433"/>
                  <a:pt x="142527" y="134452"/>
                  <a:pt x="143335" y="136874"/>
                </a:cubicBezTo>
                <a:cubicBezTo>
                  <a:pt x="144142" y="140104"/>
                  <a:pt x="146565" y="142931"/>
                  <a:pt x="149391" y="144949"/>
                </a:cubicBezTo>
                <a:cubicBezTo>
                  <a:pt x="151410" y="145757"/>
                  <a:pt x="153832" y="146564"/>
                  <a:pt x="155851" y="146564"/>
                </a:cubicBezTo>
                <a:cubicBezTo>
                  <a:pt x="159485" y="146564"/>
                  <a:pt x="162715" y="144949"/>
                  <a:pt x="164734" y="142931"/>
                </a:cubicBezTo>
                <a:cubicBezTo>
                  <a:pt x="165945" y="141719"/>
                  <a:pt x="166753" y="140912"/>
                  <a:pt x="167560" y="139701"/>
                </a:cubicBezTo>
                <a:cubicBezTo>
                  <a:pt x="167560" y="139297"/>
                  <a:pt x="167964" y="138893"/>
                  <a:pt x="167964" y="138489"/>
                </a:cubicBezTo>
                <a:cubicBezTo>
                  <a:pt x="169175" y="135663"/>
                  <a:pt x="169579" y="132433"/>
                  <a:pt x="168771" y="129607"/>
                </a:cubicBezTo>
                <a:cubicBezTo>
                  <a:pt x="167964" y="125973"/>
                  <a:pt x="165541" y="123146"/>
                  <a:pt x="162311" y="121531"/>
                </a:cubicBezTo>
                <a:cubicBezTo>
                  <a:pt x="160427" y="120455"/>
                  <a:pt x="158363" y="119961"/>
                  <a:pt x="156300" y="119961"/>
                </a:cubicBezTo>
                <a:cubicBezTo>
                  <a:pt x="152173" y="119961"/>
                  <a:pt x="148045" y="121935"/>
                  <a:pt x="145354" y="125165"/>
                </a:cubicBezTo>
                <a:lnTo>
                  <a:pt x="117494" y="109015"/>
                </a:lnTo>
                <a:lnTo>
                  <a:pt x="138893" y="103362"/>
                </a:lnTo>
                <a:cubicBezTo>
                  <a:pt x="140508" y="102959"/>
                  <a:pt x="141316" y="101344"/>
                  <a:pt x="140912" y="100132"/>
                </a:cubicBezTo>
                <a:cubicBezTo>
                  <a:pt x="140578" y="98794"/>
                  <a:pt x="139412" y="98011"/>
                  <a:pt x="138333" y="98011"/>
                </a:cubicBezTo>
                <a:cubicBezTo>
                  <a:pt x="138110" y="98011"/>
                  <a:pt x="137890" y="98044"/>
                  <a:pt x="137682" y="98114"/>
                </a:cubicBezTo>
                <a:lnTo>
                  <a:pt x="110630" y="105381"/>
                </a:lnTo>
                <a:lnTo>
                  <a:pt x="90846" y="93672"/>
                </a:lnTo>
                <a:lnTo>
                  <a:pt x="110630" y="82367"/>
                </a:lnTo>
                <a:lnTo>
                  <a:pt x="137682" y="89635"/>
                </a:lnTo>
                <a:lnTo>
                  <a:pt x="138490" y="89635"/>
                </a:lnTo>
                <a:cubicBezTo>
                  <a:pt x="139701" y="89635"/>
                  <a:pt x="140508" y="88827"/>
                  <a:pt x="140912" y="87616"/>
                </a:cubicBezTo>
                <a:cubicBezTo>
                  <a:pt x="141316" y="86001"/>
                  <a:pt x="140508" y="84790"/>
                  <a:pt x="138893" y="84386"/>
                </a:cubicBezTo>
                <a:lnTo>
                  <a:pt x="117494" y="78329"/>
                </a:lnTo>
                <a:lnTo>
                  <a:pt x="145354" y="62179"/>
                </a:lnTo>
                <a:cubicBezTo>
                  <a:pt x="147776" y="65813"/>
                  <a:pt x="151814" y="67832"/>
                  <a:pt x="155851" y="67832"/>
                </a:cubicBezTo>
                <a:cubicBezTo>
                  <a:pt x="158274" y="67832"/>
                  <a:pt x="160293" y="67024"/>
                  <a:pt x="162311" y="66217"/>
                </a:cubicBezTo>
                <a:cubicBezTo>
                  <a:pt x="168368" y="62583"/>
                  <a:pt x="170790" y="55315"/>
                  <a:pt x="167964" y="49259"/>
                </a:cubicBezTo>
                <a:cubicBezTo>
                  <a:pt x="167964" y="48855"/>
                  <a:pt x="167964" y="48451"/>
                  <a:pt x="167560" y="48048"/>
                </a:cubicBezTo>
                <a:cubicBezTo>
                  <a:pt x="166753" y="46836"/>
                  <a:pt x="165945" y="45625"/>
                  <a:pt x="164734" y="44818"/>
                </a:cubicBezTo>
                <a:cubicBezTo>
                  <a:pt x="162225" y="42560"/>
                  <a:pt x="158937" y="41237"/>
                  <a:pt x="155548" y="41237"/>
                </a:cubicBezTo>
                <a:cubicBezTo>
                  <a:pt x="153482" y="41237"/>
                  <a:pt x="151379" y="41729"/>
                  <a:pt x="149391" y="42799"/>
                </a:cubicBezTo>
                <a:cubicBezTo>
                  <a:pt x="144142" y="46029"/>
                  <a:pt x="141720" y="51681"/>
                  <a:pt x="142931" y="57334"/>
                </a:cubicBezTo>
                <a:lnTo>
                  <a:pt x="114668" y="73888"/>
                </a:lnTo>
                <a:lnTo>
                  <a:pt x="120321" y="52085"/>
                </a:lnTo>
                <a:cubicBezTo>
                  <a:pt x="120724" y="50874"/>
                  <a:pt x="119917" y="49259"/>
                  <a:pt x="118706" y="48855"/>
                </a:cubicBezTo>
                <a:cubicBezTo>
                  <a:pt x="118428" y="48786"/>
                  <a:pt x="118151" y="48752"/>
                  <a:pt x="117882" y="48752"/>
                </a:cubicBezTo>
                <a:cubicBezTo>
                  <a:pt x="116584" y="48752"/>
                  <a:pt x="115476" y="49536"/>
                  <a:pt x="115476" y="50874"/>
                </a:cubicBezTo>
                <a:lnTo>
                  <a:pt x="108208" y="77522"/>
                </a:lnTo>
                <a:lnTo>
                  <a:pt x="88020" y="89231"/>
                </a:lnTo>
                <a:lnTo>
                  <a:pt x="88020" y="66217"/>
                </a:lnTo>
                <a:lnTo>
                  <a:pt x="107804" y="46433"/>
                </a:lnTo>
                <a:cubicBezTo>
                  <a:pt x="109015" y="45221"/>
                  <a:pt x="109015" y="43606"/>
                  <a:pt x="107804" y="42799"/>
                </a:cubicBezTo>
                <a:cubicBezTo>
                  <a:pt x="107198" y="42193"/>
                  <a:pt x="106492" y="41890"/>
                  <a:pt x="105836" y="41890"/>
                </a:cubicBezTo>
                <a:cubicBezTo>
                  <a:pt x="105180" y="41890"/>
                  <a:pt x="104574" y="42193"/>
                  <a:pt x="104170" y="42799"/>
                </a:cubicBezTo>
                <a:lnTo>
                  <a:pt x="88020" y="58545"/>
                </a:lnTo>
                <a:lnTo>
                  <a:pt x="88020" y="26245"/>
                </a:lnTo>
                <a:cubicBezTo>
                  <a:pt x="94076" y="25033"/>
                  <a:pt x="98921" y="19381"/>
                  <a:pt x="98921" y="12921"/>
                </a:cubicBezTo>
                <a:cubicBezTo>
                  <a:pt x="98921" y="6864"/>
                  <a:pt x="94076" y="1212"/>
                  <a:pt x="88020" y="1"/>
                </a:cubicBezTo>
                <a:lnTo>
                  <a:pt x="88020" y="404"/>
                </a:lnTo>
                <a:cubicBezTo>
                  <a:pt x="87213" y="1"/>
                  <a:pt x="86405" y="1"/>
                  <a:pt x="85597" y="1"/>
                </a:cubicBezTo>
                <a:cubicBezTo>
                  <a:pt x="84386" y="1"/>
                  <a:pt x="83579" y="1"/>
                  <a:pt x="82771" y="404"/>
                </a:cubicBezTo>
                <a:lnTo>
                  <a:pt x="82771" y="1"/>
                </a:lnTo>
                <a:close/>
              </a:path>
            </a:pathLst>
          </a:custGeom>
          <a:solidFill>
            <a:srgbClr val="A3816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186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7" name="Google Shape;313;p49"/>
          <p:cNvSpPr/>
          <p:nvPr/>
        </p:nvSpPr>
        <p:spPr>
          <a:xfrm>
            <a:off x="11078403" y="661777"/>
            <a:ext cx="463009" cy="529631"/>
          </a:xfrm>
          <a:custGeom>
            <a:avLst/>
            <a:gdLst/>
            <a:ahLst/>
            <a:cxnLst/>
            <a:rect l="l" t="t" r="r" b="b"/>
            <a:pathLst>
              <a:path w="168367" h="192593" extrusionOk="0">
                <a:moveTo>
                  <a:pt x="84385" y="62987"/>
                </a:moveTo>
                <a:lnTo>
                  <a:pt x="86808" y="69043"/>
                </a:lnTo>
                <a:lnTo>
                  <a:pt x="92461" y="81963"/>
                </a:lnTo>
                <a:lnTo>
                  <a:pt x="106592" y="80348"/>
                </a:lnTo>
                <a:lnTo>
                  <a:pt x="113052" y="79541"/>
                </a:lnTo>
                <a:lnTo>
                  <a:pt x="109015" y="85193"/>
                </a:lnTo>
                <a:lnTo>
                  <a:pt x="100940" y="96499"/>
                </a:lnTo>
                <a:lnTo>
                  <a:pt x="109015" y="107804"/>
                </a:lnTo>
                <a:lnTo>
                  <a:pt x="113052" y="113053"/>
                </a:lnTo>
                <a:lnTo>
                  <a:pt x="113052" y="113053"/>
                </a:lnTo>
                <a:lnTo>
                  <a:pt x="106592" y="112245"/>
                </a:lnTo>
                <a:lnTo>
                  <a:pt x="92461" y="110630"/>
                </a:lnTo>
                <a:lnTo>
                  <a:pt x="86808" y="123550"/>
                </a:lnTo>
                <a:lnTo>
                  <a:pt x="84385" y="129607"/>
                </a:lnTo>
                <a:lnTo>
                  <a:pt x="81559" y="123550"/>
                </a:lnTo>
                <a:lnTo>
                  <a:pt x="75907" y="110630"/>
                </a:lnTo>
                <a:lnTo>
                  <a:pt x="61775" y="112245"/>
                </a:lnTo>
                <a:lnTo>
                  <a:pt x="55315" y="113053"/>
                </a:lnTo>
                <a:lnTo>
                  <a:pt x="55315" y="113053"/>
                </a:lnTo>
                <a:lnTo>
                  <a:pt x="59353" y="107804"/>
                </a:lnTo>
                <a:lnTo>
                  <a:pt x="67428" y="96499"/>
                </a:lnTo>
                <a:lnTo>
                  <a:pt x="59353" y="85193"/>
                </a:lnTo>
                <a:lnTo>
                  <a:pt x="55315" y="79541"/>
                </a:lnTo>
                <a:lnTo>
                  <a:pt x="61775" y="80348"/>
                </a:lnTo>
                <a:lnTo>
                  <a:pt x="75907" y="81963"/>
                </a:lnTo>
                <a:lnTo>
                  <a:pt x="81559" y="69043"/>
                </a:lnTo>
                <a:lnTo>
                  <a:pt x="84385" y="62987"/>
                </a:lnTo>
                <a:close/>
                <a:moveTo>
                  <a:pt x="84385" y="1"/>
                </a:moveTo>
                <a:cubicBezTo>
                  <a:pt x="82770" y="1"/>
                  <a:pt x="81559" y="1212"/>
                  <a:pt x="81559" y="2827"/>
                </a:cubicBezTo>
                <a:lnTo>
                  <a:pt x="81559" y="21803"/>
                </a:lnTo>
                <a:lnTo>
                  <a:pt x="71465" y="16151"/>
                </a:lnTo>
                <a:cubicBezTo>
                  <a:pt x="71036" y="15865"/>
                  <a:pt x="70556" y="15731"/>
                  <a:pt x="70080" y="15731"/>
                </a:cubicBezTo>
                <a:cubicBezTo>
                  <a:pt x="69211" y="15731"/>
                  <a:pt x="68353" y="16176"/>
                  <a:pt x="67831" y="16958"/>
                </a:cubicBezTo>
                <a:cubicBezTo>
                  <a:pt x="67024" y="18170"/>
                  <a:pt x="67428" y="19785"/>
                  <a:pt x="69043" y="20592"/>
                </a:cubicBezTo>
                <a:lnTo>
                  <a:pt x="81559" y="27860"/>
                </a:lnTo>
                <a:lnTo>
                  <a:pt x="81559" y="42395"/>
                </a:lnTo>
                <a:lnTo>
                  <a:pt x="56122" y="27456"/>
                </a:lnTo>
                <a:cubicBezTo>
                  <a:pt x="55820" y="27355"/>
                  <a:pt x="55492" y="27305"/>
                  <a:pt x="55157" y="27305"/>
                </a:cubicBezTo>
                <a:cubicBezTo>
                  <a:pt x="54154" y="27305"/>
                  <a:pt x="53094" y="27759"/>
                  <a:pt x="52489" y="28667"/>
                </a:cubicBezTo>
                <a:cubicBezTo>
                  <a:pt x="51681" y="29879"/>
                  <a:pt x="52085" y="31494"/>
                  <a:pt x="53296" y="32301"/>
                </a:cubicBezTo>
                <a:lnTo>
                  <a:pt x="81559" y="48451"/>
                </a:lnTo>
                <a:lnTo>
                  <a:pt x="81559" y="55719"/>
                </a:lnTo>
                <a:lnTo>
                  <a:pt x="72677" y="76311"/>
                </a:lnTo>
                <a:lnTo>
                  <a:pt x="50470" y="73888"/>
                </a:lnTo>
                <a:lnTo>
                  <a:pt x="44010" y="70254"/>
                </a:lnTo>
                <a:lnTo>
                  <a:pt x="44010" y="37550"/>
                </a:lnTo>
                <a:cubicBezTo>
                  <a:pt x="44010" y="36339"/>
                  <a:pt x="42798" y="35127"/>
                  <a:pt x="41587" y="35127"/>
                </a:cubicBezTo>
                <a:cubicBezTo>
                  <a:pt x="39972" y="35127"/>
                  <a:pt x="38761" y="36339"/>
                  <a:pt x="38761" y="37550"/>
                </a:cubicBezTo>
                <a:lnTo>
                  <a:pt x="38761" y="67024"/>
                </a:lnTo>
                <a:lnTo>
                  <a:pt x="26244" y="59757"/>
                </a:lnTo>
                <a:lnTo>
                  <a:pt x="26244" y="45221"/>
                </a:lnTo>
                <a:cubicBezTo>
                  <a:pt x="26244" y="43606"/>
                  <a:pt x="25033" y="42395"/>
                  <a:pt x="23418" y="42395"/>
                </a:cubicBezTo>
                <a:cubicBezTo>
                  <a:pt x="22207" y="42395"/>
                  <a:pt x="20996" y="43606"/>
                  <a:pt x="20996" y="45221"/>
                </a:cubicBezTo>
                <a:lnTo>
                  <a:pt x="20996" y="56527"/>
                </a:lnTo>
                <a:lnTo>
                  <a:pt x="4442" y="47240"/>
                </a:lnTo>
                <a:cubicBezTo>
                  <a:pt x="4012" y="46954"/>
                  <a:pt x="3533" y="46820"/>
                  <a:pt x="3056" y="46820"/>
                </a:cubicBezTo>
                <a:cubicBezTo>
                  <a:pt x="2187" y="46820"/>
                  <a:pt x="1329" y="47265"/>
                  <a:pt x="808" y="48048"/>
                </a:cubicBezTo>
                <a:cubicBezTo>
                  <a:pt x="0" y="49663"/>
                  <a:pt x="404" y="51278"/>
                  <a:pt x="1615" y="52085"/>
                </a:cubicBezTo>
                <a:lnTo>
                  <a:pt x="18169" y="61372"/>
                </a:lnTo>
                <a:lnTo>
                  <a:pt x="8479" y="67024"/>
                </a:lnTo>
                <a:cubicBezTo>
                  <a:pt x="6864" y="67832"/>
                  <a:pt x="6460" y="69447"/>
                  <a:pt x="7268" y="70658"/>
                </a:cubicBezTo>
                <a:cubicBezTo>
                  <a:pt x="7672" y="71466"/>
                  <a:pt x="8883" y="72273"/>
                  <a:pt x="9690" y="72273"/>
                </a:cubicBezTo>
                <a:cubicBezTo>
                  <a:pt x="10094" y="72273"/>
                  <a:pt x="10498" y="71869"/>
                  <a:pt x="10902" y="71869"/>
                </a:cubicBezTo>
                <a:lnTo>
                  <a:pt x="23418" y="64602"/>
                </a:lnTo>
                <a:lnTo>
                  <a:pt x="35935" y="71869"/>
                </a:lnTo>
                <a:lnTo>
                  <a:pt x="10498" y="86405"/>
                </a:lnTo>
                <a:cubicBezTo>
                  <a:pt x="9287" y="87212"/>
                  <a:pt x="8883" y="88827"/>
                  <a:pt x="9690" y="90038"/>
                </a:cubicBezTo>
                <a:cubicBezTo>
                  <a:pt x="10094" y="90846"/>
                  <a:pt x="10902" y="91250"/>
                  <a:pt x="12113" y="91250"/>
                </a:cubicBezTo>
                <a:cubicBezTo>
                  <a:pt x="12517" y="91250"/>
                  <a:pt x="12920" y="91250"/>
                  <a:pt x="13324" y="90846"/>
                </a:cubicBezTo>
                <a:lnTo>
                  <a:pt x="41587" y="74696"/>
                </a:lnTo>
                <a:lnTo>
                  <a:pt x="47644" y="78329"/>
                </a:lnTo>
                <a:lnTo>
                  <a:pt x="60968" y="96499"/>
                </a:lnTo>
                <a:lnTo>
                  <a:pt x="47644" y="114264"/>
                </a:lnTo>
                <a:lnTo>
                  <a:pt x="41587" y="117898"/>
                </a:lnTo>
                <a:lnTo>
                  <a:pt x="13324" y="101747"/>
                </a:lnTo>
                <a:cubicBezTo>
                  <a:pt x="12895" y="101461"/>
                  <a:pt x="12415" y="101327"/>
                  <a:pt x="11939" y="101327"/>
                </a:cubicBezTo>
                <a:cubicBezTo>
                  <a:pt x="11070" y="101327"/>
                  <a:pt x="10212" y="101773"/>
                  <a:pt x="9690" y="102555"/>
                </a:cubicBezTo>
                <a:cubicBezTo>
                  <a:pt x="8883" y="104170"/>
                  <a:pt x="9287" y="105785"/>
                  <a:pt x="10498" y="106189"/>
                </a:cubicBezTo>
                <a:lnTo>
                  <a:pt x="35935" y="121128"/>
                </a:lnTo>
                <a:lnTo>
                  <a:pt x="23418" y="128395"/>
                </a:lnTo>
                <a:lnTo>
                  <a:pt x="10902" y="121128"/>
                </a:lnTo>
                <a:cubicBezTo>
                  <a:pt x="10473" y="120842"/>
                  <a:pt x="9993" y="120708"/>
                  <a:pt x="9516" y="120708"/>
                </a:cubicBezTo>
                <a:cubicBezTo>
                  <a:pt x="8648" y="120708"/>
                  <a:pt x="7789" y="121153"/>
                  <a:pt x="7268" y="121935"/>
                </a:cubicBezTo>
                <a:cubicBezTo>
                  <a:pt x="6460" y="123147"/>
                  <a:pt x="6864" y="124762"/>
                  <a:pt x="8479" y="125569"/>
                </a:cubicBezTo>
                <a:lnTo>
                  <a:pt x="18169" y="131222"/>
                </a:lnTo>
                <a:lnTo>
                  <a:pt x="1615" y="140912"/>
                </a:lnTo>
                <a:cubicBezTo>
                  <a:pt x="404" y="141719"/>
                  <a:pt x="0" y="143334"/>
                  <a:pt x="808" y="144546"/>
                </a:cubicBezTo>
                <a:cubicBezTo>
                  <a:pt x="1212" y="145353"/>
                  <a:pt x="2019" y="145757"/>
                  <a:pt x="3230" y="145757"/>
                </a:cubicBezTo>
                <a:cubicBezTo>
                  <a:pt x="3634" y="145757"/>
                  <a:pt x="4038" y="145757"/>
                  <a:pt x="4442" y="145353"/>
                </a:cubicBezTo>
                <a:lnTo>
                  <a:pt x="20996" y="136067"/>
                </a:lnTo>
                <a:lnTo>
                  <a:pt x="20996" y="147372"/>
                </a:lnTo>
                <a:cubicBezTo>
                  <a:pt x="20996" y="148987"/>
                  <a:pt x="22207" y="150198"/>
                  <a:pt x="23418" y="150198"/>
                </a:cubicBezTo>
                <a:cubicBezTo>
                  <a:pt x="25033" y="150198"/>
                  <a:pt x="26244" y="148987"/>
                  <a:pt x="26244" y="147372"/>
                </a:cubicBezTo>
                <a:lnTo>
                  <a:pt x="26244" y="132837"/>
                </a:lnTo>
                <a:lnTo>
                  <a:pt x="38761" y="125569"/>
                </a:lnTo>
                <a:lnTo>
                  <a:pt x="38761" y="155043"/>
                </a:lnTo>
                <a:cubicBezTo>
                  <a:pt x="38761" y="156658"/>
                  <a:pt x="39972" y="157870"/>
                  <a:pt x="41587" y="157870"/>
                </a:cubicBezTo>
                <a:cubicBezTo>
                  <a:pt x="42798" y="157870"/>
                  <a:pt x="44010" y="156658"/>
                  <a:pt x="44010" y="155043"/>
                </a:cubicBezTo>
                <a:lnTo>
                  <a:pt x="44010" y="122743"/>
                </a:lnTo>
                <a:lnTo>
                  <a:pt x="50470" y="119109"/>
                </a:lnTo>
                <a:lnTo>
                  <a:pt x="72677" y="116686"/>
                </a:lnTo>
                <a:lnTo>
                  <a:pt x="81559" y="136874"/>
                </a:lnTo>
                <a:lnTo>
                  <a:pt x="81559" y="144142"/>
                </a:lnTo>
                <a:lnTo>
                  <a:pt x="53296" y="160292"/>
                </a:lnTo>
                <a:cubicBezTo>
                  <a:pt x="52085" y="161100"/>
                  <a:pt x="51681" y="162715"/>
                  <a:pt x="52489" y="164330"/>
                </a:cubicBezTo>
                <a:cubicBezTo>
                  <a:pt x="53010" y="165112"/>
                  <a:pt x="53868" y="165557"/>
                  <a:pt x="54737" y="165557"/>
                </a:cubicBezTo>
                <a:cubicBezTo>
                  <a:pt x="55214" y="165557"/>
                  <a:pt x="55693" y="165423"/>
                  <a:pt x="56122" y="165137"/>
                </a:cubicBezTo>
                <a:lnTo>
                  <a:pt x="81559" y="150602"/>
                </a:lnTo>
                <a:lnTo>
                  <a:pt x="81559" y="164733"/>
                </a:lnTo>
                <a:lnTo>
                  <a:pt x="69043" y="172001"/>
                </a:lnTo>
                <a:cubicBezTo>
                  <a:pt x="67428" y="172809"/>
                  <a:pt x="67024" y="174424"/>
                  <a:pt x="67831" y="175635"/>
                </a:cubicBezTo>
                <a:cubicBezTo>
                  <a:pt x="68235" y="176846"/>
                  <a:pt x="69446" y="177250"/>
                  <a:pt x="70254" y="177250"/>
                </a:cubicBezTo>
                <a:cubicBezTo>
                  <a:pt x="70658" y="177250"/>
                  <a:pt x="71061" y="176846"/>
                  <a:pt x="71465" y="176846"/>
                </a:cubicBezTo>
                <a:lnTo>
                  <a:pt x="81559" y="171194"/>
                </a:lnTo>
                <a:lnTo>
                  <a:pt x="81559" y="190170"/>
                </a:lnTo>
                <a:cubicBezTo>
                  <a:pt x="81559" y="191381"/>
                  <a:pt x="82770" y="192593"/>
                  <a:pt x="84385" y="192593"/>
                </a:cubicBezTo>
                <a:cubicBezTo>
                  <a:pt x="85597" y="192593"/>
                  <a:pt x="86808" y="191381"/>
                  <a:pt x="86808" y="190170"/>
                </a:cubicBezTo>
                <a:lnTo>
                  <a:pt x="86808" y="171194"/>
                </a:lnTo>
                <a:lnTo>
                  <a:pt x="96902" y="176846"/>
                </a:lnTo>
                <a:cubicBezTo>
                  <a:pt x="97306" y="177115"/>
                  <a:pt x="97754" y="177250"/>
                  <a:pt x="98203" y="177250"/>
                </a:cubicBezTo>
                <a:cubicBezTo>
                  <a:pt x="99100" y="177250"/>
                  <a:pt x="99997" y="176712"/>
                  <a:pt x="100536" y="175635"/>
                </a:cubicBezTo>
                <a:cubicBezTo>
                  <a:pt x="101343" y="174424"/>
                  <a:pt x="100940" y="172809"/>
                  <a:pt x="99324" y="172001"/>
                </a:cubicBezTo>
                <a:lnTo>
                  <a:pt x="86808" y="164733"/>
                </a:lnTo>
                <a:lnTo>
                  <a:pt x="86808" y="150602"/>
                </a:lnTo>
                <a:lnTo>
                  <a:pt x="112245" y="165137"/>
                </a:lnTo>
                <a:cubicBezTo>
                  <a:pt x="112648" y="165541"/>
                  <a:pt x="113052" y="165541"/>
                  <a:pt x="113860" y="165541"/>
                </a:cubicBezTo>
                <a:cubicBezTo>
                  <a:pt x="114667" y="165541"/>
                  <a:pt x="115475" y="165137"/>
                  <a:pt x="115879" y="164330"/>
                </a:cubicBezTo>
                <a:cubicBezTo>
                  <a:pt x="116686" y="162715"/>
                  <a:pt x="116282" y="161100"/>
                  <a:pt x="115071" y="160292"/>
                </a:cubicBezTo>
                <a:lnTo>
                  <a:pt x="86808" y="144142"/>
                </a:lnTo>
                <a:lnTo>
                  <a:pt x="86808" y="136874"/>
                </a:lnTo>
                <a:lnTo>
                  <a:pt x="95691" y="116686"/>
                </a:lnTo>
                <a:lnTo>
                  <a:pt x="117897" y="119109"/>
                </a:lnTo>
                <a:lnTo>
                  <a:pt x="124357" y="122743"/>
                </a:lnTo>
                <a:lnTo>
                  <a:pt x="124357" y="155043"/>
                </a:lnTo>
                <a:cubicBezTo>
                  <a:pt x="124357" y="156658"/>
                  <a:pt x="125569" y="157870"/>
                  <a:pt x="126780" y="157870"/>
                </a:cubicBezTo>
                <a:cubicBezTo>
                  <a:pt x="128395" y="157870"/>
                  <a:pt x="129606" y="156658"/>
                  <a:pt x="129606" y="155043"/>
                </a:cubicBezTo>
                <a:lnTo>
                  <a:pt x="129606" y="125569"/>
                </a:lnTo>
                <a:lnTo>
                  <a:pt x="142123" y="132837"/>
                </a:lnTo>
                <a:lnTo>
                  <a:pt x="142123" y="147372"/>
                </a:lnTo>
                <a:cubicBezTo>
                  <a:pt x="142123" y="148987"/>
                  <a:pt x="143334" y="150198"/>
                  <a:pt x="144949" y="150198"/>
                </a:cubicBezTo>
                <a:cubicBezTo>
                  <a:pt x="146160" y="150198"/>
                  <a:pt x="147372" y="148987"/>
                  <a:pt x="147372" y="147372"/>
                </a:cubicBezTo>
                <a:lnTo>
                  <a:pt x="147372" y="136067"/>
                </a:lnTo>
                <a:lnTo>
                  <a:pt x="163926" y="145353"/>
                </a:lnTo>
                <a:cubicBezTo>
                  <a:pt x="164329" y="145757"/>
                  <a:pt x="164733" y="145757"/>
                  <a:pt x="165137" y="145757"/>
                </a:cubicBezTo>
                <a:cubicBezTo>
                  <a:pt x="166348" y="145757"/>
                  <a:pt x="167156" y="145353"/>
                  <a:pt x="167559" y="144546"/>
                </a:cubicBezTo>
                <a:cubicBezTo>
                  <a:pt x="168367" y="143334"/>
                  <a:pt x="167963" y="141719"/>
                  <a:pt x="166752" y="140912"/>
                </a:cubicBezTo>
                <a:lnTo>
                  <a:pt x="150198" y="131222"/>
                </a:lnTo>
                <a:lnTo>
                  <a:pt x="160292" y="125569"/>
                </a:lnTo>
                <a:cubicBezTo>
                  <a:pt x="161503" y="124762"/>
                  <a:pt x="161907" y="123147"/>
                  <a:pt x="161099" y="121935"/>
                </a:cubicBezTo>
                <a:cubicBezTo>
                  <a:pt x="160578" y="121153"/>
                  <a:pt x="159720" y="120708"/>
                  <a:pt x="158851" y="120708"/>
                </a:cubicBezTo>
                <a:cubicBezTo>
                  <a:pt x="158374" y="120708"/>
                  <a:pt x="157895" y="120842"/>
                  <a:pt x="157466" y="121128"/>
                </a:cubicBezTo>
                <a:lnTo>
                  <a:pt x="144949" y="128395"/>
                </a:lnTo>
                <a:lnTo>
                  <a:pt x="132433" y="121128"/>
                </a:lnTo>
                <a:lnTo>
                  <a:pt x="157869" y="106189"/>
                </a:lnTo>
                <a:cubicBezTo>
                  <a:pt x="159081" y="105785"/>
                  <a:pt x="159484" y="103766"/>
                  <a:pt x="158677" y="102555"/>
                </a:cubicBezTo>
                <a:cubicBezTo>
                  <a:pt x="158155" y="101773"/>
                  <a:pt x="157297" y="101327"/>
                  <a:pt x="156428" y="101327"/>
                </a:cubicBezTo>
                <a:cubicBezTo>
                  <a:pt x="155952" y="101327"/>
                  <a:pt x="155472" y="101461"/>
                  <a:pt x="155043" y="101747"/>
                </a:cubicBezTo>
                <a:lnTo>
                  <a:pt x="126780" y="117898"/>
                </a:lnTo>
                <a:lnTo>
                  <a:pt x="120724" y="114264"/>
                </a:lnTo>
                <a:lnTo>
                  <a:pt x="107400" y="96499"/>
                </a:lnTo>
                <a:lnTo>
                  <a:pt x="120724" y="78329"/>
                </a:lnTo>
                <a:lnTo>
                  <a:pt x="126780" y="74696"/>
                </a:lnTo>
                <a:lnTo>
                  <a:pt x="155043" y="91250"/>
                </a:lnTo>
                <a:lnTo>
                  <a:pt x="156254" y="91250"/>
                </a:lnTo>
                <a:cubicBezTo>
                  <a:pt x="157466" y="91250"/>
                  <a:pt x="158273" y="90846"/>
                  <a:pt x="158677" y="90038"/>
                </a:cubicBezTo>
                <a:cubicBezTo>
                  <a:pt x="159484" y="88827"/>
                  <a:pt x="159081" y="87212"/>
                  <a:pt x="157869" y="86405"/>
                </a:cubicBezTo>
                <a:lnTo>
                  <a:pt x="132433" y="71869"/>
                </a:lnTo>
                <a:lnTo>
                  <a:pt x="144949" y="64602"/>
                </a:lnTo>
                <a:lnTo>
                  <a:pt x="157466" y="71869"/>
                </a:lnTo>
                <a:cubicBezTo>
                  <a:pt x="157869" y="71869"/>
                  <a:pt x="158273" y="72273"/>
                  <a:pt x="158677" y="72273"/>
                </a:cubicBezTo>
                <a:cubicBezTo>
                  <a:pt x="159888" y="72273"/>
                  <a:pt x="160696" y="71466"/>
                  <a:pt x="161099" y="70658"/>
                </a:cubicBezTo>
                <a:cubicBezTo>
                  <a:pt x="161907" y="69447"/>
                  <a:pt x="161503" y="67832"/>
                  <a:pt x="160292" y="67024"/>
                </a:cubicBezTo>
                <a:lnTo>
                  <a:pt x="150198" y="61372"/>
                </a:lnTo>
                <a:lnTo>
                  <a:pt x="166752" y="52085"/>
                </a:lnTo>
                <a:cubicBezTo>
                  <a:pt x="167963" y="51278"/>
                  <a:pt x="168367" y="49663"/>
                  <a:pt x="167559" y="48048"/>
                </a:cubicBezTo>
                <a:cubicBezTo>
                  <a:pt x="167038" y="47265"/>
                  <a:pt x="166180" y="46820"/>
                  <a:pt x="165311" y="46820"/>
                </a:cubicBezTo>
                <a:cubicBezTo>
                  <a:pt x="164834" y="46820"/>
                  <a:pt x="164355" y="46954"/>
                  <a:pt x="163926" y="47240"/>
                </a:cubicBezTo>
                <a:lnTo>
                  <a:pt x="147372" y="56527"/>
                </a:lnTo>
                <a:lnTo>
                  <a:pt x="147372" y="45221"/>
                </a:lnTo>
                <a:cubicBezTo>
                  <a:pt x="147372" y="43606"/>
                  <a:pt x="146160" y="42395"/>
                  <a:pt x="144949" y="42395"/>
                </a:cubicBezTo>
                <a:cubicBezTo>
                  <a:pt x="143334" y="42395"/>
                  <a:pt x="142123" y="43606"/>
                  <a:pt x="142123" y="45221"/>
                </a:cubicBezTo>
                <a:lnTo>
                  <a:pt x="142123" y="59757"/>
                </a:lnTo>
                <a:lnTo>
                  <a:pt x="129606" y="67024"/>
                </a:lnTo>
                <a:lnTo>
                  <a:pt x="129606" y="37550"/>
                </a:lnTo>
                <a:cubicBezTo>
                  <a:pt x="129606" y="36339"/>
                  <a:pt x="128395" y="35127"/>
                  <a:pt x="126780" y="35127"/>
                </a:cubicBezTo>
                <a:cubicBezTo>
                  <a:pt x="125569" y="35127"/>
                  <a:pt x="124357" y="36339"/>
                  <a:pt x="124357" y="37550"/>
                </a:cubicBezTo>
                <a:lnTo>
                  <a:pt x="124357" y="70254"/>
                </a:lnTo>
                <a:lnTo>
                  <a:pt x="117897" y="73888"/>
                </a:lnTo>
                <a:lnTo>
                  <a:pt x="95691" y="76311"/>
                </a:lnTo>
                <a:lnTo>
                  <a:pt x="86808" y="55719"/>
                </a:lnTo>
                <a:lnTo>
                  <a:pt x="86808" y="48451"/>
                </a:lnTo>
                <a:lnTo>
                  <a:pt x="115071" y="32301"/>
                </a:lnTo>
                <a:cubicBezTo>
                  <a:pt x="116282" y="31494"/>
                  <a:pt x="116686" y="29879"/>
                  <a:pt x="115879" y="28667"/>
                </a:cubicBezTo>
                <a:cubicBezTo>
                  <a:pt x="115273" y="27759"/>
                  <a:pt x="114213" y="27305"/>
                  <a:pt x="113210" y="27305"/>
                </a:cubicBezTo>
                <a:cubicBezTo>
                  <a:pt x="112876" y="27305"/>
                  <a:pt x="112548" y="27355"/>
                  <a:pt x="112245" y="27456"/>
                </a:cubicBezTo>
                <a:lnTo>
                  <a:pt x="86808" y="42395"/>
                </a:lnTo>
                <a:lnTo>
                  <a:pt x="86808" y="27860"/>
                </a:lnTo>
                <a:lnTo>
                  <a:pt x="99324" y="20592"/>
                </a:lnTo>
                <a:cubicBezTo>
                  <a:pt x="100940" y="19785"/>
                  <a:pt x="101343" y="18170"/>
                  <a:pt x="100536" y="16958"/>
                </a:cubicBezTo>
                <a:cubicBezTo>
                  <a:pt x="100014" y="16176"/>
                  <a:pt x="99156" y="15731"/>
                  <a:pt x="98287" y="15731"/>
                </a:cubicBezTo>
                <a:cubicBezTo>
                  <a:pt x="97811" y="15731"/>
                  <a:pt x="97331" y="15865"/>
                  <a:pt x="96902" y="16151"/>
                </a:cubicBezTo>
                <a:lnTo>
                  <a:pt x="86808" y="21803"/>
                </a:lnTo>
                <a:lnTo>
                  <a:pt x="86808" y="2827"/>
                </a:lnTo>
                <a:cubicBezTo>
                  <a:pt x="86808" y="1212"/>
                  <a:pt x="85597" y="1"/>
                  <a:pt x="84385" y="1"/>
                </a:cubicBezTo>
                <a:close/>
              </a:path>
            </a:pathLst>
          </a:custGeom>
          <a:solidFill>
            <a:srgbClr val="A3816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186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" name="Google Shape;316;p49"/>
          <p:cNvSpPr/>
          <p:nvPr/>
        </p:nvSpPr>
        <p:spPr>
          <a:xfrm>
            <a:off x="1058310" y="381711"/>
            <a:ext cx="463009" cy="529631"/>
          </a:xfrm>
          <a:custGeom>
            <a:avLst/>
            <a:gdLst/>
            <a:ahLst/>
            <a:cxnLst/>
            <a:rect l="l" t="t" r="r" b="b"/>
            <a:pathLst>
              <a:path w="168367" h="192593" extrusionOk="0">
                <a:moveTo>
                  <a:pt x="83982" y="64602"/>
                </a:moveTo>
                <a:lnTo>
                  <a:pt x="86808" y="66217"/>
                </a:lnTo>
                <a:lnTo>
                  <a:pt x="109015" y="78733"/>
                </a:lnTo>
                <a:lnTo>
                  <a:pt x="111841" y="80348"/>
                </a:lnTo>
                <a:lnTo>
                  <a:pt x="111841" y="112245"/>
                </a:lnTo>
                <a:lnTo>
                  <a:pt x="109015" y="113860"/>
                </a:lnTo>
                <a:lnTo>
                  <a:pt x="86808" y="126780"/>
                </a:lnTo>
                <a:lnTo>
                  <a:pt x="83982" y="127992"/>
                </a:lnTo>
                <a:lnTo>
                  <a:pt x="81559" y="126780"/>
                </a:lnTo>
                <a:lnTo>
                  <a:pt x="59353" y="113860"/>
                </a:lnTo>
                <a:lnTo>
                  <a:pt x="56526" y="112245"/>
                </a:lnTo>
                <a:lnTo>
                  <a:pt x="56526" y="80348"/>
                </a:lnTo>
                <a:lnTo>
                  <a:pt x="59353" y="78733"/>
                </a:lnTo>
                <a:lnTo>
                  <a:pt x="81559" y="66217"/>
                </a:lnTo>
                <a:lnTo>
                  <a:pt x="83982" y="64602"/>
                </a:lnTo>
                <a:close/>
                <a:moveTo>
                  <a:pt x="83982" y="1"/>
                </a:moveTo>
                <a:cubicBezTo>
                  <a:pt x="82770" y="1"/>
                  <a:pt x="81559" y="1212"/>
                  <a:pt x="81559" y="2827"/>
                </a:cubicBezTo>
                <a:lnTo>
                  <a:pt x="81559" y="20996"/>
                </a:lnTo>
                <a:lnTo>
                  <a:pt x="71465" y="14940"/>
                </a:lnTo>
                <a:cubicBezTo>
                  <a:pt x="70927" y="14670"/>
                  <a:pt x="70389" y="14536"/>
                  <a:pt x="69880" y="14536"/>
                </a:cubicBezTo>
                <a:cubicBezTo>
                  <a:pt x="68863" y="14536"/>
                  <a:pt x="67966" y="15074"/>
                  <a:pt x="67428" y="16151"/>
                </a:cubicBezTo>
                <a:cubicBezTo>
                  <a:pt x="67024" y="17362"/>
                  <a:pt x="67428" y="18977"/>
                  <a:pt x="68639" y="19785"/>
                </a:cubicBezTo>
                <a:lnTo>
                  <a:pt x="81559" y="27052"/>
                </a:lnTo>
                <a:lnTo>
                  <a:pt x="81559" y="41991"/>
                </a:lnTo>
                <a:lnTo>
                  <a:pt x="55315" y="27052"/>
                </a:lnTo>
                <a:cubicBezTo>
                  <a:pt x="54886" y="26766"/>
                  <a:pt x="54406" y="26632"/>
                  <a:pt x="53930" y="26632"/>
                </a:cubicBezTo>
                <a:cubicBezTo>
                  <a:pt x="53061" y="26632"/>
                  <a:pt x="52203" y="27078"/>
                  <a:pt x="51681" y="27860"/>
                </a:cubicBezTo>
                <a:cubicBezTo>
                  <a:pt x="50874" y="29071"/>
                  <a:pt x="51277" y="30686"/>
                  <a:pt x="52489" y="31494"/>
                </a:cubicBezTo>
                <a:lnTo>
                  <a:pt x="81559" y="48451"/>
                </a:lnTo>
                <a:lnTo>
                  <a:pt x="81559" y="59757"/>
                </a:lnTo>
                <a:lnTo>
                  <a:pt x="54104" y="75907"/>
                </a:lnTo>
                <a:lnTo>
                  <a:pt x="43202" y="69447"/>
                </a:lnTo>
                <a:lnTo>
                  <a:pt x="43202" y="37146"/>
                </a:lnTo>
                <a:cubicBezTo>
                  <a:pt x="43202" y="35531"/>
                  <a:pt x="41991" y="34320"/>
                  <a:pt x="40376" y="34320"/>
                </a:cubicBezTo>
                <a:cubicBezTo>
                  <a:pt x="38761" y="34320"/>
                  <a:pt x="37550" y="35531"/>
                  <a:pt x="37550" y="37146"/>
                </a:cubicBezTo>
                <a:lnTo>
                  <a:pt x="37550" y="66620"/>
                </a:lnTo>
                <a:lnTo>
                  <a:pt x="24629" y="58949"/>
                </a:lnTo>
                <a:lnTo>
                  <a:pt x="24629" y="44818"/>
                </a:lnTo>
                <a:cubicBezTo>
                  <a:pt x="24629" y="43606"/>
                  <a:pt x="23418" y="42395"/>
                  <a:pt x="22207" y="42395"/>
                </a:cubicBezTo>
                <a:cubicBezTo>
                  <a:pt x="20592" y="42395"/>
                  <a:pt x="19381" y="43606"/>
                  <a:pt x="19381" y="44818"/>
                </a:cubicBezTo>
                <a:lnTo>
                  <a:pt x="19381" y="55719"/>
                </a:lnTo>
                <a:lnTo>
                  <a:pt x="4442" y="47240"/>
                </a:lnTo>
                <a:cubicBezTo>
                  <a:pt x="4012" y="46954"/>
                  <a:pt x="3533" y="46820"/>
                  <a:pt x="3056" y="46820"/>
                </a:cubicBezTo>
                <a:cubicBezTo>
                  <a:pt x="2187" y="46820"/>
                  <a:pt x="1329" y="47265"/>
                  <a:pt x="808" y="48048"/>
                </a:cubicBezTo>
                <a:cubicBezTo>
                  <a:pt x="0" y="49663"/>
                  <a:pt x="404" y="51278"/>
                  <a:pt x="1615" y="51681"/>
                </a:cubicBezTo>
                <a:lnTo>
                  <a:pt x="17362" y="60968"/>
                </a:lnTo>
                <a:lnTo>
                  <a:pt x="6460" y="67428"/>
                </a:lnTo>
                <a:cubicBezTo>
                  <a:pt x="5249" y="68236"/>
                  <a:pt x="4845" y="69851"/>
                  <a:pt x="5249" y="71062"/>
                </a:cubicBezTo>
                <a:cubicBezTo>
                  <a:pt x="6057" y="71869"/>
                  <a:pt x="6864" y="72273"/>
                  <a:pt x="7672" y="72273"/>
                </a:cubicBezTo>
                <a:cubicBezTo>
                  <a:pt x="8075" y="72273"/>
                  <a:pt x="8883" y="72273"/>
                  <a:pt x="9287" y="71869"/>
                </a:cubicBezTo>
                <a:lnTo>
                  <a:pt x="23014" y="64198"/>
                </a:lnTo>
                <a:lnTo>
                  <a:pt x="35935" y="71466"/>
                </a:lnTo>
                <a:lnTo>
                  <a:pt x="8883" y="87212"/>
                </a:lnTo>
                <a:cubicBezTo>
                  <a:pt x="7672" y="88020"/>
                  <a:pt x="7268" y="89635"/>
                  <a:pt x="7672" y="90846"/>
                </a:cubicBezTo>
                <a:cubicBezTo>
                  <a:pt x="8479" y="91653"/>
                  <a:pt x="9287" y="92057"/>
                  <a:pt x="10094" y="92057"/>
                </a:cubicBezTo>
                <a:cubicBezTo>
                  <a:pt x="10498" y="92057"/>
                  <a:pt x="10902" y="92057"/>
                  <a:pt x="11305" y="91653"/>
                </a:cubicBezTo>
                <a:lnTo>
                  <a:pt x="41183" y="74696"/>
                </a:lnTo>
                <a:lnTo>
                  <a:pt x="51277" y="80348"/>
                </a:lnTo>
                <a:lnTo>
                  <a:pt x="51277" y="112245"/>
                </a:lnTo>
                <a:lnTo>
                  <a:pt x="39568" y="119109"/>
                </a:lnTo>
                <a:lnTo>
                  <a:pt x="11709" y="102959"/>
                </a:lnTo>
                <a:cubicBezTo>
                  <a:pt x="11137" y="102673"/>
                  <a:pt x="10565" y="102539"/>
                  <a:pt x="10029" y="102539"/>
                </a:cubicBezTo>
                <a:cubicBezTo>
                  <a:pt x="9051" y="102539"/>
                  <a:pt x="8193" y="102984"/>
                  <a:pt x="7672" y="103766"/>
                </a:cubicBezTo>
                <a:cubicBezTo>
                  <a:pt x="7268" y="104977"/>
                  <a:pt x="7672" y="106592"/>
                  <a:pt x="8883" y="107400"/>
                </a:cubicBezTo>
                <a:lnTo>
                  <a:pt x="34320" y="122339"/>
                </a:lnTo>
                <a:lnTo>
                  <a:pt x="21399" y="129607"/>
                </a:lnTo>
                <a:lnTo>
                  <a:pt x="9287" y="122743"/>
                </a:lnTo>
                <a:cubicBezTo>
                  <a:pt x="8715" y="122457"/>
                  <a:pt x="8142" y="122323"/>
                  <a:pt x="7606" y="122323"/>
                </a:cubicBezTo>
                <a:cubicBezTo>
                  <a:pt x="6629" y="122323"/>
                  <a:pt x="5771" y="122768"/>
                  <a:pt x="5249" y="123550"/>
                </a:cubicBezTo>
                <a:cubicBezTo>
                  <a:pt x="4845" y="124762"/>
                  <a:pt x="5249" y="126377"/>
                  <a:pt x="6460" y="127184"/>
                </a:cubicBezTo>
                <a:lnTo>
                  <a:pt x="15747" y="132837"/>
                </a:lnTo>
                <a:lnTo>
                  <a:pt x="1615" y="140912"/>
                </a:lnTo>
                <a:cubicBezTo>
                  <a:pt x="404" y="141719"/>
                  <a:pt x="0" y="143334"/>
                  <a:pt x="808" y="144546"/>
                </a:cubicBezTo>
                <a:cubicBezTo>
                  <a:pt x="1212" y="145353"/>
                  <a:pt x="2019" y="145757"/>
                  <a:pt x="3230" y="145757"/>
                </a:cubicBezTo>
                <a:lnTo>
                  <a:pt x="4442" y="145757"/>
                </a:lnTo>
                <a:lnTo>
                  <a:pt x="19381" y="136874"/>
                </a:lnTo>
                <a:lnTo>
                  <a:pt x="19381" y="149794"/>
                </a:lnTo>
                <a:cubicBezTo>
                  <a:pt x="19381" y="151006"/>
                  <a:pt x="20592" y="152217"/>
                  <a:pt x="22207" y="152217"/>
                </a:cubicBezTo>
                <a:cubicBezTo>
                  <a:pt x="23418" y="152217"/>
                  <a:pt x="24629" y="151006"/>
                  <a:pt x="24629" y="149794"/>
                </a:cubicBezTo>
                <a:lnTo>
                  <a:pt x="24629" y="133644"/>
                </a:lnTo>
                <a:lnTo>
                  <a:pt x="37550" y="126377"/>
                </a:lnTo>
                <a:lnTo>
                  <a:pt x="37550" y="157466"/>
                </a:lnTo>
                <a:cubicBezTo>
                  <a:pt x="37550" y="159081"/>
                  <a:pt x="38761" y="160292"/>
                  <a:pt x="40376" y="160292"/>
                </a:cubicBezTo>
                <a:cubicBezTo>
                  <a:pt x="41991" y="160292"/>
                  <a:pt x="43202" y="159081"/>
                  <a:pt x="43202" y="157466"/>
                </a:cubicBezTo>
                <a:lnTo>
                  <a:pt x="43202" y="123147"/>
                </a:lnTo>
                <a:lnTo>
                  <a:pt x="54104" y="117090"/>
                </a:lnTo>
                <a:lnTo>
                  <a:pt x="81559" y="132837"/>
                </a:lnTo>
                <a:lnTo>
                  <a:pt x="81559" y="146564"/>
                </a:lnTo>
                <a:lnTo>
                  <a:pt x="52489" y="163118"/>
                </a:lnTo>
                <a:cubicBezTo>
                  <a:pt x="51277" y="163926"/>
                  <a:pt x="50874" y="165541"/>
                  <a:pt x="51681" y="166752"/>
                </a:cubicBezTo>
                <a:cubicBezTo>
                  <a:pt x="52085" y="167560"/>
                  <a:pt x="52892" y="167964"/>
                  <a:pt x="54104" y="167964"/>
                </a:cubicBezTo>
                <a:cubicBezTo>
                  <a:pt x="54507" y="167964"/>
                  <a:pt x="54911" y="167964"/>
                  <a:pt x="55315" y="167560"/>
                </a:cubicBezTo>
                <a:lnTo>
                  <a:pt x="81559" y="152621"/>
                </a:lnTo>
                <a:lnTo>
                  <a:pt x="81559" y="167560"/>
                </a:lnTo>
                <a:lnTo>
                  <a:pt x="68639" y="174827"/>
                </a:lnTo>
                <a:cubicBezTo>
                  <a:pt x="67428" y="175635"/>
                  <a:pt x="67024" y="177250"/>
                  <a:pt x="67428" y="178461"/>
                </a:cubicBezTo>
                <a:cubicBezTo>
                  <a:pt x="67966" y="179538"/>
                  <a:pt x="68863" y="180076"/>
                  <a:pt x="69880" y="180076"/>
                </a:cubicBezTo>
                <a:cubicBezTo>
                  <a:pt x="70389" y="180076"/>
                  <a:pt x="70927" y="179942"/>
                  <a:pt x="71465" y="179673"/>
                </a:cubicBezTo>
                <a:lnTo>
                  <a:pt x="81559" y="173616"/>
                </a:lnTo>
                <a:lnTo>
                  <a:pt x="81559" y="190170"/>
                </a:lnTo>
                <a:cubicBezTo>
                  <a:pt x="81559" y="191381"/>
                  <a:pt x="82770" y="192593"/>
                  <a:pt x="83982" y="192593"/>
                </a:cubicBezTo>
                <a:cubicBezTo>
                  <a:pt x="85597" y="192593"/>
                  <a:pt x="86808" y="191381"/>
                  <a:pt x="86808" y="190170"/>
                </a:cubicBezTo>
                <a:lnTo>
                  <a:pt x="86808" y="173616"/>
                </a:lnTo>
                <a:lnTo>
                  <a:pt x="97306" y="179673"/>
                </a:lnTo>
                <a:cubicBezTo>
                  <a:pt x="97709" y="180076"/>
                  <a:pt x="98113" y="180076"/>
                  <a:pt x="98517" y="180076"/>
                </a:cubicBezTo>
                <a:cubicBezTo>
                  <a:pt x="99324" y="180076"/>
                  <a:pt x="100132" y="179673"/>
                  <a:pt x="100940" y="178461"/>
                </a:cubicBezTo>
                <a:cubicBezTo>
                  <a:pt x="101747" y="177250"/>
                  <a:pt x="100940" y="175635"/>
                  <a:pt x="99728" y="174827"/>
                </a:cubicBezTo>
                <a:lnTo>
                  <a:pt x="86808" y="167560"/>
                </a:lnTo>
                <a:lnTo>
                  <a:pt x="86808" y="152621"/>
                </a:lnTo>
                <a:lnTo>
                  <a:pt x="113052" y="167560"/>
                </a:lnTo>
                <a:cubicBezTo>
                  <a:pt x="113481" y="167846"/>
                  <a:pt x="113961" y="167980"/>
                  <a:pt x="114438" y="167980"/>
                </a:cubicBezTo>
                <a:cubicBezTo>
                  <a:pt x="115306" y="167980"/>
                  <a:pt x="116165" y="167534"/>
                  <a:pt x="116686" y="166752"/>
                </a:cubicBezTo>
                <a:cubicBezTo>
                  <a:pt x="117494" y="165541"/>
                  <a:pt x="117090" y="163926"/>
                  <a:pt x="115879" y="163118"/>
                </a:cubicBezTo>
                <a:lnTo>
                  <a:pt x="86808" y="146161"/>
                </a:lnTo>
                <a:lnTo>
                  <a:pt x="86808" y="132837"/>
                </a:lnTo>
                <a:lnTo>
                  <a:pt x="114264" y="117090"/>
                </a:lnTo>
                <a:lnTo>
                  <a:pt x="125165" y="123147"/>
                </a:lnTo>
                <a:lnTo>
                  <a:pt x="125165" y="157466"/>
                </a:lnTo>
                <a:cubicBezTo>
                  <a:pt x="125165" y="159081"/>
                  <a:pt x="126376" y="160292"/>
                  <a:pt x="127991" y="160292"/>
                </a:cubicBezTo>
                <a:cubicBezTo>
                  <a:pt x="129606" y="160292"/>
                  <a:pt x="130818" y="159081"/>
                  <a:pt x="130818" y="157466"/>
                </a:cubicBezTo>
                <a:lnTo>
                  <a:pt x="130818" y="126377"/>
                </a:lnTo>
                <a:lnTo>
                  <a:pt x="143738" y="133644"/>
                </a:lnTo>
                <a:lnTo>
                  <a:pt x="143738" y="149794"/>
                </a:lnTo>
                <a:cubicBezTo>
                  <a:pt x="143738" y="151006"/>
                  <a:pt x="144949" y="152217"/>
                  <a:pt x="146160" y="152217"/>
                </a:cubicBezTo>
                <a:cubicBezTo>
                  <a:pt x="147775" y="152217"/>
                  <a:pt x="148987" y="151006"/>
                  <a:pt x="148987" y="149794"/>
                </a:cubicBezTo>
                <a:lnTo>
                  <a:pt x="148987" y="136874"/>
                </a:lnTo>
                <a:lnTo>
                  <a:pt x="163926" y="145353"/>
                </a:lnTo>
                <a:cubicBezTo>
                  <a:pt x="164329" y="145757"/>
                  <a:pt x="164733" y="145757"/>
                  <a:pt x="165137" y="145757"/>
                </a:cubicBezTo>
                <a:cubicBezTo>
                  <a:pt x="166348" y="145757"/>
                  <a:pt x="167156" y="145353"/>
                  <a:pt x="167559" y="144546"/>
                </a:cubicBezTo>
                <a:cubicBezTo>
                  <a:pt x="168367" y="143334"/>
                  <a:pt x="167963" y="141719"/>
                  <a:pt x="166752" y="140912"/>
                </a:cubicBezTo>
                <a:lnTo>
                  <a:pt x="152620" y="132837"/>
                </a:lnTo>
                <a:lnTo>
                  <a:pt x="161907" y="127184"/>
                </a:lnTo>
                <a:cubicBezTo>
                  <a:pt x="163118" y="126377"/>
                  <a:pt x="163522" y="124762"/>
                  <a:pt x="163118" y="123550"/>
                </a:cubicBezTo>
                <a:cubicBezTo>
                  <a:pt x="162597" y="122768"/>
                  <a:pt x="161738" y="122323"/>
                  <a:pt x="160761" y="122323"/>
                </a:cubicBezTo>
                <a:cubicBezTo>
                  <a:pt x="160225" y="122323"/>
                  <a:pt x="159653" y="122457"/>
                  <a:pt x="159081" y="122743"/>
                </a:cubicBezTo>
                <a:lnTo>
                  <a:pt x="146968" y="129607"/>
                </a:lnTo>
                <a:lnTo>
                  <a:pt x="134048" y="122339"/>
                </a:lnTo>
                <a:lnTo>
                  <a:pt x="159484" y="107400"/>
                </a:lnTo>
                <a:cubicBezTo>
                  <a:pt x="160696" y="106592"/>
                  <a:pt x="161503" y="104977"/>
                  <a:pt x="160696" y="103766"/>
                </a:cubicBezTo>
                <a:cubicBezTo>
                  <a:pt x="160174" y="102984"/>
                  <a:pt x="159316" y="102539"/>
                  <a:pt x="158447" y="102539"/>
                </a:cubicBezTo>
                <a:cubicBezTo>
                  <a:pt x="157971" y="102539"/>
                  <a:pt x="157491" y="102673"/>
                  <a:pt x="157062" y="102959"/>
                </a:cubicBezTo>
                <a:lnTo>
                  <a:pt x="128799" y="119109"/>
                </a:lnTo>
                <a:lnTo>
                  <a:pt x="117090" y="112245"/>
                </a:lnTo>
                <a:lnTo>
                  <a:pt x="117090" y="80348"/>
                </a:lnTo>
                <a:lnTo>
                  <a:pt x="127184" y="74696"/>
                </a:lnTo>
                <a:lnTo>
                  <a:pt x="157062" y="91653"/>
                </a:lnTo>
                <a:cubicBezTo>
                  <a:pt x="157466" y="92057"/>
                  <a:pt x="157869" y="92057"/>
                  <a:pt x="158273" y="92057"/>
                </a:cubicBezTo>
                <a:cubicBezTo>
                  <a:pt x="159081" y="92057"/>
                  <a:pt x="160292" y="91653"/>
                  <a:pt x="160696" y="90846"/>
                </a:cubicBezTo>
                <a:cubicBezTo>
                  <a:pt x="161503" y="89635"/>
                  <a:pt x="160696" y="88020"/>
                  <a:pt x="159484" y="87212"/>
                </a:cubicBezTo>
                <a:lnTo>
                  <a:pt x="132433" y="71466"/>
                </a:lnTo>
                <a:lnTo>
                  <a:pt x="145353" y="64198"/>
                </a:lnTo>
                <a:lnTo>
                  <a:pt x="159081" y="71869"/>
                </a:lnTo>
                <a:cubicBezTo>
                  <a:pt x="159484" y="72273"/>
                  <a:pt x="160292" y="72273"/>
                  <a:pt x="160696" y="72273"/>
                </a:cubicBezTo>
                <a:cubicBezTo>
                  <a:pt x="161503" y="72273"/>
                  <a:pt x="162311" y="71869"/>
                  <a:pt x="163118" y="71062"/>
                </a:cubicBezTo>
                <a:cubicBezTo>
                  <a:pt x="163522" y="69851"/>
                  <a:pt x="163118" y="68236"/>
                  <a:pt x="161907" y="67428"/>
                </a:cubicBezTo>
                <a:lnTo>
                  <a:pt x="151005" y="60968"/>
                </a:lnTo>
                <a:lnTo>
                  <a:pt x="166752" y="51681"/>
                </a:lnTo>
                <a:cubicBezTo>
                  <a:pt x="167963" y="51278"/>
                  <a:pt x="168367" y="49663"/>
                  <a:pt x="167559" y="48048"/>
                </a:cubicBezTo>
                <a:cubicBezTo>
                  <a:pt x="167038" y="47265"/>
                  <a:pt x="166180" y="46820"/>
                  <a:pt x="165311" y="46820"/>
                </a:cubicBezTo>
                <a:cubicBezTo>
                  <a:pt x="164834" y="46820"/>
                  <a:pt x="164355" y="46954"/>
                  <a:pt x="163926" y="47240"/>
                </a:cubicBezTo>
                <a:lnTo>
                  <a:pt x="148987" y="55719"/>
                </a:lnTo>
                <a:lnTo>
                  <a:pt x="148987" y="44818"/>
                </a:lnTo>
                <a:cubicBezTo>
                  <a:pt x="148987" y="43606"/>
                  <a:pt x="147775" y="42395"/>
                  <a:pt x="146160" y="42395"/>
                </a:cubicBezTo>
                <a:cubicBezTo>
                  <a:pt x="144949" y="42395"/>
                  <a:pt x="143738" y="43606"/>
                  <a:pt x="143738" y="44818"/>
                </a:cubicBezTo>
                <a:lnTo>
                  <a:pt x="143738" y="58949"/>
                </a:lnTo>
                <a:lnTo>
                  <a:pt x="130818" y="66217"/>
                </a:lnTo>
                <a:lnTo>
                  <a:pt x="130818" y="37146"/>
                </a:lnTo>
                <a:cubicBezTo>
                  <a:pt x="130818" y="35531"/>
                  <a:pt x="129606" y="34320"/>
                  <a:pt x="127991" y="34320"/>
                </a:cubicBezTo>
                <a:cubicBezTo>
                  <a:pt x="126376" y="34320"/>
                  <a:pt x="125165" y="35531"/>
                  <a:pt x="125165" y="37146"/>
                </a:cubicBezTo>
                <a:lnTo>
                  <a:pt x="125165" y="69447"/>
                </a:lnTo>
                <a:lnTo>
                  <a:pt x="114264" y="75907"/>
                </a:lnTo>
                <a:lnTo>
                  <a:pt x="86808" y="59757"/>
                </a:lnTo>
                <a:lnTo>
                  <a:pt x="86808" y="48451"/>
                </a:lnTo>
                <a:lnTo>
                  <a:pt x="115879" y="31494"/>
                </a:lnTo>
                <a:cubicBezTo>
                  <a:pt x="117090" y="30686"/>
                  <a:pt x="117494" y="29071"/>
                  <a:pt x="116686" y="27860"/>
                </a:cubicBezTo>
                <a:cubicBezTo>
                  <a:pt x="116165" y="27078"/>
                  <a:pt x="115306" y="26632"/>
                  <a:pt x="114438" y="26632"/>
                </a:cubicBezTo>
                <a:cubicBezTo>
                  <a:pt x="113961" y="26632"/>
                  <a:pt x="113481" y="26766"/>
                  <a:pt x="113052" y="27052"/>
                </a:cubicBezTo>
                <a:lnTo>
                  <a:pt x="86808" y="41991"/>
                </a:lnTo>
                <a:lnTo>
                  <a:pt x="86808" y="27052"/>
                </a:lnTo>
                <a:lnTo>
                  <a:pt x="99728" y="19785"/>
                </a:lnTo>
                <a:cubicBezTo>
                  <a:pt x="100940" y="18977"/>
                  <a:pt x="101747" y="17362"/>
                  <a:pt x="100940" y="16151"/>
                </a:cubicBezTo>
                <a:cubicBezTo>
                  <a:pt x="100401" y="15074"/>
                  <a:pt x="99504" y="14536"/>
                  <a:pt x="98607" y="14536"/>
                </a:cubicBezTo>
                <a:cubicBezTo>
                  <a:pt x="98158" y="14536"/>
                  <a:pt x="97709" y="14670"/>
                  <a:pt x="97306" y="14940"/>
                </a:cubicBezTo>
                <a:lnTo>
                  <a:pt x="86808" y="20996"/>
                </a:lnTo>
                <a:lnTo>
                  <a:pt x="86808" y="2827"/>
                </a:lnTo>
                <a:cubicBezTo>
                  <a:pt x="86808" y="1212"/>
                  <a:pt x="85597" y="1"/>
                  <a:pt x="83982" y="1"/>
                </a:cubicBezTo>
                <a:close/>
              </a:path>
            </a:pathLst>
          </a:custGeom>
          <a:solidFill>
            <a:srgbClr val="A3816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186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49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80440" y="1724736"/>
            <a:ext cx="1979099" cy="4768913"/>
          </a:xfrm>
          <a:prstGeom prst="rect">
            <a:avLst/>
          </a:prstGeom>
        </p:spPr>
      </p:pic>
      <p:pic>
        <p:nvPicPr>
          <p:cNvPr id="51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8686801" y="3612378"/>
            <a:ext cx="3285832" cy="28812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00"/>
                            </p:stCondLst>
                            <p:childTnLst>
                              <p:par>
                                <p:cTn id="8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"/>
                            </p:stCondLst>
                            <p:childTnLst>
                              <p:par>
                                <p:cTn id="9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500"/>
                            </p:stCondLst>
                            <p:childTnLst>
                              <p:par>
                                <p:cTn id="99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1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2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5" presetID="26" presetClass="emph" presetSubtype="0" repeatCount="indefinite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26" presetClass="emph" presetSubtype="0" repeatCount="indefinite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0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1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3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4" presetID="26" presetClass="emp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6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26" presetClass="emph" presetSubtype="0" repeatCount="indefinite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7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9" dur="3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000"/>
                            </p:stCondLst>
                            <p:childTnLst>
                              <p:par>
                                <p:cTn id="121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3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4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6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7" presetID="26" presetClass="emph" presetSubtype="0" repeatCount="indefinite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9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0" presetID="26" presetClass="emph" presetSubtype="0" repeatCount="indefinite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5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6" presetID="26" presetClass="emp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8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9" presetID="26" presetClass="emph" presetSubtype="0" repeatCount="indefinite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7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1" dur="3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5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63" grpId="0" animBg="1"/>
      <p:bldP spid="63" grpId="1" animBg="1"/>
      <p:bldP spid="62" grpId="0" animBg="1"/>
      <p:bldP spid="61" grpId="0" animBg="1"/>
      <p:bldP spid="61" grpId="1" animBg="1"/>
      <p:bldP spid="10" grpId="0" animBg="1"/>
      <p:bldP spid="10" grpId="1" animBg="1"/>
      <p:bldP spid="41" grpId="0" animBg="1"/>
      <p:bldP spid="50" grpId="0"/>
      <p:bldP spid="50" grpId="1"/>
      <p:bldP spid="58" grpId="0"/>
      <p:bldP spid="58" grpId="1"/>
      <p:bldP spid="59" grpId="0"/>
      <p:bldP spid="60" grpId="0"/>
      <p:bldP spid="60" grpId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55897" y="0"/>
            <a:ext cx="5936103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Box 19"/>
          <p:cNvSpPr txBox="1"/>
          <p:nvPr/>
        </p:nvSpPr>
        <p:spPr>
          <a:xfrm>
            <a:off x="586156" y="1057641"/>
            <a:ext cx="5669741" cy="75713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>
            <a:sp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4800">
                <a:solidFill>
                  <a:srgbClr val="FFC000"/>
                </a:solidFill>
                <a:latin typeface="UTM Showcard" panose="020406030505060202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>
                <a:solidFill>
                  <a:schemeClr val="accent2">
                    <a:lumMod val="75000"/>
                  </a:schemeClr>
                </a:solidFill>
              </a:rPr>
              <a:t>Tìm trên hình 2:</a:t>
            </a:r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49169" y="2011847"/>
            <a:ext cx="53146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 sz="3600">
                <a:latin typeface="UVN Bo Quen" panose="04040804060802020203" pitchFamily="82" charset="0"/>
                <a:cs typeface="Times New Roman" panose="02020603050405020304" pitchFamily="18" charset="0"/>
              </a:defRPr>
            </a:lvl1pPr>
          </a:lstStyle>
          <a:p>
            <a:r>
              <a:rPr lang="en-US" sz="4000" b="1">
                <a:latin typeface="Times New Roman" panose="02020603050405020304" pitchFamily="18" charset="0"/>
              </a:rPr>
              <a:t>- Đường sắt Bắc - Nam</a:t>
            </a:r>
            <a:endParaRPr lang="en-US" sz="4000" b="1">
              <a:latin typeface="Times New Roman" panose="02020603050405020304" pitchFamily="18" charset="0"/>
            </a:endParaRPr>
          </a:p>
          <a:p>
            <a:r>
              <a:rPr lang="en-US" sz="4000" b="1">
                <a:latin typeface="Times New Roman" panose="02020603050405020304" pitchFamily="18" charset="0"/>
              </a:rPr>
              <a:t>- Quốc lộ 1A</a:t>
            </a:r>
            <a:endParaRPr lang="en-US" sz="4000" b="1">
              <a:latin typeface="Times New Roman" panose="02020603050405020304" pitchFamily="18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7845276" y="381259"/>
            <a:ext cx="2347428" cy="5905500"/>
            <a:chOff x="7848600" y="390525"/>
            <a:chExt cx="2347428" cy="5905500"/>
          </a:xfrm>
        </p:grpSpPr>
        <p:sp>
          <p:nvSpPr>
            <p:cNvPr id="25" name="Freeform: Shape 24"/>
            <p:cNvSpPr/>
            <p:nvPr/>
          </p:nvSpPr>
          <p:spPr>
            <a:xfrm>
              <a:off x="7848600" y="5305425"/>
              <a:ext cx="2098249" cy="990600"/>
            </a:xfrm>
            <a:custGeom>
              <a:avLst/>
              <a:gdLst>
                <a:gd name="connsiteX0" fmla="*/ 0 w 2098249"/>
                <a:gd name="connsiteY0" fmla="*/ 990600 h 990600"/>
                <a:gd name="connsiteX1" fmla="*/ 190500 w 2098249"/>
                <a:gd name="connsiteY1" fmla="*/ 962025 h 990600"/>
                <a:gd name="connsiteX2" fmla="*/ 333375 w 2098249"/>
                <a:gd name="connsiteY2" fmla="*/ 952500 h 990600"/>
                <a:gd name="connsiteX3" fmla="*/ 342900 w 2098249"/>
                <a:gd name="connsiteY3" fmla="*/ 885825 h 990600"/>
                <a:gd name="connsiteX4" fmla="*/ 361950 w 2098249"/>
                <a:gd name="connsiteY4" fmla="*/ 847725 h 990600"/>
                <a:gd name="connsiteX5" fmla="*/ 409575 w 2098249"/>
                <a:gd name="connsiteY5" fmla="*/ 733425 h 990600"/>
                <a:gd name="connsiteX6" fmla="*/ 381000 w 2098249"/>
                <a:gd name="connsiteY6" fmla="*/ 657225 h 990600"/>
                <a:gd name="connsiteX7" fmla="*/ 371475 w 2098249"/>
                <a:gd name="connsiteY7" fmla="*/ 619125 h 990600"/>
                <a:gd name="connsiteX8" fmla="*/ 476250 w 2098249"/>
                <a:gd name="connsiteY8" fmla="*/ 533400 h 990600"/>
                <a:gd name="connsiteX9" fmla="*/ 457200 w 2098249"/>
                <a:gd name="connsiteY9" fmla="*/ 514350 h 990600"/>
                <a:gd name="connsiteX10" fmla="*/ 466725 w 2098249"/>
                <a:gd name="connsiteY10" fmla="*/ 485775 h 990600"/>
                <a:gd name="connsiteX11" fmla="*/ 495300 w 2098249"/>
                <a:gd name="connsiteY11" fmla="*/ 485775 h 990600"/>
                <a:gd name="connsiteX12" fmla="*/ 523875 w 2098249"/>
                <a:gd name="connsiteY12" fmla="*/ 466725 h 990600"/>
                <a:gd name="connsiteX13" fmla="*/ 647700 w 2098249"/>
                <a:gd name="connsiteY13" fmla="*/ 457200 h 990600"/>
                <a:gd name="connsiteX14" fmla="*/ 752475 w 2098249"/>
                <a:gd name="connsiteY14" fmla="*/ 371475 h 990600"/>
                <a:gd name="connsiteX15" fmla="*/ 809625 w 2098249"/>
                <a:gd name="connsiteY15" fmla="*/ 323850 h 990600"/>
                <a:gd name="connsiteX16" fmla="*/ 876300 w 2098249"/>
                <a:gd name="connsiteY16" fmla="*/ 276225 h 990600"/>
                <a:gd name="connsiteX17" fmla="*/ 1009650 w 2098249"/>
                <a:gd name="connsiteY17" fmla="*/ 238125 h 990600"/>
                <a:gd name="connsiteX18" fmla="*/ 1200150 w 2098249"/>
                <a:gd name="connsiteY18" fmla="*/ 247650 h 990600"/>
                <a:gd name="connsiteX19" fmla="*/ 1247775 w 2098249"/>
                <a:gd name="connsiteY19" fmla="*/ 228600 h 990600"/>
                <a:gd name="connsiteX20" fmla="*/ 1352550 w 2098249"/>
                <a:gd name="connsiteY20" fmla="*/ 276225 h 990600"/>
                <a:gd name="connsiteX21" fmla="*/ 1485900 w 2098249"/>
                <a:gd name="connsiteY21" fmla="*/ 266700 h 990600"/>
                <a:gd name="connsiteX22" fmla="*/ 1628775 w 2098249"/>
                <a:gd name="connsiteY22" fmla="*/ 238125 h 990600"/>
                <a:gd name="connsiteX23" fmla="*/ 1695450 w 2098249"/>
                <a:gd name="connsiteY23" fmla="*/ 209550 h 990600"/>
                <a:gd name="connsiteX24" fmla="*/ 1666875 w 2098249"/>
                <a:gd name="connsiteY24" fmla="*/ 142875 h 990600"/>
                <a:gd name="connsiteX25" fmla="*/ 1781175 w 2098249"/>
                <a:gd name="connsiteY25" fmla="*/ 114300 h 990600"/>
                <a:gd name="connsiteX26" fmla="*/ 1943100 w 2098249"/>
                <a:gd name="connsiteY26" fmla="*/ 104775 h 990600"/>
                <a:gd name="connsiteX27" fmla="*/ 2066925 w 2098249"/>
                <a:gd name="connsiteY27" fmla="*/ 47625 h 990600"/>
                <a:gd name="connsiteX28" fmla="*/ 2095500 w 2098249"/>
                <a:gd name="connsiteY28" fmla="*/ 9525 h 990600"/>
                <a:gd name="connsiteX29" fmla="*/ 2095500 w 2098249"/>
                <a:gd name="connsiteY29" fmla="*/ 0 h 990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098249" h="990600">
                  <a:moveTo>
                    <a:pt x="0" y="990600"/>
                  </a:moveTo>
                  <a:cubicBezTo>
                    <a:pt x="67469" y="980281"/>
                    <a:pt x="134938" y="968375"/>
                    <a:pt x="190500" y="962025"/>
                  </a:cubicBezTo>
                  <a:cubicBezTo>
                    <a:pt x="246062" y="955675"/>
                    <a:pt x="307975" y="965200"/>
                    <a:pt x="333375" y="952500"/>
                  </a:cubicBezTo>
                  <a:cubicBezTo>
                    <a:pt x="358775" y="939800"/>
                    <a:pt x="342900" y="885825"/>
                    <a:pt x="342900" y="885825"/>
                  </a:cubicBezTo>
                  <a:cubicBezTo>
                    <a:pt x="347663" y="868362"/>
                    <a:pt x="350838" y="873125"/>
                    <a:pt x="361950" y="847725"/>
                  </a:cubicBezTo>
                  <a:cubicBezTo>
                    <a:pt x="373062" y="822325"/>
                    <a:pt x="406400" y="765175"/>
                    <a:pt x="409575" y="733425"/>
                  </a:cubicBezTo>
                  <a:cubicBezTo>
                    <a:pt x="412750" y="701675"/>
                    <a:pt x="381000" y="657225"/>
                    <a:pt x="381000" y="657225"/>
                  </a:cubicBezTo>
                  <a:cubicBezTo>
                    <a:pt x="374650" y="638175"/>
                    <a:pt x="355600" y="639762"/>
                    <a:pt x="371475" y="619125"/>
                  </a:cubicBezTo>
                  <a:cubicBezTo>
                    <a:pt x="387350" y="598487"/>
                    <a:pt x="476250" y="533400"/>
                    <a:pt x="476250" y="533400"/>
                  </a:cubicBezTo>
                  <a:cubicBezTo>
                    <a:pt x="490537" y="515938"/>
                    <a:pt x="457200" y="514350"/>
                    <a:pt x="457200" y="514350"/>
                  </a:cubicBezTo>
                  <a:cubicBezTo>
                    <a:pt x="455612" y="506412"/>
                    <a:pt x="466725" y="485775"/>
                    <a:pt x="466725" y="485775"/>
                  </a:cubicBezTo>
                  <a:cubicBezTo>
                    <a:pt x="473075" y="481013"/>
                    <a:pt x="495300" y="485775"/>
                    <a:pt x="495300" y="485775"/>
                  </a:cubicBezTo>
                  <a:cubicBezTo>
                    <a:pt x="504825" y="482600"/>
                    <a:pt x="498475" y="471487"/>
                    <a:pt x="523875" y="466725"/>
                  </a:cubicBezTo>
                  <a:cubicBezTo>
                    <a:pt x="549275" y="461963"/>
                    <a:pt x="609600" y="473075"/>
                    <a:pt x="647700" y="457200"/>
                  </a:cubicBezTo>
                  <a:cubicBezTo>
                    <a:pt x="685800" y="441325"/>
                    <a:pt x="752475" y="371475"/>
                    <a:pt x="752475" y="371475"/>
                  </a:cubicBezTo>
                  <a:cubicBezTo>
                    <a:pt x="779462" y="349250"/>
                    <a:pt x="788988" y="339725"/>
                    <a:pt x="809625" y="323850"/>
                  </a:cubicBezTo>
                  <a:cubicBezTo>
                    <a:pt x="830263" y="307975"/>
                    <a:pt x="842963" y="290512"/>
                    <a:pt x="876300" y="276225"/>
                  </a:cubicBezTo>
                  <a:cubicBezTo>
                    <a:pt x="909637" y="261938"/>
                    <a:pt x="955675" y="242888"/>
                    <a:pt x="1009650" y="238125"/>
                  </a:cubicBezTo>
                  <a:cubicBezTo>
                    <a:pt x="1063625" y="233362"/>
                    <a:pt x="1160463" y="249237"/>
                    <a:pt x="1200150" y="247650"/>
                  </a:cubicBezTo>
                  <a:cubicBezTo>
                    <a:pt x="1239837" y="246063"/>
                    <a:pt x="1222375" y="223838"/>
                    <a:pt x="1247775" y="228600"/>
                  </a:cubicBezTo>
                  <a:cubicBezTo>
                    <a:pt x="1273175" y="233362"/>
                    <a:pt x="1312863" y="269875"/>
                    <a:pt x="1352550" y="276225"/>
                  </a:cubicBezTo>
                  <a:cubicBezTo>
                    <a:pt x="1392237" y="282575"/>
                    <a:pt x="1439862" y="273050"/>
                    <a:pt x="1485900" y="266700"/>
                  </a:cubicBezTo>
                  <a:cubicBezTo>
                    <a:pt x="1531938" y="260350"/>
                    <a:pt x="1593850" y="247650"/>
                    <a:pt x="1628775" y="238125"/>
                  </a:cubicBezTo>
                  <a:cubicBezTo>
                    <a:pt x="1663700" y="228600"/>
                    <a:pt x="1689100" y="225425"/>
                    <a:pt x="1695450" y="209550"/>
                  </a:cubicBezTo>
                  <a:cubicBezTo>
                    <a:pt x="1701800" y="193675"/>
                    <a:pt x="1652588" y="158750"/>
                    <a:pt x="1666875" y="142875"/>
                  </a:cubicBezTo>
                  <a:cubicBezTo>
                    <a:pt x="1681163" y="127000"/>
                    <a:pt x="1735137" y="120650"/>
                    <a:pt x="1781175" y="114300"/>
                  </a:cubicBezTo>
                  <a:cubicBezTo>
                    <a:pt x="1827213" y="107950"/>
                    <a:pt x="1895475" y="115887"/>
                    <a:pt x="1943100" y="104775"/>
                  </a:cubicBezTo>
                  <a:cubicBezTo>
                    <a:pt x="1990725" y="93663"/>
                    <a:pt x="2041525" y="63500"/>
                    <a:pt x="2066925" y="47625"/>
                  </a:cubicBezTo>
                  <a:cubicBezTo>
                    <a:pt x="2092325" y="31750"/>
                    <a:pt x="2095500" y="9525"/>
                    <a:pt x="2095500" y="9525"/>
                  </a:cubicBezTo>
                  <a:cubicBezTo>
                    <a:pt x="2100263" y="1587"/>
                    <a:pt x="2097881" y="793"/>
                    <a:pt x="2095500" y="0"/>
                  </a:cubicBezTo>
                </a:path>
              </a:pathLst>
            </a:cu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/>
            <p:cNvSpPr/>
            <p:nvPr/>
          </p:nvSpPr>
          <p:spPr>
            <a:xfrm>
              <a:off x="9490075" y="3273425"/>
              <a:ext cx="705953" cy="2022475"/>
            </a:xfrm>
            <a:custGeom>
              <a:avLst/>
              <a:gdLst>
                <a:gd name="connsiteX0" fmla="*/ 457200 w 705953"/>
                <a:gd name="connsiteY0" fmla="*/ 2022475 h 2022475"/>
                <a:gd name="connsiteX1" fmla="*/ 479425 w 705953"/>
                <a:gd name="connsiteY1" fmla="*/ 1958975 h 2022475"/>
                <a:gd name="connsiteX2" fmla="*/ 523875 w 705953"/>
                <a:gd name="connsiteY2" fmla="*/ 1914525 h 2022475"/>
                <a:gd name="connsiteX3" fmla="*/ 549275 w 705953"/>
                <a:gd name="connsiteY3" fmla="*/ 1879600 h 2022475"/>
                <a:gd name="connsiteX4" fmla="*/ 549275 w 705953"/>
                <a:gd name="connsiteY4" fmla="*/ 1838325 h 2022475"/>
                <a:gd name="connsiteX5" fmla="*/ 587375 w 705953"/>
                <a:gd name="connsiteY5" fmla="*/ 1806575 h 2022475"/>
                <a:gd name="connsiteX6" fmla="*/ 568325 w 705953"/>
                <a:gd name="connsiteY6" fmla="*/ 1749425 h 2022475"/>
                <a:gd name="connsiteX7" fmla="*/ 508000 w 705953"/>
                <a:gd name="connsiteY7" fmla="*/ 1717675 h 2022475"/>
                <a:gd name="connsiteX8" fmla="*/ 520700 w 705953"/>
                <a:gd name="connsiteY8" fmla="*/ 1663700 h 2022475"/>
                <a:gd name="connsiteX9" fmla="*/ 568325 w 705953"/>
                <a:gd name="connsiteY9" fmla="*/ 1651000 h 2022475"/>
                <a:gd name="connsiteX10" fmla="*/ 590550 w 705953"/>
                <a:gd name="connsiteY10" fmla="*/ 1600200 h 2022475"/>
                <a:gd name="connsiteX11" fmla="*/ 549275 w 705953"/>
                <a:gd name="connsiteY11" fmla="*/ 1577975 h 2022475"/>
                <a:gd name="connsiteX12" fmla="*/ 549275 w 705953"/>
                <a:gd name="connsiteY12" fmla="*/ 1555750 h 2022475"/>
                <a:gd name="connsiteX13" fmla="*/ 581025 w 705953"/>
                <a:gd name="connsiteY13" fmla="*/ 1514475 h 2022475"/>
                <a:gd name="connsiteX14" fmla="*/ 593725 w 705953"/>
                <a:gd name="connsiteY14" fmla="*/ 1479550 h 2022475"/>
                <a:gd name="connsiteX15" fmla="*/ 695325 w 705953"/>
                <a:gd name="connsiteY15" fmla="*/ 1419225 h 2022475"/>
                <a:gd name="connsiteX16" fmla="*/ 695325 w 705953"/>
                <a:gd name="connsiteY16" fmla="*/ 1371600 h 2022475"/>
                <a:gd name="connsiteX17" fmla="*/ 628650 w 705953"/>
                <a:gd name="connsiteY17" fmla="*/ 1276350 h 2022475"/>
                <a:gd name="connsiteX18" fmla="*/ 600075 w 705953"/>
                <a:gd name="connsiteY18" fmla="*/ 1203325 h 2022475"/>
                <a:gd name="connsiteX19" fmla="*/ 596900 w 705953"/>
                <a:gd name="connsiteY19" fmla="*/ 1187450 h 2022475"/>
                <a:gd name="connsiteX20" fmla="*/ 612775 w 705953"/>
                <a:gd name="connsiteY20" fmla="*/ 1177925 h 2022475"/>
                <a:gd name="connsiteX21" fmla="*/ 590550 w 705953"/>
                <a:gd name="connsiteY21" fmla="*/ 1149350 h 2022475"/>
                <a:gd name="connsiteX22" fmla="*/ 606425 w 705953"/>
                <a:gd name="connsiteY22" fmla="*/ 1111250 h 2022475"/>
                <a:gd name="connsiteX23" fmla="*/ 568325 w 705953"/>
                <a:gd name="connsiteY23" fmla="*/ 1050925 h 2022475"/>
                <a:gd name="connsiteX24" fmla="*/ 571500 w 705953"/>
                <a:gd name="connsiteY24" fmla="*/ 984250 h 2022475"/>
                <a:gd name="connsiteX25" fmla="*/ 498475 w 705953"/>
                <a:gd name="connsiteY25" fmla="*/ 901700 h 2022475"/>
                <a:gd name="connsiteX26" fmla="*/ 514350 w 705953"/>
                <a:gd name="connsiteY26" fmla="*/ 835025 h 2022475"/>
                <a:gd name="connsiteX27" fmla="*/ 527050 w 705953"/>
                <a:gd name="connsiteY27" fmla="*/ 787400 h 2022475"/>
                <a:gd name="connsiteX28" fmla="*/ 479425 w 705953"/>
                <a:gd name="connsiteY28" fmla="*/ 739775 h 2022475"/>
                <a:gd name="connsiteX29" fmla="*/ 504825 w 705953"/>
                <a:gd name="connsiteY29" fmla="*/ 682625 h 2022475"/>
                <a:gd name="connsiteX30" fmla="*/ 523875 w 705953"/>
                <a:gd name="connsiteY30" fmla="*/ 606425 h 2022475"/>
                <a:gd name="connsiteX31" fmla="*/ 476250 w 705953"/>
                <a:gd name="connsiteY31" fmla="*/ 561975 h 2022475"/>
                <a:gd name="connsiteX32" fmla="*/ 336550 w 705953"/>
                <a:gd name="connsiteY32" fmla="*/ 323850 h 2022475"/>
                <a:gd name="connsiteX33" fmla="*/ 263525 w 705953"/>
                <a:gd name="connsiteY33" fmla="*/ 282575 h 2022475"/>
                <a:gd name="connsiteX34" fmla="*/ 184150 w 705953"/>
                <a:gd name="connsiteY34" fmla="*/ 209550 h 2022475"/>
                <a:gd name="connsiteX35" fmla="*/ 82550 w 705953"/>
                <a:gd name="connsiteY35" fmla="*/ 104775 h 2022475"/>
                <a:gd name="connsiteX36" fmla="*/ 0 w 705953"/>
                <a:gd name="connsiteY36" fmla="*/ 0 h 2022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05953" h="2022475">
                  <a:moveTo>
                    <a:pt x="457200" y="2022475"/>
                  </a:moveTo>
                  <a:cubicBezTo>
                    <a:pt x="462756" y="1999720"/>
                    <a:pt x="468313" y="1976966"/>
                    <a:pt x="479425" y="1958975"/>
                  </a:cubicBezTo>
                  <a:cubicBezTo>
                    <a:pt x="490537" y="1940984"/>
                    <a:pt x="512233" y="1927754"/>
                    <a:pt x="523875" y="1914525"/>
                  </a:cubicBezTo>
                  <a:cubicBezTo>
                    <a:pt x="535517" y="1901296"/>
                    <a:pt x="545042" y="1892300"/>
                    <a:pt x="549275" y="1879600"/>
                  </a:cubicBezTo>
                  <a:cubicBezTo>
                    <a:pt x="553508" y="1866900"/>
                    <a:pt x="542925" y="1850496"/>
                    <a:pt x="549275" y="1838325"/>
                  </a:cubicBezTo>
                  <a:cubicBezTo>
                    <a:pt x="555625" y="1826154"/>
                    <a:pt x="584200" y="1821392"/>
                    <a:pt x="587375" y="1806575"/>
                  </a:cubicBezTo>
                  <a:cubicBezTo>
                    <a:pt x="590550" y="1791758"/>
                    <a:pt x="581554" y="1764242"/>
                    <a:pt x="568325" y="1749425"/>
                  </a:cubicBezTo>
                  <a:cubicBezTo>
                    <a:pt x="555096" y="1734608"/>
                    <a:pt x="515937" y="1731962"/>
                    <a:pt x="508000" y="1717675"/>
                  </a:cubicBezTo>
                  <a:cubicBezTo>
                    <a:pt x="500063" y="1703388"/>
                    <a:pt x="510646" y="1674812"/>
                    <a:pt x="520700" y="1663700"/>
                  </a:cubicBezTo>
                  <a:cubicBezTo>
                    <a:pt x="530754" y="1652588"/>
                    <a:pt x="556683" y="1661583"/>
                    <a:pt x="568325" y="1651000"/>
                  </a:cubicBezTo>
                  <a:cubicBezTo>
                    <a:pt x="579967" y="1640417"/>
                    <a:pt x="593725" y="1612371"/>
                    <a:pt x="590550" y="1600200"/>
                  </a:cubicBezTo>
                  <a:cubicBezTo>
                    <a:pt x="587375" y="1588029"/>
                    <a:pt x="556154" y="1585383"/>
                    <a:pt x="549275" y="1577975"/>
                  </a:cubicBezTo>
                  <a:cubicBezTo>
                    <a:pt x="542396" y="1570567"/>
                    <a:pt x="543983" y="1566333"/>
                    <a:pt x="549275" y="1555750"/>
                  </a:cubicBezTo>
                  <a:cubicBezTo>
                    <a:pt x="554567" y="1545167"/>
                    <a:pt x="573617" y="1527175"/>
                    <a:pt x="581025" y="1514475"/>
                  </a:cubicBezTo>
                  <a:cubicBezTo>
                    <a:pt x="588433" y="1501775"/>
                    <a:pt x="574675" y="1495425"/>
                    <a:pt x="593725" y="1479550"/>
                  </a:cubicBezTo>
                  <a:cubicBezTo>
                    <a:pt x="612775" y="1463675"/>
                    <a:pt x="678392" y="1437217"/>
                    <a:pt x="695325" y="1419225"/>
                  </a:cubicBezTo>
                  <a:cubicBezTo>
                    <a:pt x="712258" y="1401233"/>
                    <a:pt x="706438" y="1395412"/>
                    <a:pt x="695325" y="1371600"/>
                  </a:cubicBezTo>
                  <a:cubicBezTo>
                    <a:pt x="684213" y="1347787"/>
                    <a:pt x="644525" y="1304396"/>
                    <a:pt x="628650" y="1276350"/>
                  </a:cubicBezTo>
                  <a:cubicBezTo>
                    <a:pt x="612775" y="1248304"/>
                    <a:pt x="605367" y="1218142"/>
                    <a:pt x="600075" y="1203325"/>
                  </a:cubicBezTo>
                  <a:cubicBezTo>
                    <a:pt x="594783" y="1188508"/>
                    <a:pt x="594783" y="1191683"/>
                    <a:pt x="596900" y="1187450"/>
                  </a:cubicBezTo>
                  <a:cubicBezTo>
                    <a:pt x="599017" y="1183217"/>
                    <a:pt x="613833" y="1184275"/>
                    <a:pt x="612775" y="1177925"/>
                  </a:cubicBezTo>
                  <a:cubicBezTo>
                    <a:pt x="611717" y="1171575"/>
                    <a:pt x="591608" y="1160462"/>
                    <a:pt x="590550" y="1149350"/>
                  </a:cubicBezTo>
                  <a:cubicBezTo>
                    <a:pt x="589492" y="1138238"/>
                    <a:pt x="610129" y="1127654"/>
                    <a:pt x="606425" y="1111250"/>
                  </a:cubicBezTo>
                  <a:cubicBezTo>
                    <a:pt x="602721" y="1094846"/>
                    <a:pt x="574146" y="1072092"/>
                    <a:pt x="568325" y="1050925"/>
                  </a:cubicBezTo>
                  <a:cubicBezTo>
                    <a:pt x="562504" y="1029758"/>
                    <a:pt x="583142" y="1009121"/>
                    <a:pt x="571500" y="984250"/>
                  </a:cubicBezTo>
                  <a:cubicBezTo>
                    <a:pt x="559858" y="959379"/>
                    <a:pt x="508000" y="926571"/>
                    <a:pt x="498475" y="901700"/>
                  </a:cubicBezTo>
                  <a:cubicBezTo>
                    <a:pt x="488950" y="876829"/>
                    <a:pt x="509588" y="854075"/>
                    <a:pt x="514350" y="835025"/>
                  </a:cubicBezTo>
                  <a:cubicBezTo>
                    <a:pt x="519112" y="815975"/>
                    <a:pt x="532871" y="803275"/>
                    <a:pt x="527050" y="787400"/>
                  </a:cubicBezTo>
                  <a:cubicBezTo>
                    <a:pt x="521229" y="771525"/>
                    <a:pt x="483129" y="757237"/>
                    <a:pt x="479425" y="739775"/>
                  </a:cubicBezTo>
                  <a:cubicBezTo>
                    <a:pt x="475721" y="722313"/>
                    <a:pt x="497417" y="704850"/>
                    <a:pt x="504825" y="682625"/>
                  </a:cubicBezTo>
                  <a:cubicBezTo>
                    <a:pt x="512233" y="660400"/>
                    <a:pt x="528637" y="626533"/>
                    <a:pt x="523875" y="606425"/>
                  </a:cubicBezTo>
                  <a:cubicBezTo>
                    <a:pt x="519113" y="586317"/>
                    <a:pt x="507471" y="609071"/>
                    <a:pt x="476250" y="561975"/>
                  </a:cubicBezTo>
                  <a:cubicBezTo>
                    <a:pt x="445029" y="514879"/>
                    <a:pt x="372004" y="370417"/>
                    <a:pt x="336550" y="323850"/>
                  </a:cubicBezTo>
                  <a:cubicBezTo>
                    <a:pt x="301096" y="277283"/>
                    <a:pt x="288925" y="301625"/>
                    <a:pt x="263525" y="282575"/>
                  </a:cubicBezTo>
                  <a:cubicBezTo>
                    <a:pt x="238125" y="263525"/>
                    <a:pt x="214312" y="239183"/>
                    <a:pt x="184150" y="209550"/>
                  </a:cubicBezTo>
                  <a:cubicBezTo>
                    <a:pt x="153987" y="179917"/>
                    <a:pt x="113242" y="139700"/>
                    <a:pt x="82550" y="104775"/>
                  </a:cubicBezTo>
                  <a:cubicBezTo>
                    <a:pt x="51858" y="69850"/>
                    <a:pt x="25929" y="34925"/>
                    <a:pt x="0" y="0"/>
                  </a:cubicBezTo>
                </a:path>
              </a:pathLst>
            </a:cu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/>
            <p:cNvSpPr/>
            <p:nvPr/>
          </p:nvSpPr>
          <p:spPr>
            <a:xfrm>
              <a:off x="8167653" y="390525"/>
              <a:ext cx="1331169" cy="2867025"/>
            </a:xfrm>
            <a:custGeom>
              <a:avLst/>
              <a:gdLst>
                <a:gd name="connsiteX0" fmla="*/ 1324010 w 1331169"/>
                <a:gd name="connsiteY0" fmla="*/ 2867025 h 2867025"/>
                <a:gd name="connsiteX1" fmla="*/ 1328772 w 1331169"/>
                <a:gd name="connsiteY1" fmla="*/ 2814638 h 2867025"/>
                <a:gd name="connsiteX2" fmla="*/ 1290672 w 1331169"/>
                <a:gd name="connsiteY2" fmla="*/ 2809875 h 2867025"/>
                <a:gd name="connsiteX3" fmla="*/ 1266860 w 1331169"/>
                <a:gd name="connsiteY3" fmla="*/ 2809875 h 2867025"/>
                <a:gd name="connsiteX4" fmla="*/ 1228760 w 1331169"/>
                <a:gd name="connsiteY4" fmla="*/ 2805113 h 2867025"/>
                <a:gd name="connsiteX5" fmla="*/ 1195422 w 1331169"/>
                <a:gd name="connsiteY5" fmla="*/ 2809875 h 2867025"/>
                <a:gd name="connsiteX6" fmla="*/ 1176372 w 1331169"/>
                <a:gd name="connsiteY6" fmla="*/ 2819400 h 2867025"/>
                <a:gd name="connsiteX7" fmla="*/ 1143035 w 1331169"/>
                <a:gd name="connsiteY7" fmla="*/ 2790825 h 2867025"/>
                <a:gd name="connsiteX8" fmla="*/ 1114460 w 1331169"/>
                <a:gd name="connsiteY8" fmla="*/ 2757488 h 2867025"/>
                <a:gd name="connsiteX9" fmla="*/ 1085885 w 1331169"/>
                <a:gd name="connsiteY9" fmla="*/ 2747963 h 2867025"/>
                <a:gd name="connsiteX10" fmla="*/ 1052547 w 1331169"/>
                <a:gd name="connsiteY10" fmla="*/ 2738438 h 2867025"/>
                <a:gd name="connsiteX11" fmla="*/ 1019210 w 1331169"/>
                <a:gd name="connsiteY11" fmla="*/ 2714625 h 2867025"/>
                <a:gd name="connsiteX12" fmla="*/ 981110 w 1331169"/>
                <a:gd name="connsiteY12" fmla="*/ 2695575 h 2867025"/>
                <a:gd name="connsiteX13" fmla="*/ 971585 w 1331169"/>
                <a:gd name="connsiteY13" fmla="*/ 2690813 h 2867025"/>
                <a:gd name="connsiteX14" fmla="*/ 957297 w 1331169"/>
                <a:gd name="connsiteY14" fmla="*/ 2676525 h 2867025"/>
                <a:gd name="connsiteX15" fmla="*/ 957297 w 1331169"/>
                <a:gd name="connsiteY15" fmla="*/ 2700338 h 2867025"/>
                <a:gd name="connsiteX16" fmla="*/ 923960 w 1331169"/>
                <a:gd name="connsiteY16" fmla="*/ 2681288 h 2867025"/>
                <a:gd name="connsiteX17" fmla="*/ 904910 w 1331169"/>
                <a:gd name="connsiteY17" fmla="*/ 2657475 h 2867025"/>
                <a:gd name="connsiteX18" fmla="*/ 833472 w 1331169"/>
                <a:gd name="connsiteY18" fmla="*/ 2605088 h 2867025"/>
                <a:gd name="connsiteX19" fmla="*/ 785847 w 1331169"/>
                <a:gd name="connsiteY19" fmla="*/ 2581275 h 2867025"/>
                <a:gd name="connsiteX20" fmla="*/ 795372 w 1331169"/>
                <a:gd name="connsiteY20" fmla="*/ 2533650 h 2867025"/>
                <a:gd name="connsiteX21" fmla="*/ 738222 w 1331169"/>
                <a:gd name="connsiteY21" fmla="*/ 2457450 h 2867025"/>
                <a:gd name="connsiteX22" fmla="*/ 595347 w 1331169"/>
                <a:gd name="connsiteY22" fmla="*/ 2362200 h 2867025"/>
                <a:gd name="connsiteX23" fmla="*/ 528672 w 1331169"/>
                <a:gd name="connsiteY23" fmla="*/ 2257425 h 2867025"/>
                <a:gd name="connsiteX24" fmla="*/ 457235 w 1331169"/>
                <a:gd name="connsiteY24" fmla="*/ 2152650 h 2867025"/>
                <a:gd name="connsiteX25" fmla="*/ 452472 w 1331169"/>
                <a:gd name="connsiteY25" fmla="*/ 2119313 h 2867025"/>
                <a:gd name="connsiteX26" fmla="*/ 485810 w 1331169"/>
                <a:gd name="connsiteY26" fmla="*/ 2081213 h 2867025"/>
                <a:gd name="connsiteX27" fmla="*/ 457235 w 1331169"/>
                <a:gd name="connsiteY27" fmla="*/ 2047875 h 2867025"/>
                <a:gd name="connsiteX28" fmla="*/ 390560 w 1331169"/>
                <a:gd name="connsiteY28" fmla="*/ 2033588 h 2867025"/>
                <a:gd name="connsiteX29" fmla="*/ 347697 w 1331169"/>
                <a:gd name="connsiteY29" fmla="*/ 2005013 h 2867025"/>
                <a:gd name="connsiteX30" fmla="*/ 176247 w 1331169"/>
                <a:gd name="connsiteY30" fmla="*/ 1933575 h 2867025"/>
                <a:gd name="connsiteX31" fmla="*/ 61947 w 1331169"/>
                <a:gd name="connsiteY31" fmla="*/ 1824038 h 2867025"/>
                <a:gd name="connsiteX32" fmla="*/ 66710 w 1331169"/>
                <a:gd name="connsiteY32" fmla="*/ 1790700 h 2867025"/>
                <a:gd name="connsiteX33" fmla="*/ 42897 w 1331169"/>
                <a:gd name="connsiteY33" fmla="*/ 1719263 h 2867025"/>
                <a:gd name="connsiteX34" fmla="*/ 19085 w 1331169"/>
                <a:gd name="connsiteY34" fmla="*/ 1666875 h 2867025"/>
                <a:gd name="connsiteX35" fmla="*/ 35 w 1331169"/>
                <a:gd name="connsiteY35" fmla="*/ 1633538 h 2867025"/>
                <a:gd name="connsiteX36" fmla="*/ 23847 w 1331169"/>
                <a:gd name="connsiteY36" fmla="*/ 1571625 h 2867025"/>
                <a:gd name="connsiteX37" fmla="*/ 47660 w 1331169"/>
                <a:gd name="connsiteY37" fmla="*/ 1504950 h 2867025"/>
                <a:gd name="connsiteX38" fmla="*/ 80997 w 1331169"/>
                <a:gd name="connsiteY38" fmla="*/ 1495425 h 2867025"/>
                <a:gd name="connsiteX39" fmla="*/ 66710 w 1331169"/>
                <a:gd name="connsiteY39" fmla="*/ 1462088 h 2867025"/>
                <a:gd name="connsiteX40" fmla="*/ 109572 w 1331169"/>
                <a:gd name="connsiteY40" fmla="*/ 1414463 h 2867025"/>
                <a:gd name="connsiteX41" fmla="*/ 123860 w 1331169"/>
                <a:gd name="connsiteY41" fmla="*/ 1381125 h 2867025"/>
                <a:gd name="connsiteX42" fmla="*/ 100047 w 1331169"/>
                <a:gd name="connsiteY42" fmla="*/ 1281113 h 2867025"/>
                <a:gd name="connsiteX43" fmla="*/ 138147 w 1331169"/>
                <a:gd name="connsiteY43" fmla="*/ 1204913 h 2867025"/>
                <a:gd name="connsiteX44" fmla="*/ 157197 w 1331169"/>
                <a:gd name="connsiteY44" fmla="*/ 1176338 h 2867025"/>
                <a:gd name="connsiteX45" fmla="*/ 147672 w 1331169"/>
                <a:gd name="connsiteY45" fmla="*/ 1147763 h 2867025"/>
                <a:gd name="connsiteX46" fmla="*/ 204822 w 1331169"/>
                <a:gd name="connsiteY46" fmla="*/ 1081088 h 2867025"/>
                <a:gd name="connsiteX47" fmla="*/ 214347 w 1331169"/>
                <a:gd name="connsiteY47" fmla="*/ 1062038 h 2867025"/>
                <a:gd name="connsiteX48" fmla="*/ 161960 w 1331169"/>
                <a:gd name="connsiteY48" fmla="*/ 847725 h 2867025"/>
                <a:gd name="connsiteX49" fmla="*/ 190535 w 1331169"/>
                <a:gd name="connsiteY49" fmla="*/ 790575 h 2867025"/>
                <a:gd name="connsiteX50" fmla="*/ 171485 w 1331169"/>
                <a:gd name="connsiteY50" fmla="*/ 776288 h 2867025"/>
                <a:gd name="connsiteX51" fmla="*/ 176247 w 1331169"/>
                <a:gd name="connsiteY51" fmla="*/ 719138 h 2867025"/>
                <a:gd name="connsiteX52" fmla="*/ 257210 w 1331169"/>
                <a:gd name="connsiteY52" fmla="*/ 695325 h 2867025"/>
                <a:gd name="connsiteX53" fmla="*/ 319122 w 1331169"/>
                <a:gd name="connsiteY53" fmla="*/ 628650 h 2867025"/>
                <a:gd name="connsiteX54" fmla="*/ 390560 w 1331169"/>
                <a:gd name="connsiteY54" fmla="*/ 585788 h 2867025"/>
                <a:gd name="connsiteX55" fmla="*/ 552485 w 1331169"/>
                <a:gd name="connsiteY55" fmla="*/ 466725 h 2867025"/>
                <a:gd name="connsiteX56" fmla="*/ 619160 w 1331169"/>
                <a:gd name="connsiteY56" fmla="*/ 400050 h 2867025"/>
                <a:gd name="connsiteX57" fmla="*/ 623922 w 1331169"/>
                <a:gd name="connsiteY57" fmla="*/ 366713 h 2867025"/>
                <a:gd name="connsiteX58" fmla="*/ 576297 w 1331169"/>
                <a:gd name="connsiteY58" fmla="*/ 333375 h 2867025"/>
                <a:gd name="connsiteX59" fmla="*/ 609635 w 1331169"/>
                <a:gd name="connsiteY59" fmla="*/ 266700 h 2867025"/>
                <a:gd name="connsiteX60" fmla="*/ 604872 w 1331169"/>
                <a:gd name="connsiteY60" fmla="*/ 204788 h 2867025"/>
                <a:gd name="connsiteX61" fmla="*/ 585822 w 1331169"/>
                <a:gd name="connsiteY61" fmla="*/ 176213 h 2867025"/>
                <a:gd name="connsiteX62" fmla="*/ 542960 w 1331169"/>
                <a:gd name="connsiteY62" fmla="*/ 147638 h 2867025"/>
                <a:gd name="connsiteX63" fmla="*/ 552485 w 1331169"/>
                <a:gd name="connsiteY63" fmla="*/ 80963 h 2867025"/>
                <a:gd name="connsiteX64" fmla="*/ 504860 w 1331169"/>
                <a:gd name="connsiteY64" fmla="*/ 52388 h 2867025"/>
                <a:gd name="connsiteX65" fmla="*/ 457235 w 1331169"/>
                <a:gd name="connsiteY65" fmla="*/ 23813 h 2867025"/>
                <a:gd name="connsiteX66" fmla="*/ 409610 w 1331169"/>
                <a:gd name="connsiteY66" fmla="*/ 0 h 2867025"/>
                <a:gd name="connsiteX67" fmla="*/ 395322 w 1331169"/>
                <a:gd name="connsiteY67" fmla="*/ 23813 h 2867025"/>
                <a:gd name="connsiteX68" fmla="*/ 376272 w 1331169"/>
                <a:gd name="connsiteY68" fmla="*/ 23813 h 2867025"/>
                <a:gd name="connsiteX69" fmla="*/ 328647 w 1331169"/>
                <a:gd name="connsiteY69" fmla="*/ 57150 h 2867025"/>
                <a:gd name="connsiteX70" fmla="*/ 276260 w 1331169"/>
                <a:gd name="connsiteY70" fmla="*/ 100013 h 2867025"/>
                <a:gd name="connsiteX71" fmla="*/ 166722 w 1331169"/>
                <a:gd name="connsiteY71" fmla="*/ 228600 h 2867025"/>
                <a:gd name="connsiteX72" fmla="*/ 128622 w 1331169"/>
                <a:gd name="connsiteY72" fmla="*/ 233363 h 2867025"/>
                <a:gd name="connsiteX73" fmla="*/ 161960 w 1331169"/>
                <a:gd name="connsiteY73" fmla="*/ 242888 h 2867025"/>
                <a:gd name="connsiteX74" fmla="*/ 161960 w 1331169"/>
                <a:gd name="connsiteY74" fmla="*/ 261938 h 2867025"/>
                <a:gd name="connsiteX75" fmla="*/ 138147 w 1331169"/>
                <a:gd name="connsiteY75" fmla="*/ 328613 h 2867025"/>
                <a:gd name="connsiteX76" fmla="*/ 100047 w 1331169"/>
                <a:gd name="connsiteY76" fmla="*/ 352425 h 2867025"/>
                <a:gd name="connsiteX77" fmla="*/ 80997 w 1331169"/>
                <a:gd name="connsiteY77" fmla="*/ 409575 h 2867025"/>
                <a:gd name="connsiteX78" fmla="*/ 95285 w 1331169"/>
                <a:gd name="connsiteY78" fmla="*/ 471488 h 2867025"/>
                <a:gd name="connsiteX79" fmla="*/ 147672 w 1331169"/>
                <a:gd name="connsiteY79" fmla="*/ 485775 h 2867025"/>
                <a:gd name="connsiteX80" fmla="*/ 147672 w 1331169"/>
                <a:gd name="connsiteY80" fmla="*/ 542925 h 2867025"/>
                <a:gd name="connsiteX81" fmla="*/ 147672 w 1331169"/>
                <a:gd name="connsiteY81" fmla="*/ 590550 h 2867025"/>
                <a:gd name="connsiteX82" fmla="*/ 157197 w 1331169"/>
                <a:gd name="connsiteY82" fmla="*/ 642938 h 2867025"/>
                <a:gd name="connsiteX83" fmla="*/ 157197 w 1331169"/>
                <a:gd name="connsiteY83" fmla="*/ 709613 h 2867025"/>
                <a:gd name="connsiteX84" fmla="*/ 228635 w 1331169"/>
                <a:gd name="connsiteY84" fmla="*/ 771525 h 2867025"/>
                <a:gd name="connsiteX85" fmla="*/ 266735 w 1331169"/>
                <a:gd name="connsiteY85" fmla="*/ 781050 h 2867025"/>
                <a:gd name="connsiteX86" fmla="*/ 461997 w 1331169"/>
                <a:gd name="connsiteY86" fmla="*/ 762000 h 2867025"/>
                <a:gd name="connsiteX87" fmla="*/ 519147 w 1331169"/>
                <a:gd name="connsiteY87" fmla="*/ 762000 h 2867025"/>
                <a:gd name="connsiteX88" fmla="*/ 566772 w 1331169"/>
                <a:gd name="connsiteY88" fmla="*/ 823913 h 2867025"/>
                <a:gd name="connsiteX89" fmla="*/ 576297 w 1331169"/>
                <a:gd name="connsiteY89" fmla="*/ 819150 h 2867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1331169" h="2867025">
                  <a:moveTo>
                    <a:pt x="1324010" y="2867025"/>
                  </a:moveTo>
                  <a:cubicBezTo>
                    <a:pt x="1329169" y="2845594"/>
                    <a:pt x="1334328" y="2824163"/>
                    <a:pt x="1328772" y="2814638"/>
                  </a:cubicBezTo>
                  <a:cubicBezTo>
                    <a:pt x="1323216" y="2805113"/>
                    <a:pt x="1300991" y="2810669"/>
                    <a:pt x="1290672" y="2809875"/>
                  </a:cubicBezTo>
                  <a:cubicBezTo>
                    <a:pt x="1280353" y="2809081"/>
                    <a:pt x="1277179" y="2810669"/>
                    <a:pt x="1266860" y="2809875"/>
                  </a:cubicBezTo>
                  <a:cubicBezTo>
                    <a:pt x="1256541" y="2809081"/>
                    <a:pt x="1240666" y="2805113"/>
                    <a:pt x="1228760" y="2805113"/>
                  </a:cubicBezTo>
                  <a:cubicBezTo>
                    <a:pt x="1216854" y="2805113"/>
                    <a:pt x="1195422" y="2809875"/>
                    <a:pt x="1195422" y="2809875"/>
                  </a:cubicBezTo>
                  <a:cubicBezTo>
                    <a:pt x="1186691" y="2812256"/>
                    <a:pt x="1185103" y="2822575"/>
                    <a:pt x="1176372" y="2819400"/>
                  </a:cubicBezTo>
                  <a:cubicBezTo>
                    <a:pt x="1167641" y="2816225"/>
                    <a:pt x="1153354" y="2801144"/>
                    <a:pt x="1143035" y="2790825"/>
                  </a:cubicBezTo>
                  <a:cubicBezTo>
                    <a:pt x="1132716" y="2780506"/>
                    <a:pt x="1123985" y="2764632"/>
                    <a:pt x="1114460" y="2757488"/>
                  </a:cubicBezTo>
                  <a:cubicBezTo>
                    <a:pt x="1104935" y="2750344"/>
                    <a:pt x="1096204" y="2751138"/>
                    <a:pt x="1085885" y="2747963"/>
                  </a:cubicBezTo>
                  <a:cubicBezTo>
                    <a:pt x="1075566" y="2744788"/>
                    <a:pt x="1063659" y="2743994"/>
                    <a:pt x="1052547" y="2738438"/>
                  </a:cubicBezTo>
                  <a:cubicBezTo>
                    <a:pt x="1041434" y="2732882"/>
                    <a:pt x="1031116" y="2721769"/>
                    <a:pt x="1019210" y="2714625"/>
                  </a:cubicBezTo>
                  <a:cubicBezTo>
                    <a:pt x="1007304" y="2707481"/>
                    <a:pt x="981110" y="2695575"/>
                    <a:pt x="981110" y="2695575"/>
                  </a:cubicBezTo>
                  <a:cubicBezTo>
                    <a:pt x="973173" y="2691606"/>
                    <a:pt x="975554" y="2693988"/>
                    <a:pt x="971585" y="2690813"/>
                  </a:cubicBezTo>
                  <a:cubicBezTo>
                    <a:pt x="967616" y="2687638"/>
                    <a:pt x="959678" y="2674938"/>
                    <a:pt x="957297" y="2676525"/>
                  </a:cubicBezTo>
                  <a:cubicBezTo>
                    <a:pt x="954916" y="2678112"/>
                    <a:pt x="962853" y="2699544"/>
                    <a:pt x="957297" y="2700338"/>
                  </a:cubicBezTo>
                  <a:cubicBezTo>
                    <a:pt x="951741" y="2701132"/>
                    <a:pt x="932691" y="2688432"/>
                    <a:pt x="923960" y="2681288"/>
                  </a:cubicBezTo>
                  <a:cubicBezTo>
                    <a:pt x="915229" y="2674144"/>
                    <a:pt x="919991" y="2670175"/>
                    <a:pt x="904910" y="2657475"/>
                  </a:cubicBezTo>
                  <a:cubicBezTo>
                    <a:pt x="889829" y="2644775"/>
                    <a:pt x="853316" y="2617788"/>
                    <a:pt x="833472" y="2605088"/>
                  </a:cubicBezTo>
                  <a:cubicBezTo>
                    <a:pt x="813628" y="2592388"/>
                    <a:pt x="792197" y="2593181"/>
                    <a:pt x="785847" y="2581275"/>
                  </a:cubicBezTo>
                  <a:cubicBezTo>
                    <a:pt x="779497" y="2569369"/>
                    <a:pt x="803309" y="2554287"/>
                    <a:pt x="795372" y="2533650"/>
                  </a:cubicBezTo>
                  <a:cubicBezTo>
                    <a:pt x="787434" y="2513012"/>
                    <a:pt x="771559" y="2486025"/>
                    <a:pt x="738222" y="2457450"/>
                  </a:cubicBezTo>
                  <a:cubicBezTo>
                    <a:pt x="704884" y="2428875"/>
                    <a:pt x="630272" y="2395537"/>
                    <a:pt x="595347" y="2362200"/>
                  </a:cubicBezTo>
                  <a:cubicBezTo>
                    <a:pt x="560422" y="2328862"/>
                    <a:pt x="551691" y="2292350"/>
                    <a:pt x="528672" y="2257425"/>
                  </a:cubicBezTo>
                  <a:cubicBezTo>
                    <a:pt x="505653" y="2222500"/>
                    <a:pt x="469935" y="2175669"/>
                    <a:pt x="457235" y="2152650"/>
                  </a:cubicBezTo>
                  <a:cubicBezTo>
                    <a:pt x="444535" y="2129631"/>
                    <a:pt x="447709" y="2131219"/>
                    <a:pt x="452472" y="2119313"/>
                  </a:cubicBezTo>
                  <a:cubicBezTo>
                    <a:pt x="457234" y="2107407"/>
                    <a:pt x="485016" y="2093119"/>
                    <a:pt x="485810" y="2081213"/>
                  </a:cubicBezTo>
                  <a:cubicBezTo>
                    <a:pt x="486604" y="2069307"/>
                    <a:pt x="473110" y="2055812"/>
                    <a:pt x="457235" y="2047875"/>
                  </a:cubicBezTo>
                  <a:cubicBezTo>
                    <a:pt x="441360" y="2039938"/>
                    <a:pt x="408816" y="2040732"/>
                    <a:pt x="390560" y="2033588"/>
                  </a:cubicBezTo>
                  <a:cubicBezTo>
                    <a:pt x="372304" y="2026444"/>
                    <a:pt x="383416" y="2021682"/>
                    <a:pt x="347697" y="2005013"/>
                  </a:cubicBezTo>
                  <a:cubicBezTo>
                    <a:pt x="311978" y="1988344"/>
                    <a:pt x="223872" y="1963737"/>
                    <a:pt x="176247" y="1933575"/>
                  </a:cubicBezTo>
                  <a:cubicBezTo>
                    <a:pt x="128622" y="1903413"/>
                    <a:pt x="80203" y="1847850"/>
                    <a:pt x="61947" y="1824038"/>
                  </a:cubicBezTo>
                  <a:cubicBezTo>
                    <a:pt x="43691" y="1800225"/>
                    <a:pt x="69885" y="1808162"/>
                    <a:pt x="66710" y="1790700"/>
                  </a:cubicBezTo>
                  <a:cubicBezTo>
                    <a:pt x="63535" y="1773237"/>
                    <a:pt x="50834" y="1739900"/>
                    <a:pt x="42897" y="1719263"/>
                  </a:cubicBezTo>
                  <a:cubicBezTo>
                    <a:pt x="34959" y="1698625"/>
                    <a:pt x="26229" y="1681162"/>
                    <a:pt x="19085" y="1666875"/>
                  </a:cubicBezTo>
                  <a:cubicBezTo>
                    <a:pt x="11941" y="1652588"/>
                    <a:pt x="-759" y="1649413"/>
                    <a:pt x="35" y="1633538"/>
                  </a:cubicBezTo>
                  <a:cubicBezTo>
                    <a:pt x="829" y="1617663"/>
                    <a:pt x="15910" y="1593056"/>
                    <a:pt x="23847" y="1571625"/>
                  </a:cubicBezTo>
                  <a:cubicBezTo>
                    <a:pt x="31784" y="1550194"/>
                    <a:pt x="38135" y="1517650"/>
                    <a:pt x="47660" y="1504950"/>
                  </a:cubicBezTo>
                  <a:cubicBezTo>
                    <a:pt x="57185" y="1492250"/>
                    <a:pt x="77822" y="1502569"/>
                    <a:pt x="80997" y="1495425"/>
                  </a:cubicBezTo>
                  <a:cubicBezTo>
                    <a:pt x="84172" y="1488281"/>
                    <a:pt x="61947" y="1475582"/>
                    <a:pt x="66710" y="1462088"/>
                  </a:cubicBezTo>
                  <a:cubicBezTo>
                    <a:pt x="71473" y="1448594"/>
                    <a:pt x="100047" y="1427957"/>
                    <a:pt x="109572" y="1414463"/>
                  </a:cubicBezTo>
                  <a:cubicBezTo>
                    <a:pt x="119097" y="1400969"/>
                    <a:pt x="125447" y="1403350"/>
                    <a:pt x="123860" y="1381125"/>
                  </a:cubicBezTo>
                  <a:cubicBezTo>
                    <a:pt x="122273" y="1358900"/>
                    <a:pt x="97666" y="1310482"/>
                    <a:pt x="100047" y="1281113"/>
                  </a:cubicBezTo>
                  <a:cubicBezTo>
                    <a:pt x="102428" y="1251744"/>
                    <a:pt x="128622" y="1222375"/>
                    <a:pt x="138147" y="1204913"/>
                  </a:cubicBezTo>
                  <a:cubicBezTo>
                    <a:pt x="147672" y="1187450"/>
                    <a:pt x="155609" y="1185863"/>
                    <a:pt x="157197" y="1176338"/>
                  </a:cubicBezTo>
                  <a:cubicBezTo>
                    <a:pt x="158784" y="1166813"/>
                    <a:pt x="139735" y="1163638"/>
                    <a:pt x="147672" y="1147763"/>
                  </a:cubicBezTo>
                  <a:cubicBezTo>
                    <a:pt x="155609" y="1131888"/>
                    <a:pt x="204822" y="1081088"/>
                    <a:pt x="204822" y="1081088"/>
                  </a:cubicBezTo>
                  <a:cubicBezTo>
                    <a:pt x="215934" y="1066800"/>
                    <a:pt x="221491" y="1100932"/>
                    <a:pt x="214347" y="1062038"/>
                  </a:cubicBezTo>
                  <a:cubicBezTo>
                    <a:pt x="207203" y="1023144"/>
                    <a:pt x="165929" y="892969"/>
                    <a:pt x="161960" y="847725"/>
                  </a:cubicBezTo>
                  <a:cubicBezTo>
                    <a:pt x="157991" y="802481"/>
                    <a:pt x="190535" y="790575"/>
                    <a:pt x="190535" y="790575"/>
                  </a:cubicBezTo>
                  <a:cubicBezTo>
                    <a:pt x="192122" y="778669"/>
                    <a:pt x="173866" y="788194"/>
                    <a:pt x="171485" y="776288"/>
                  </a:cubicBezTo>
                  <a:cubicBezTo>
                    <a:pt x="169104" y="764382"/>
                    <a:pt x="161960" y="732632"/>
                    <a:pt x="176247" y="719138"/>
                  </a:cubicBezTo>
                  <a:cubicBezTo>
                    <a:pt x="190534" y="705644"/>
                    <a:pt x="233397" y="710406"/>
                    <a:pt x="257210" y="695325"/>
                  </a:cubicBezTo>
                  <a:cubicBezTo>
                    <a:pt x="281023" y="680244"/>
                    <a:pt x="296897" y="646906"/>
                    <a:pt x="319122" y="628650"/>
                  </a:cubicBezTo>
                  <a:cubicBezTo>
                    <a:pt x="341347" y="610394"/>
                    <a:pt x="351666" y="612775"/>
                    <a:pt x="390560" y="585788"/>
                  </a:cubicBezTo>
                  <a:cubicBezTo>
                    <a:pt x="429454" y="558800"/>
                    <a:pt x="514385" y="497681"/>
                    <a:pt x="552485" y="466725"/>
                  </a:cubicBezTo>
                  <a:cubicBezTo>
                    <a:pt x="590585" y="435769"/>
                    <a:pt x="607254" y="416719"/>
                    <a:pt x="619160" y="400050"/>
                  </a:cubicBezTo>
                  <a:cubicBezTo>
                    <a:pt x="631066" y="383381"/>
                    <a:pt x="631066" y="377825"/>
                    <a:pt x="623922" y="366713"/>
                  </a:cubicBezTo>
                  <a:cubicBezTo>
                    <a:pt x="616778" y="355601"/>
                    <a:pt x="578678" y="350044"/>
                    <a:pt x="576297" y="333375"/>
                  </a:cubicBezTo>
                  <a:cubicBezTo>
                    <a:pt x="573916" y="316706"/>
                    <a:pt x="604873" y="288131"/>
                    <a:pt x="609635" y="266700"/>
                  </a:cubicBezTo>
                  <a:cubicBezTo>
                    <a:pt x="614397" y="245269"/>
                    <a:pt x="608841" y="219869"/>
                    <a:pt x="604872" y="204788"/>
                  </a:cubicBezTo>
                  <a:cubicBezTo>
                    <a:pt x="600903" y="189707"/>
                    <a:pt x="596141" y="185738"/>
                    <a:pt x="585822" y="176213"/>
                  </a:cubicBezTo>
                  <a:cubicBezTo>
                    <a:pt x="575503" y="166688"/>
                    <a:pt x="548516" y="163513"/>
                    <a:pt x="542960" y="147638"/>
                  </a:cubicBezTo>
                  <a:cubicBezTo>
                    <a:pt x="537404" y="131763"/>
                    <a:pt x="558835" y="96838"/>
                    <a:pt x="552485" y="80963"/>
                  </a:cubicBezTo>
                  <a:cubicBezTo>
                    <a:pt x="546135" y="65088"/>
                    <a:pt x="504860" y="52388"/>
                    <a:pt x="504860" y="52388"/>
                  </a:cubicBezTo>
                  <a:cubicBezTo>
                    <a:pt x="488985" y="42863"/>
                    <a:pt x="473110" y="32544"/>
                    <a:pt x="457235" y="23813"/>
                  </a:cubicBezTo>
                  <a:cubicBezTo>
                    <a:pt x="441360" y="15082"/>
                    <a:pt x="409610" y="0"/>
                    <a:pt x="409610" y="0"/>
                  </a:cubicBezTo>
                  <a:cubicBezTo>
                    <a:pt x="399291" y="0"/>
                    <a:pt x="395322" y="23813"/>
                    <a:pt x="395322" y="23813"/>
                  </a:cubicBezTo>
                  <a:cubicBezTo>
                    <a:pt x="389766" y="27782"/>
                    <a:pt x="387384" y="18257"/>
                    <a:pt x="376272" y="23813"/>
                  </a:cubicBezTo>
                  <a:cubicBezTo>
                    <a:pt x="365159" y="29369"/>
                    <a:pt x="345316" y="44450"/>
                    <a:pt x="328647" y="57150"/>
                  </a:cubicBezTo>
                  <a:cubicBezTo>
                    <a:pt x="311978" y="69850"/>
                    <a:pt x="303247" y="71438"/>
                    <a:pt x="276260" y="100013"/>
                  </a:cubicBezTo>
                  <a:cubicBezTo>
                    <a:pt x="249272" y="128588"/>
                    <a:pt x="191328" y="206375"/>
                    <a:pt x="166722" y="228600"/>
                  </a:cubicBezTo>
                  <a:cubicBezTo>
                    <a:pt x="142116" y="250825"/>
                    <a:pt x="129416" y="230982"/>
                    <a:pt x="128622" y="233363"/>
                  </a:cubicBezTo>
                  <a:cubicBezTo>
                    <a:pt x="127828" y="235744"/>
                    <a:pt x="161960" y="242888"/>
                    <a:pt x="161960" y="242888"/>
                  </a:cubicBezTo>
                  <a:cubicBezTo>
                    <a:pt x="167516" y="247650"/>
                    <a:pt x="165929" y="247651"/>
                    <a:pt x="161960" y="261938"/>
                  </a:cubicBezTo>
                  <a:cubicBezTo>
                    <a:pt x="157991" y="276225"/>
                    <a:pt x="148466" y="313532"/>
                    <a:pt x="138147" y="328613"/>
                  </a:cubicBezTo>
                  <a:cubicBezTo>
                    <a:pt x="127828" y="343694"/>
                    <a:pt x="109572" y="338931"/>
                    <a:pt x="100047" y="352425"/>
                  </a:cubicBezTo>
                  <a:cubicBezTo>
                    <a:pt x="90522" y="365919"/>
                    <a:pt x="81791" y="389731"/>
                    <a:pt x="80997" y="409575"/>
                  </a:cubicBezTo>
                  <a:cubicBezTo>
                    <a:pt x="80203" y="429419"/>
                    <a:pt x="84173" y="458788"/>
                    <a:pt x="95285" y="471488"/>
                  </a:cubicBezTo>
                  <a:cubicBezTo>
                    <a:pt x="106397" y="484188"/>
                    <a:pt x="138941" y="473869"/>
                    <a:pt x="147672" y="485775"/>
                  </a:cubicBezTo>
                  <a:cubicBezTo>
                    <a:pt x="156403" y="497681"/>
                    <a:pt x="147672" y="542925"/>
                    <a:pt x="147672" y="542925"/>
                  </a:cubicBezTo>
                  <a:cubicBezTo>
                    <a:pt x="147672" y="560387"/>
                    <a:pt x="146085" y="573881"/>
                    <a:pt x="147672" y="590550"/>
                  </a:cubicBezTo>
                  <a:cubicBezTo>
                    <a:pt x="149259" y="607219"/>
                    <a:pt x="155609" y="623094"/>
                    <a:pt x="157197" y="642938"/>
                  </a:cubicBezTo>
                  <a:cubicBezTo>
                    <a:pt x="158784" y="662782"/>
                    <a:pt x="145291" y="688182"/>
                    <a:pt x="157197" y="709613"/>
                  </a:cubicBezTo>
                  <a:cubicBezTo>
                    <a:pt x="169103" y="731044"/>
                    <a:pt x="210379" y="759619"/>
                    <a:pt x="228635" y="771525"/>
                  </a:cubicBezTo>
                  <a:cubicBezTo>
                    <a:pt x="246891" y="783431"/>
                    <a:pt x="227841" y="782638"/>
                    <a:pt x="266735" y="781050"/>
                  </a:cubicBezTo>
                  <a:cubicBezTo>
                    <a:pt x="305629" y="779462"/>
                    <a:pt x="419928" y="765175"/>
                    <a:pt x="461997" y="762000"/>
                  </a:cubicBezTo>
                  <a:cubicBezTo>
                    <a:pt x="504066" y="758825"/>
                    <a:pt x="501684" y="751681"/>
                    <a:pt x="519147" y="762000"/>
                  </a:cubicBezTo>
                  <a:cubicBezTo>
                    <a:pt x="536610" y="772319"/>
                    <a:pt x="557247" y="814388"/>
                    <a:pt x="566772" y="823913"/>
                  </a:cubicBezTo>
                  <a:cubicBezTo>
                    <a:pt x="576297" y="833438"/>
                    <a:pt x="576297" y="826294"/>
                    <a:pt x="576297" y="819150"/>
                  </a:cubicBezTo>
                </a:path>
              </a:pathLst>
            </a:cu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7347184" y="442913"/>
            <a:ext cx="2838684" cy="5111750"/>
            <a:chOff x="1384300" y="469900"/>
            <a:chExt cx="2838684" cy="5111750"/>
          </a:xfrm>
        </p:grpSpPr>
        <p:sp>
          <p:nvSpPr>
            <p:cNvPr id="29" name="Freeform: Shape 28"/>
            <p:cNvSpPr/>
            <p:nvPr/>
          </p:nvSpPr>
          <p:spPr>
            <a:xfrm>
              <a:off x="1384300" y="469900"/>
              <a:ext cx="1441450" cy="649075"/>
            </a:xfrm>
            <a:custGeom>
              <a:avLst/>
              <a:gdLst>
                <a:gd name="connsiteX0" fmla="*/ 0 w 1441450"/>
                <a:gd name="connsiteY0" fmla="*/ 0 h 649075"/>
                <a:gd name="connsiteX1" fmla="*/ 552450 w 1441450"/>
                <a:gd name="connsiteY1" fmla="*/ 450850 h 649075"/>
                <a:gd name="connsiteX2" fmla="*/ 622300 w 1441450"/>
                <a:gd name="connsiteY2" fmla="*/ 501650 h 649075"/>
                <a:gd name="connsiteX3" fmla="*/ 660400 w 1441450"/>
                <a:gd name="connsiteY3" fmla="*/ 488950 h 649075"/>
                <a:gd name="connsiteX4" fmla="*/ 717550 w 1441450"/>
                <a:gd name="connsiteY4" fmla="*/ 527050 h 649075"/>
                <a:gd name="connsiteX5" fmla="*/ 768350 w 1441450"/>
                <a:gd name="connsiteY5" fmla="*/ 558800 h 649075"/>
                <a:gd name="connsiteX6" fmla="*/ 838200 w 1441450"/>
                <a:gd name="connsiteY6" fmla="*/ 552450 h 649075"/>
                <a:gd name="connsiteX7" fmla="*/ 927100 w 1441450"/>
                <a:gd name="connsiteY7" fmla="*/ 577850 h 649075"/>
                <a:gd name="connsiteX8" fmla="*/ 990600 w 1441450"/>
                <a:gd name="connsiteY8" fmla="*/ 647700 h 649075"/>
                <a:gd name="connsiteX9" fmla="*/ 1206500 w 1441450"/>
                <a:gd name="connsiteY9" fmla="*/ 508000 h 649075"/>
                <a:gd name="connsiteX10" fmla="*/ 1441450 w 1441450"/>
                <a:gd name="connsiteY10" fmla="*/ 330200 h 649075"/>
                <a:gd name="connsiteX11" fmla="*/ 1441450 w 1441450"/>
                <a:gd name="connsiteY11" fmla="*/ 330200 h 64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41450" h="649075">
                  <a:moveTo>
                    <a:pt x="0" y="0"/>
                  </a:moveTo>
                  <a:lnTo>
                    <a:pt x="552450" y="450850"/>
                  </a:lnTo>
                  <a:cubicBezTo>
                    <a:pt x="656167" y="534458"/>
                    <a:pt x="604308" y="495300"/>
                    <a:pt x="622300" y="501650"/>
                  </a:cubicBezTo>
                  <a:cubicBezTo>
                    <a:pt x="640292" y="508000"/>
                    <a:pt x="644525" y="484717"/>
                    <a:pt x="660400" y="488950"/>
                  </a:cubicBezTo>
                  <a:cubicBezTo>
                    <a:pt x="676275" y="493183"/>
                    <a:pt x="717550" y="527050"/>
                    <a:pt x="717550" y="527050"/>
                  </a:cubicBezTo>
                  <a:cubicBezTo>
                    <a:pt x="735542" y="538692"/>
                    <a:pt x="748242" y="554567"/>
                    <a:pt x="768350" y="558800"/>
                  </a:cubicBezTo>
                  <a:cubicBezTo>
                    <a:pt x="788458" y="563033"/>
                    <a:pt x="811742" y="549275"/>
                    <a:pt x="838200" y="552450"/>
                  </a:cubicBezTo>
                  <a:cubicBezTo>
                    <a:pt x="864658" y="555625"/>
                    <a:pt x="901700" y="561975"/>
                    <a:pt x="927100" y="577850"/>
                  </a:cubicBezTo>
                  <a:cubicBezTo>
                    <a:pt x="952500" y="593725"/>
                    <a:pt x="944033" y="659342"/>
                    <a:pt x="990600" y="647700"/>
                  </a:cubicBezTo>
                  <a:cubicBezTo>
                    <a:pt x="1037167" y="636058"/>
                    <a:pt x="1131358" y="560917"/>
                    <a:pt x="1206500" y="508000"/>
                  </a:cubicBezTo>
                  <a:cubicBezTo>
                    <a:pt x="1281642" y="455083"/>
                    <a:pt x="1441450" y="330200"/>
                    <a:pt x="1441450" y="330200"/>
                  </a:cubicBezTo>
                  <a:lnTo>
                    <a:pt x="1441450" y="330200"/>
                  </a:ln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: Shape 29"/>
            <p:cNvSpPr/>
            <p:nvPr/>
          </p:nvSpPr>
          <p:spPr>
            <a:xfrm>
              <a:off x="2183380" y="1130300"/>
              <a:ext cx="1893593" cy="3140508"/>
            </a:xfrm>
            <a:custGeom>
              <a:avLst/>
              <a:gdLst>
                <a:gd name="connsiteX0" fmla="*/ 172470 w 1893593"/>
                <a:gd name="connsiteY0" fmla="*/ 0 h 3140508"/>
                <a:gd name="connsiteX1" fmla="*/ 191520 w 1893593"/>
                <a:gd name="connsiteY1" fmla="*/ 203200 h 3140508"/>
                <a:gd name="connsiteX2" fmla="*/ 299470 w 1893593"/>
                <a:gd name="connsiteY2" fmla="*/ 247650 h 3140508"/>
                <a:gd name="connsiteX3" fmla="*/ 286770 w 1893593"/>
                <a:gd name="connsiteY3" fmla="*/ 298450 h 3140508"/>
                <a:gd name="connsiteX4" fmla="*/ 172470 w 1893593"/>
                <a:gd name="connsiteY4" fmla="*/ 387350 h 3140508"/>
                <a:gd name="connsiteX5" fmla="*/ 140720 w 1893593"/>
                <a:gd name="connsiteY5" fmla="*/ 412750 h 3140508"/>
                <a:gd name="connsiteX6" fmla="*/ 166120 w 1893593"/>
                <a:gd name="connsiteY6" fmla="*/ 482600 h 3140508"/>
                <a:gd name="connsiteX7" fmla="*/ 108970 w 1893593"/>
                <a:gd name="connsiteY7" fmla="*/ 552450 h 3140508"/>
                <a:gd name="connsiteX8" fmla="*/ 77220 w 1893593"/>
                <a:gd name="connsiteY8" fmla="*/ 571500 h 3140508"/>
                <a:gd name="connsiteX9" fmla="*/ 70870 w 1893593"/>
                <a:gd name="connsiteY9" fmla="*/ 628650 h 3140508"/>
                <a:gd name="connsiteX10" fmla="*/ 102620 w 1893593"/>
                <a:gd name="connsiteY10" fmla="*/ 673100 h 3140508"/>
                <a:gd name="connsiteX11" fmla="*/ 102620 w 1893593"/>
                <a:gd name="connsiteY11" fmla="*/ 698500 h 3140508"/>
                <a:gd name="connsiteX12" fmla="*/ 64520 w 1893593"/>
                <a:gd name="connsiteY12" fmla="*/ 736600 h 3140508"/>
                <a:gd name="connsiteX13" fmla="*/ 70870 w 1893593"/>
                <a:gd name="connsiteY13" fmla="*/ 787400 h 3140508"/>
                <a:gd name="connsiteX14" fmla="*/ 13720 w 1893593"/>
                <a:gd name="connsiteY14" fmla="*/ 800100 h 3140508"/>
                <a:gd name="connsiteX15" fmla="*/ 1020 w 1893593"/>
                <a:gd name="connsiteY15" fmla="*/ 850900 h 3140508"/>
                <a:gd name="connsiteX16" fmla="*/ 32770 w 1893593"/>
                <a:gd name="connsiteY16" fmla="*/ 939800 h 3140508"/>
                <a:gd name="connsiteX17" fmla="*/ 45470 w 1893593"/>
                <a:gd name="connsiteY17" fmla="*/ 984250 h 3140508"/>
                <a:gd name="connsiteX18" fmla="*/ 51820 w 1893593"/>
                <a:gd name="connsiteY18" fmla="*/ 1009650 h 3140508"/>
                <a:gd name="connsiteX19" fmla="*/ 1020 w 1893593"/>
                <a:gd name="connsiteY19" fmla="*/ 1117600 h 3140508"/>
                <a:gd name="connsiteX20" fmla="*/ 39120 w 1893593"/>
                <a:gd name="connsiteY20" fmla="*/ 1231900 h 3140508"/>
                <a:gd name="connsiteX21" fmla="*/ 140720 w 1893593"/>
                <a:gd name="connsiteY21" fmla="*/ 1308100 h 3140508"/>
                <a:gd name="connsiteX22" fmla="*/ 331220 w 1893593"/>
                <a:gd name="connsiteY22" fmla="*/ 1409700 h 3140508"/>
                <a:gd name="connsiteX23" fmla="*/ 401070 w 1893593"/>
                <a:gd name="connsiteY23" fmla="*/ 1441450 h 3140508"/>
                <a:gd name="connsiteX24" fmla="*/ 464570 w 1893593"/>
                <a:gd name="connsiteY24" fmla="*/ 1473200 h 3140508"/>
                <a:gd name="connsiteX25" fmla="*/ 528070 w 1893593"/>
                <a:gd name="connsiteY25" fmla="*/ 1536700 h 3140508"/>
                <a:gd name="connsiteX26" fmla="*/ 585220 w 1893593"/>
                <a:gd name="connsiteY26" fmla="*/ 1663700 h 3140508"/>
                <a:gd name="connsiteX27" fmla="*/ 636020 w 1893593"/>
                <a:gd name="connsiteY27" fmla="*/ 1682750 h 3140508"/>
                <a:gd name="connsiteX28" fmla="*/ 743970 w 1893593"/>
                <a:gd name="connsiteY28" fmla="*/ 1739900 h 3140508"/>
                <a:gd name="connsiteX29" fmla="*/ 782070 w 1893593"/>
                <a:gd name="connsiteY29" fmla="*/ 1771650 h 3140508"/>
                <a:gd name="connsiteX30" fmla="*/ 807470 w 1893593"/>
                <a:gd name="connsiteY30" fmla="*/ 1866900 h 3140508"/>
                <a:gd name="connsiteX31" fmla="*/ 851920 w 1893593"/>
                <a:gd name="connsiteY31" fmla="*/ 1892300 h 3140508"/>
                <a:gd name="connsiteX32" fmla="*/ 972570 w 1893593"/>
                <a:gd name="connsiteY32" fmla="*/ 1955800 h 3140508"/>
                <a:gd name="connsiteX33" fmla="*/ 1194820 w 1893593"/>
                <a:gd name="connsiteY33" fmla="*/ 2063750 h 3140508"/>
                <a:gd name="connsiteX34" fmla="*/ 1290070 w 1893593"/>
                <a:gd name="connsiteY34" fmla="*/ 2082800 h 3140508"/>
                <a:gd name="connsiteX35" fmla="*/ 1353570 w 1893593"/>
                <a:gd name="connsiteY35" fmla="*/ 2089150 h 3140508"/>
                <a:gd name="connsiteX36" fmla="*/ 1372620 w 1893593"/>
                <a:gd name="connsiteY36" fmla="*/ 2139950 h 3140508"/>
                <a:gd name="connsiteX37" fmla="*/ 1385320 w 1893593"/>
                <a:gd name="connsiteY37" fmla="*/ 2203450 h 3140508"/>
                <a:gd name="connsiteX38" fmla="*/ 1391670 w 1893593"/>
                <a:gd name="connsiteY38" fmla="*/ 2260600 h 3140508"/>
                <a:gd name="connsiteX39" fmla="*/ 1652020 w 1893593"/>
                <a:gd name="connsiteY39" fmla="*/ 2457450 h 3140508"/>
                <a:gd name="connsiteX40" fmla="*/ 1702820 w 1893593"/>
                <a:gd name="connsiteY40" fmla="*/ 2559050 h 3140508"/>
                <a:gd name="connsiteX41" fmla="*/ 1842520 w 1893593"/>
                <a:gd name="connsiteY41" fmla="*/ 2768600 h 3140508"/>
                <a:gd name="connsiteX42" fmla="*/ 1842520 w 1893593"/>
                <a:gd name="connsiteY42" fmla="*/ 2825750 h 3140508"/>
                <a:gd name="connsiteX43" fmla="*/ 1810770 w 1893593"/>
                <a:gd name="connsiteY43" fmla="*/ 2908300 h 3140508"/>
                <a:gd name="connsiteX44" fmla="*/ 1848870 w 1893593"/>
                <a:gd name="connsiteY44" fmla="*/ 2965450 h 3140508"/>
                <a:gd name="connsiteX45" fmla="*/ 1842520 w 1893593"/>
                <a:gd name="connsiteY45" fmla="*/ 3028950 h 3140508"/>
                <a:gd name="connsiteX46" fmla="*/ 1848870 w 1893593"/>
                <a:gd name="connsiteY46" fmla="*/ 3067050 h 3140508"/>
                <a:gd name="connsiteX47" fmla="*/ 1886970 w 1893593"/>
                <a:gd name="connsiteY47" fmla="*/ 3136900 h 3140508"/>
                <a:gd name="connsiteX48" fmla="*/ 1893320 w 1893593"/>
                <a:gd name="connsiteY48" fmla="*/ 3124200 h 3140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893593" h="3140508">
                  <a:moveTo>
                    <a:pt x="172470" y="0"/>
                  </a:moveTo>
                  <a:cubicBezTo>
                    <a:pt x="171411" y="80962"/>
                    <a:pt x="170353" y="161925"/>
                    <a:pt x="191520" y="203200"/>
                  </a:cubicBezTo>
                  <a:cubicBezTo>
                    <a:pt x="212687" y="244475"/>
                    <a:pt x="283595" y="231775"/>
                    <a:pt x="299470" y="247650"/>
                  </a:cubicBezTo>
                  <a:cubicBezTo>
                    <a:pt x="315345" y="263525"/>
                    <a:pt x="307937" y="275167"/>
                    <a:pt x="286770" y="298450"/>
                  </a:cubicBezTo>
                  <a:cubicBezTo>
                    <a:pt x="265603" y="321733"/>
                    <a:pt x="196812" y="368300"/>
                    <a:pt x="172470" y="387350"/>
                  </a:cubicBezTo>
                  <a:cubicBezTo>
                    <a:pt x="148128" y="406400"/>
                    <a:pt x="141778" y="396875"/>
                    <a:pt x="140720" y="412750"/>
                  </a:cubicBezTo>
                  <a:cubicBezTo>
                    <a:pt x="139662" y="428625"/>
                    <a:pt x="171412" y="459317"/>
                    <a:pt x="166120" y="482600"/>
                  </a:cubicBezTo>
                  <a:cubicBezTo>
                    <a:pt x="160828" y="505883"/>
                    <a:pt x="123787" y="537633"/>
                    <a:pt x="108970" y="552450"/>
                  </a:cubicBezTo>
                  <a:cubicBezTo>
                    <a:pt x="94153" y="567267"/>
                    <a:pt x="83570" y="558800"/>
                    <a:pt x="77220" y="571500"/>
                  </a:cubicBezTo>
                  <a:cubicBezTo>
                    <a:pt x="70870" y="584200"/>
                    <a:pt x="66637" y="611717"/>
                    <a:pt x="70870" y="628650"/>
                  </a:cubicBezTo>
                  <a:cubicBezTo>
                    <a:pt x="75103" y="645583"/>
                    <a:pt x="102620" y="673100"/>
                    <a:pt x="102620" y="673100"/>
                  </a:cubicBezTo>
                  <a:cubicBezTo>
                    <a:pt x="107912" y="684742"/>
                    <a:pt x="108970" y="687917"/>
                    <a:pt x="102620" y="698500"/>
                  </a:cubicBezTo>
                  <a:cubicBezTo>
                    <a:pt x="96270" y="709083"/>
                    <a:pt x="69812" y="721783"/>
                    <a:pt x="64520" y="736600"/>
                  </a:cubicBezTo>
                  <a:cubicBezTo>
                    <a:pt x="59228" y="751417"/>
                    <a:pt x="79337" y="776817"/>
                    <a:pt x="70870" y="787400"/>
                  </a:cubicBezTo>
                  <a:cubicBezTo>
                    <a:pt x="62403" y="797983"/>
                    <a:pt x="25362" y="789517"/>
                    <a:pt x="13720" y="800100"/>
                  </a:cubicBezTo>
                  <a:cubicBezTo>
                    <a:pt x="2078" y="810683"/>
                    <a:pt x="-2155" y="827617"/>
                    <a:pt x="1020" y="850900"/>
                  </a:cubicBezTo>
                  <a:cubicBezTo>
                    <a:pt x="4195" y="874183"/>
                    <a:pt x="25362" y="917575"/>
                    <a:pt x="32770" y="939800"/>
                  </a:cubicBezTo>
                  <a:cubicBezTo>
                    <a:pt x="40178" y="962025"/>
                    <a:pt x="45470" y="984250"/>
                    <a:pt x="45470" y="984250"/>
                  </a:cubicBezTo>
                  <a:cubicBezTo>
                    <a:pt x="48645" y="995892"/>
                    <a:pt x="59228" y="987425"/>
                    <a:pt x="51820" y="1009650"/>
                  </a:cubicBezTo>
                  <a:cubicBezTo>
                    <a:pt x="44412" y="1031875"/>
                    <a:pt x="3137" y="1080558"/>
                    <a:pt x="1020" y="1117600"/>
                  </a:cubicBezTo>
                  <a:cubicBezTo>
                    <a:pt x="-1097" y="1154642"/>
                    <a:pt x="15837" y="1200150"/>
                    <a:pt x="39120" y="1231900"/>
                  </a:cubicBezTo>
                  <a:cubicBezTo>
                    <a:pt x="62403" y="1263650"/>
                    <a:pt x="92037" y="1278467"/>
                    <a:pt x="140720" y="1308100"/>
                  </a:cubicBezTo>
                  <a:cubicBezTo>
                    <a:pt x="189403" y="1337733"/>
                    <a:pt x="287828" y="1387475"/>
                    <a:pt x="331220" y="1409700"/>
                  </a:cubicBezTo>
                  <a:cubicBezTo>
                    <a:pt x="374612" y="1431925"/>
                    <a:pt x="378845" y="1430867"/>
                    <a:pt x="401070" y="1441450"/>
                  </a:cubicBezTo>
                  <a:cubicBezTo>
                    <a:pt x="423295" y="1452033"/>
                    <a:pt x="443403" y="1457325"/>
                    <a:pt x="464570" y="1473200"/>
                  </a:cubicBezTo>
                  <a:cubicBezTo>
                    <a:pt x="485737" y="1489075"/>
                    <a:pt x="507962" y="1504950"/>
                    <a:pt x="528070" y="1536700"/>
                  </a:cubicBezTo>
                  <a:cubicBezTo>
                    <a:pt x="548178" y="1568450"/>
                    <a:pt x="567228" y="1639358"/>
                    <a:pt x="585220" y="1663700"/>
                  </a:cubicBezTo>
                  <a:cubicBezTo>
                    <a:pt x="603212" y="1688042"/>
                    <a:pt x="609562" y="1670050"/>
                    <a:pt x="636020" y="1682750"/>
                  </a:cubicBezTo>
                  <a:cubicBezTo>
                    <a:pt x="662478" y="1695450"/>
                    <a:pt x="719628" y="1725083"/>
                    <a:pt x="743970" y="1739900"/>
                  </a:cubicBezTo>
                  <a:cubicBezTo>
                    <a:pt x="768312" y="1754717"/>
                    <a:pt x="771487" y="1750483"/>
                    <a:pt x="782070" y="1771650"/>
                  </a:cubicBezTo>
                  <a:cubicBezTo>
                    <a:pt x="792653" y="1792817"/>
                    <a:pt x="795828" y="1846792"/>
                    <a:pt x="807470" y="1866900"/>
                  </a:cubicBezTo>
                  <a:cubicBezTo>
                    <a:pt x="819112" y="1887008"/>
                    <a:pt x="824403" y="1877483"/>
                    <a:pt x="851920" y="1892300"/>
                  </a:cubicBezTo>
                  <a:cubicBezTo>
                    <a:pt x="879437" y="1907117"/>
                    <a:pt x="915420" y="1927225"/>
                    <a:pt x="972570" y="1955800"/>
                  </a:cubicBezTo>
                  <a:cubicBezTo>
                    <a:pt x="1029720" y="1984375"/>
                    <a:pt x="1141903" y="2042583"/>
                    <a:pt x="1194820" y="2063750"/>
                  </a:cubicBezTo>
                  <a:cubicBezTo>
                    <a:pt x="1247737" y="2084917"/>
                    <a:pt x="1263612" y="2078567"/>
                    <a:pt x="1290070" y="2082800"/>
                  </a:cubicBezTo>
                  <a:cubicBezTo>
                    <a:pt x="1316528" y="2087033"/>
                    <a:pt x="1339812" y="2079625"/>
                    <a:pt x="1353570" y="2089150"/>
                  </a:cubicBezTo>
                  <a:cubicBezTo>
                    <a:pt x="1367328" y="2098675"/>
                    <a:pt x="1367328" y="2120900"/>
                    <a:pt x="1372620" y="2139950"/>
                  </a:cubicBezTo>
                  <a:cubicBezTo>
                    <a:pt x="1377912" y="2159000"/>
                    <a:pt x="1382145" y="2183342"/>
                    <a:pt x="1385320" y="2203450"/>
                  </a:cubicBezTo>
                  <a:cubicBezTo>
                    <a:pt x="1388495" y="2223558"/>
                    <a:pt x="1347220" y="2218267"/>
                    <a:pt x="1391670" y="2260600"/>
                  </a:cubicBezTo>
                  <a:cubicBezTo>
                    <a:pt x="1436120" y="2302933"/>
                    <a:pt x="1600162" y="2407708"/>
                    <a:pt x="1652020" y="2457450"/>
                  </a:cubicBezTo>
                  <a:cubicBezTo>
                    <a:pt x="1703878" y="2507192"/>
                    <a:pt x="1671070" y="2507192"/>
                    <a:pt x="1702820" y="2559050"/>
                  </a:cubicBezTo>
                  <a:cubicBezTo>
                    <a:pt x="1734570" y="2610908"/>
                    <a:pt x="1819237" y="2724150"/>
                    <a:pt x="1842520" y="2768600"/>
                  </a:cubicBezTo>
                  <a:cubicBezTo>
                    <a:pt x="1865803" y="2813050"/>
                    <a:pt x="1847812" y="2802467"/>
                    <a:pt x="1842520" y="2825750"/>
                  </a:cubicBezTo>
                  <a:cubicBezTo>
                    <a:pt x="1837228" y="2849033"/>
                    <a:pt x="1809712" y="2885017"/>
                    <a:pt x="1810770" y="2908300"/>
                  </a:cubicBezTo>
                  <a:cubicBezTo>
                    <a:pt x="1811828" y="2931583"/>
                    <a:pt x="1843578" y="2945342"/>
                    <a:pt x="1848870" y="2965450"/>
                  </a:cubicBezTo>
                  <a:cubicBezTo>
                    <a:pt x="1854162" y="2985558"/>
                    <a:pt x="1842520" y="3012017"/>
                    <a:pt x="1842520" y="3028950"/>
                  </a:cubicBezTo>
                  <a:cubicBezTo>
                    <a:pt x="1842520" y="3045883"/>
                    <a:pt x="1841462" y="3049058"/>
                    <a:pt x="1848870" y="3067050"/>
                  </a:cubicBezTo>
                  <a:cubicBezTo>
                    <a:pt x="1856278" y="3085042"/>
                    <a:pt x="1879562" y="3127375"/>
                    <a:pt x="1886970" y="3136900"/>
                  </a:cubicBezTo>
                  <a:cubicBezTo>
                    <a:pt x="1894378" y="3146425"/>
                    <a:pt x="1893849" y="3135312"/>
                    <a:pt x="1893320" y="312420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: Shape 30"/>
            <p:cNvSpPr/>
            <p:nvPr/>
          </p:nvSpPr>
          <p:spPr>
            <a:xfrm>
              <a:off x="2759075" y="4260850"/>
              <a:ext cx="1463909" cy="1320800"/>
            </a:xfrm>
            <a:custGeom>
              <a:avLst/>
              <a:gdLst>
                <a:gd name="connsiteX0" fmla="*/ 1298575 w 1463909"/>
                <a:gd name="connsiteY0" fmla="*/ 0 h 1320800"/>
                <a:gd name="connsiteX1" fmla="*/ 1250950 w 1463909"/>
                <a:gd name="connsiteY1" fmla="*/ 57150 h 1320800"/>
                <a:gd name="connsiteX2" fmla="*/ 1241425 w 1463909"/>
                <a:gd name="connsiteY2" fmla="*/ 111125 h 1320800"/>
                <a:gd name="connsiteX3" fmla="*/ 1273175 w 1463909"/>
                <a:gd name="connsiteY3" fmla="*/ 193675 h 1320800"/>
                <a:gd name="connsiteX4" fmla="*/ 1330325 w 1463909"/>
                <a:gd name="connsiteY4" fmla="*/ 215900 h 1320800"/>
                <a:gd name="connsiteX5" fmla="*/ 1374775 w 1463909"/>
                <a:gd name="connsiteY5" fmla="*/ 228600 h 1320800"/>
                <a:gd name="connsiteX6" fmla="*/ 1412875 w 1463909"/>
                <a:gd name="connsiteY6" fmla="*/ 282575 h 1320800"/>
                <a:gd name="connsiteX7" fmla="*/ 1412875 w 1463909"/>
                <a:gd name="connsiteY7" fmla="*/ 330200 h 1320800"/>
                <a:gd name="connsiteX8" fmla="*/ 1444625 w 1463909"/>
                <a:gd name="connsiteY8" fmla="*/ 393700 h 1320800"/>
                <a:gd name="connsiteX9" fmla="*/ 1463675 w 1463909"/>
                <a:gd name="connsiteY9" fmla="*/ 406400 h 1320800"/>
                <a:gd name="connsiteX10" fmla="*/ 1431925 w 1463909"/>
                <a:gd name="connsiteY10" fmla="*/ 441325 h 1320800"/>
                <a:gd name="connsiteX11" fmla="*/ 1384300 w 1463909"/>
                <a:gd name="connsiteY11" fmla="*/ 469900 h 1320800"/>
                <a:gd name="connsiteX12" fmla="*/ 1349375 w 1463909"/>
                <a:gd name="connsiteY12" fmla="*/ 492125 h 1320800"/>
                <a:gd name="connsiteX13" fmla="*/ 1336675 w 1463909"/>
                <a:gd name="connsiteY13" fmla="*/ 508000 h 1320800"/>
                <a:gd name="connsiteX14" fmla="*/ 1320800 w 1463909"/>
                <a:gd name="connsiteY14" fmla="*/ 536575 h 1320800"/>
                <a:gd name="connsiteX15" fmla="*/ 1298575 w 1463909"/>
                <a:gd name="connsiteY15" fmla="*/ 568325 h 1320800"/>
                <a:gd name="connsiteX16" fmla="*/ 1298575 w 1463909"/>
                <a:gd name="connsiteY16" fmla="*/ 587375 h 1320800"/>
                <a:gd name="connsiteX17" fmla="*/ 1330325 w 1463909"/>
                <a:gd name="connsiteY17" fmla="*/ 628650 h 1320800"/>
                <a:gd name="connsiteX18" fmla="*/ 1358900 w 1463909"/>
                <a:gd name="connsiteY18" fmla="*/ 644525 h 1320800"/>
                <a:gd name="connsiteX19" fmla="*/ 1352550 w 1463909"/>
                <a:gd name="connsiteY19" fmla="*/ 666750 h 1320800"/>
                <a:gd name="connsiteX20" fmla="*/ 1308100 w 1463909"/>
                <a:gd name="connsiteY20" fmla="*/ 673100 h 1320800"/>
                <a:gd name="connsiteX21" fmla="*/ 1282700 w 1463909"/>
                <a:gd name="connsiteY21" fmla="*/ 682625 h 1320800"/>
                <a:gd name="connsiteX22" fmla="*/ 1263650 w 1463909"/>
                <a:gd name="connsiteY22" fmla="*/ 698500 h 1320800"/>
                <a:gd name="connsiteX23" fmla="*/ 1266825 w 1463909"/>
                <a:gd name="connsiteY23" fmla="*/ 727075 h 1320800"/>
                <a:gd name="connsiteX24" fmla="*/ 1285875 w 1463909"/>
                <a:gd name="connsiteY24" fmla="*/ 742950 h 1320800"/>
                <a:gd name="connsiteX25" fmla="*/ 1295400 w 1463909"/>
                <a:gd name="connsiteY25" fmla="*/ 793750 h 1320800"/>
                <a:gd name="connsiteX26" fmla="*/ 1295400 w 1463909"/>
                <a:gd name="connsiteY26" fmla="*/ 800100 h 1320800"/>
                <a:gd name="connsiteX27" fmla="*/ 1298575 w 1463909"/>
                <a:gd name="connsiteY27" fmla="*/ 841375 h 1320800"/>
                <a:gd name="connsiteX28" fmla="*/ 1289050 w 1463909"/>
                <a:gd name="connsiteY28" fmla="*/ 892175 h 1320800"/>
                <a:gd name="connsiteX29" fmla="*/ 1254125 w 1463909"/>
                <a:gd name="connsiteY29" fmla="*/ 942975 h 1320800"/>
                <a:gd name="connsiteX30" fmla="*/ 1228725 w 1463909"/>
                <a:gd name="connsiteY30" fmla="*/ 965200 h 1320800"/>
                <a:gd name="connsiteX31" fmla="*/ 1206500 w 1463909"/>
                <a:gd name="connsiteY31" fmla="*/ 987425 h 1320800"/>
                <a:gd name="connsiteX32" fmla="*/ 1187450 w 1463909"/>
                <a:gd name="connsiteY32" fmla="*/ 1016000 h 1320800"/>
                <a:gd name="connsiteX33" fmla="*/ 1181100 w 1463909"/>
                <a:gd name="connsiteY33" fmla="*/ 1054100 h 1320800"/>
                <a:gd name="connsiteX34" fmla="*/ 1158875 w 1463909"/>
                <a:gd name="connsiteY34" fmla="*/ 1101725 h 1320800"/>
                <a:gd name="connsiteX35" fmla="*/ 1079500 w 1463909"/>
                <a:gd name="connsiteY35" fmla="*/ 1114425 h 1320800"/>
                <a:gd name="connsiteX36" fmla="*/ 965200 w 1463909"/>
                <a:gd name="connsiteY36" fmla="*/ 1133475 h 1320800"/>
                <a:gd name="connsiteX37" fmla="*/ 879475 w 1463909"/>
                <a:gd name="connsiteY37" fmla="*/ 1133475 h 1320800"/>
                <a:gd name="connsiteX38" fmla="*/ 819150 w 1463909"/>
                <a:gd name="connsiteY38" fmla="*/ 1184275 h 1320800"/>
                <a:gd name="connsiteX39" fmla="*/ 679450 w 1463909"/>
                <a:gd name="connsiteY39" fmla="*/ 1270000 h 1320800"/>
                <a:gd name="connsiteX40" fmla="*/ 603250 w 1463909"/>
                <a:gd name="connsiteY40" fmla="*/ 1285875 h 1320800"/>
                <a:gd name="connsiteX41" fmla="*/ 561975 w 1463909"/>
                <a:gd name="connsiteY41" fmla="*/ 1295400 h 1320800"/>
                <a:gd name="connsiteX42" fmla="*/ 498475 w 1463909"/>
                <a:gd name="connsiteY42" fmla="*/ 1263650 h 1320800"/>
                <a:gd name="connsiteX43" fmla="*/ 457200 w 1463909"/>
                <a:gd name="connsiteY43" fmla="*/ 1235075 h 1320800"/>
                <a:gd name="connsiteX44" fmla="*/ 412750 w 1463909"/>
                <a:gd name="connsiteY44" fmla="*/ 1235075 h 1320800"/>
                <a:gd name="connsiteX45" fmla="*/ 390525 w 1463909"/>
                <a:gd name="connsiteY45" fmla="*/ 1260475 h 1320800"/>
                <a:gd name="connsiteX46" fmla="*/ 317500 w 1463909"/>
                <a:gd name="connsiteY46" fmla="*/ 1266825 h 1320800"/>
                <a:gd name="connsiteX47" fmla="*/ 219075 w 1463909"/>
                <a:gd name="connsiteY47" fmla="*/ 1266825 h 1320800"/>
                <a:gd name="connsiteX48" fmla="*/ 142875 w 1463909"/>
                <a:gd name="connsiteY48" fmla="*/ 1250950 h 1320800"/>
                <a:gd name="connsiteX49" fmla="*/ 60325 w 1463909"/>
                <a:gd name="connsiteY49" fmla="*/ 1250950 h 1320800"/>
                <a:gd name="connsiteX50" fmla="*/ 31750 w 1463909"/>
                <a:gd name="connsiteY50" fmla="*/ 1292225 h 1320800"/>
                <a:gd name="connsiteX51" fmla="*/ 0 w 1463909"/>
                <a:gd name="connsiteY51" fmla="*/ 1320800 h 132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463909" h="1320800">
                  <a:moveTo>
                    <a:pt x="1298575" y="0"/>
                  </a:moveTo>
                  <a:cubicBezTo>
                    <a:pt x="1279525" y="19314"/>
                    <a:pt x="1260475" y="38629"/>
                    <a:pt x="1250950" y="57150"/>
                  </a:cubicBezTo>
                  <a:cubicBezTo>
                    <a:pt x="1241425" y="75671"/>
                    <a:pt x="1237721" y="88371"/>
                    <a:pt x="1241425" y="111125"/>
                  </a:cubicBezTo>
                  <a:cubicBezTo>
                    <a:pt x="1245129" y="133879"/>
                    <a:pt x="1258358" y="176213"/>
                    <a:pt x="1273175" y="193675"/>
                  </a:cubicBezTo>
                  <a:cubicBezTo>
                    <a:pt x="1287992" y="211137"/>
                    <a:pt x="1313392" y="210079"/>
                    <a:pt x="1330325" y="215900"/>
                  </a:cubicBezTo>
                  <a:cubicBezTo>
                    <a:pt x="1347258" y="221721"/>
                    <a:pt x="1361017" y="217487"/>
                    <a:pt x="1374775" y="228600"/>
                  </a:cubicBezTo>
                  <a:cubicBezTo>
                    <a:pt x="1388533" y="239713"/>
                    <a:pt x="1406525" y="265642"/>
                    <a:pt x="1412875" y="282575"/>
                  </a:cubicBezTo>
                  <a:cubicBezTo>
                    <a:pt x="1419225" y="299508"/>
                    <a:pt x="1407583" y="311679"/>
                    <a:pt x="1412875" y="330200"/>
                  </a:cubicBezTo>
                  <a:cubicBezTo>
                    <a:pt x="1418167" y="348721"/>
                    <a:pt x="1444625" y="393700"/>
                    <a:pt x="1444625" y="393700"/>
                  </a:cubicBezTo>
                  <a:cubicBezTo>
                    <a:pt x="1453092" y="406400"/>
                    <a:pt x="1465792" y="398463"/>
                    <a:pt x="1463675" y="406400"/>
                  </a:cubicBezTo>
                  <a:cubicBezTo>
                    <a:pt x="1461558" y="414337"/>
                    <a:pt x="1445154" y="430742"/>
                    <a:pt x="1431925" y="441325"/>
                  </a:cubicBezTo>
                  <a:cubicBezTo>
                    <a:pt x="1418696" y="451908"/>
                    <a:pt x="1398058" y="461433"/>
                    <a:pt x="1384300" y="469900"/>
                  </a:cubicBezTo>
                  <a:cubicBezTo>
                    <a:pt x="1370542" y="478367"/>
                    <a:pt x="1357312" y="485775"/>
                    <a:pt x="1349375" y="492125"/>
                  </a:cubicBezTo>
                  <a:cubicBezTo>
                    <a:pt x="1341438" y="498475"/>
                    <a:pt x="1341438" y="500592"/>
                    <a:pt x="1336675" y="508000"/>
                  </a:cubicBezTo>
                  <a:cubicBezTo>
                    <a:pt x="1331913" y="515408"/>
                    <a:pt x="1327150" y="526521"/>
                    <a:pt x="1320800" y="536575"/>
                  </a:cubicBezTo>
                  <a:cubicBezTo>
                    <a:pt x="1314450" y="546629"/>
                    <a:pt x="1302279" y="559858"/>
                    <a:pt x="1298575" y="568325"/>
                  </a:cubicBezTo>
                  <a:cubicBezTo>
                    <a:pt x="1294871" y="576792"/>
                    <a:pt x="1293283" y="577321"/>
                    <a:pt x="1298575" y="587375"/>
                  </a:cubicBezTo>
                  <a:cubicBezTo>
                    <a:pt x="1303867" y="597429"/>
                    <a:pt x="1320271" y="619125"/>
                    <a:pt x="1330325" y="628650"/>
                  </a:cubicBezTo>
                  <a:cubicBezTo>
                    <a:pt x="1340379" y="638175"/>
                    <a:pt x="1355196" y="638175"/>
                    <a:pt x="1358900" y="644525"/>
                  </a:cubicBezTo>
                  <a:cubicBezTo>
                    <a:pt x="1362604" y="650875"/>
                    <a:pt x="1361017" y="661987"/>
                    <a:pt x="1352550" y="666750"/>
                  </a:cubicBezTo>
                  <a:cubicBezTo>
                    <a:pt x="1344083" y="671513"/>
                    <a:pt x="1319742" y="670454"/>
                    <a:pt x="1308100" y="673100"/>
                  </a:cubicBezTo>
                  <a:cubicBezTo>
                    <a:pt x="1296458" y="675746"/>
                    <a:pt x="1290108" y="678392"/>
                    <a:pt x="1282700" y="682625"/>
                  </a:cubicBezTo>
                  <a:cubicBezTo>
                    <a:pt x="1275292" y="686858"/>
                    <a:pt x="1266296" y="691092"/>
                    <a:pt x="1263650" y="698500"/>
                  </a:cubicBezTo>
                  <a:cubicBezTo>
                    <a:pt x="1261004" y="705908"/>
                    <a:pt x="1263121" y="719667"/>
                    <a:pt x="1266825" y="727075"/>
                  </a:cubicBezTo>
                  <a:cubicBezTo>
                    <a:pt x="1270529" y="734483"/>
                    <a:pt x="1281113" y="731838"/>
                    <a:pt x="1285875" y="742950"/>
                  </a:cubicBezTo>
                  <a:cubicBezTo>
                    <a:pt x="1290637" y="754062"/>
                    <a:pt x="1293812" y="784225"/>
                    <a:pt x="1295400" y="793750"/>
                  </a:cubicBezTo>
                  <a:cubicBezTo>
                    <a:pt x="1296987" y="803275"/>
                    <a:pt x="1294871" y="792163"/>
                    <a:pt x="1295400" y="800100"/>
                  </a:cubicBezTo>
                  <a:cubicBezTo>
                    <a:pt x="1295929" y="808038"/>
                    <a:pt x="1299633" y="826029"/>
                    <a:pt x="1298575" y="841375"/>
                  </a:cubicBezTo>
                  <a:cubicBezTo>
                    <a:pt x="1297517" y="856721"/>
                    <a:pt x="1296458" y="875242"/>
                    <a:pt x="1289050" y="892175"/>
                  </a:cubicBezTo>
                  <a:cubicBezTo>
                    <a:pt x="1281642" y="909108"/>
                    <a:pt x="1264179" y="930804"/>
                    <a:pt x="1254125" y="942975"/>
                  </a:cubicBezTo>
                  <a:cubicBezTo>
                    <a:pt x="1244071" y="955146"/>
                    <a:pt x="1236662" y="957792"/>
                    <a:pt x="1228725" y="965200"/>
                  </a:cubicBezTo>
                  <a:cubicBezTo>
                    <a:pt x="1220787" y="972608"/>
                    <a:pt x="1213379" y="978958"/>
                    <a:pt x="1206500" y="987425"/>
                  </a:cubicBezTo>
                  <a:cubicBezTo>
                    <a:pt x="1199621" y="995892"/>
                    <a:pt x="1191683" y="1004888"/>
                    <a:pt x="1187450" y="1016000"/>
                  </a:cubicBezTo>
                  <a:cubicBezTo>
                    <a:pt x="1183217" y="1027113"/>
                    <a:pt x="1185863" y="1039812"/>
                    <a:pt x="1181100" y="1054100"/>
                  </a:cubicBezTo>
                  <a:cubicBezTo>
                    <a:pt x="1176337" y="1068388"/>
                    <a:pt x="1175808" y="1091671"/>
                    <a:pt x="1158875" y="1101725"/>
                  </a:cubicBezTo>
                  <a:cubicBezTo>
                    <a:pt x="1141942" y="1111779"/>
                    <a:pt x="1079500" y="1114425"/>
                    <a:pt x="1079500" y="1114425"/>
                  </a:cubicBezTo>
                  <a:cubicBezTo>
                    <a:pt x="1047221" y="1119717"/>
                    <a:pt x="998537" y="1130300"/>
                    <a:pt x="965200" y="1133475"/>
                  </a:cubicBezTo>
                  <a:cubicBezTo>
                    <a:pt x="931863" y="1136650"/>
                    <a:pt x="903817" y="1125008"/>
                    <a:pt x="879475" y="1133475"/>
                  </a:cubicBezTo>
                  <a:cubicBezTo>
                    <a:pt x="855133" y="1141942"/>
                    <a:pt x="852487" y="1161521"/>
                    <a:pt x="819150" y="1184275"/>
                  </a:cubicBezTo>
                  <a:cubicBezTo>
                    <a:pt x="785812" y="1207029"/>
                    <a:pt x="715433" y="1253067"/>
                    <a:pt x="679450" y="1270000"/>
                  </a:cubicBezTo>
                  <a:cubicBezTo>
                    <a:pt x="643467" y="1286933"/>
                    <a:pt x="622829" y="1281642"/>
                    <a:pt x="603250" y="1285875"/>
                  </a:cubicBezTo>
                  <a:cubicBezTo>
                    <a:pt x="583671" y="1290108"/>
                    <a:pt x="579437" y="1299104"/>
                    <a:pt x="561975" y="1295400"/>
                  </a:cubicBezTo>
                  <a:cubicBezTo>
                    <a:pt x="544513" y="1291696"/>
                    <a:pt x="515937" y="1273704"/>
                    <a:pt x="498475" y="1263650"/>
                  </a:cubicBezTo>
                  <a:cubicBezTo>
                    <a:pt x="481013" y="1253596"/>
                    <a:pt x="471488" y="1239838"/>
                    <a:pt x="457200" y="1235075"/>
                  </a:cubicBezTo>
                  <a:cubicBezTo>
                    <a:pt x="442912" y="1230312"/>
                    <a:pt x="423862" y="1230842"/>
                    <a:pt x="412750" y="1235075"/>
                  </a:cubicBezTo>
                  <a:cubicBezTo>
                    <a:pt x="401637" y="1239308"/>
                    <a:pt x="406400" y="1255183"/>
                    <a:pt x="390525" y="1260475"/>
                  </a:cubicBezTo>
                  <a:cubicBezTo>
                    <a:pt x="374650" y="1265767"/>
                    <a:pt x="346075" y="1265767"/>
                    <a:pt x="317500" y="1266825"/>
                  </a:cubicBezTo>
                  <a:cubicBezTo>
                    <a:pt x="288925" y="1267883"/>
                    <a:pt x="248179" y="1269471"/>
                    <a:pt x="219075" y="1266825"/>
                  </a:cubicBezTo>
                  <a:cubicBezTo>
                    <a:pt x="189971" y="1264179"/>
                    <a:pt x="169333" y="1253596"/>
                    <a:pt x="142875" y="1250950"/>
                  </a:cubicBezTo>
                  <a:cubicBezTo>
                    <a:pt x="116417" y="1248304"/>
                    <a:pt x="78846" y="1244071"/>
                    <a:pt x="60325" y="1250950"/>
                  </a:cubicBezTo>
                  <a:cubicBezTo>
                    <a:pt x="41804" y="1257829"/>
                    <a:pt x="41804" y="1280583"/>
                    <a:pt x="31750" y="1292225"/>
                  </a:cubicBezTo>
                  <a:cubicBezTo>
                    <a:pt x="21696" y="1303867"/>
                    <a:pt x="10848" y="1312333"/>
                    <a:pt x="0" y="132080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82610" y="3496901"/>
            <a:ext cx="2611939" cy="30415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6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9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uiExpand="1" build="p"/>
      <p:bldP spid="21" grpId="1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324;p35"/>
          <p:cNvSpPr/>
          <p:nvPr/>
        </p:nvSpPr>
        <p:spPr>
          <a:xfrm rot="-40072">
            <a:off x="4308463" y="1033818"/>
            <a:ext cx="3575073" cy="897472"/>
          </a:xfrm>
          <a:custGeom>
            <a:avLst/>
            <a:gdLst/>
            <a:ahLst/>
            <a:cxnLst/>
            <a:rect l="l" t="t" r="r" b="b"/>
            <a:pathLst>
              <a:path w="25776" h="6184" extrusionOk="0">
                <a:moveTo>
                  <a:pt x="6" y="1"/>
                </a:moveTo>
                <a:cubicBezTo>
                  <a:pt x="245" y="199"/>
                  <a:pt x="325" y="514"/>
                  <a:pt x="31" y="864"/>
                </a:cubicBezTo>
                <a:cubicBezTo>
                  <a:pt x="154" y="982"/>
                  <a:pt x="246" y="1150"/>
                  <a:pt x="234" y="1337"/>
                </a:cubicBezTo>
                <a:cubicBezTo>
                  <a:pt x="224" y="1452"/>
                  <a:pt x="181" y="1562"/>
                  <a:pt x="162" y="1672"/>
                </a:cubicBezTo>
                <a:cubicBezTo>
                  <a:pt x="113" y="1968"/>
                  <a:pt x="230" y="2263"/>
                  <a:pt x="278" y="2557"/>
                </a:cubicBezTo>
                <a:cubicBezTo>
                  <a:pt x="324" y="2852"/>
                  <a:pt x="257" y="3224"/>
                  <a:pt x="1" y="3327"/>
                </a:cubicBezTo>
                <a:cubicBezTo>
                  <a:pt x="45" y="3580"/>
                  <a:pt x="327" y="3736"/>
                  <a:pt x="333" y="3996"/>
                </a:cubicBezTo>
                <a:cubicBezTo>
                  <a:pt x="335" y="4154"/>
                  <a:pt x="229" y="4287"/>
                  <a:pt x="169" y="4431"/>
                </a:cubicBezTo>
                <a:cubicBezTo>
                  <a:pt x="45" y="4721"/>
                  <a:pt x="105" y="5061"/>
                  <a:pt x="145" y="5380"/>
                </a:cubicBezTo>
                <a:cubicBezTo>
                  <a:pt x="180" y="5657"/>
                  <a:pt x="169" y="5987"/>
                  <a:pt x="10" y="6184"/>
                </a:cubicBezTo>
                <a:lnTo>
                  <a:pt x="25775" y="6184"/>
                </a:lnTo>
                <a:lnTo>
                  <a:pt x="25775" y="6180"/>
                </a:lnTo>
                <a:cubicBezTo>
                  <a:pt x="25661" y="5973"/>
                  <a:pt x="25552" y="5753"/>
                  <a:pt x="25370" y="5617"/>
                </a:cubicBezTo>
                <a:cubicBezTo>
                  <a:pt x="25291" y="5560"/>
                  <a:pt x="25194" y="5505"/>
                  <a:pt x="25178" y="5403"/>
                </a:cubicBezTo>
                <a:cubicBezTo>
                  <a:pt x="25167" y="5338"/>
                  <a:pt x="25197" y="5273"/>
                  <a:pt x="25235" y="5221"/>
                </a:cubicBezTo>
                <a:cubicBezTo>
                  <a:pt x="25310" y="5114"/>
                  <a:pt x="25419" y="5041"/>
                  <a:pt x="25512" y="4951"/>
                </a:cubicBezTo>
                <a:cubicBezTo>
                  <a:pt x="25604" y="4860"/>
                  <a:pt x="25680" y="4727"/>
                  <a:pt x="25658" y="4594"/>
                </a:cubicBezTo>
                <a:cubicBezTo>
                  <a:pt x="25647" y="4547"/>
                  <a:pt x="25626" y="4501"/>
                  <a:pt x="25614" y="4454"/>
                </a:cubicBezTo>
                <a:cubicBezTo>
                  <a:pt x="25571" y="4276"/>
                  <a:pt x="25664" y="4066"/>
                  <a:pt x="25573" y="3911"/>
                </a:cubicBezTo>
                <a:cubicBezTo>
                  <a:pt x="25528" y="3835"/>
                  <a:pt x="25446" y="3787"/>
                  <a:pt x="25414" y="3705"/>
                </a:cubicBezTo>
                <a:cubicBezTo>
                  <a:pt x="25365" y="3578"/>
                  <a:pt x="25451" y="3440"/>
                  <a:pt x="25531" y="3334"/>
                </a:cubicBezTo>
                <a:cubicBezTo>
                  <a:pt x="25612" y="3230"/>
                  <a:pt x="25693" y="3088"/>
                  <a:pt x="25636" y="2964"/>
                </a:cubicBezTo>
                <a:cubicBezTo>
                  <a:pt x="25622" y="2932"/>
                  <a:pt x="25598" y="2905"/>
                  <a:pt x="25588" y="2871"/>
                </a:cubicBezTo>
                <a:cubicBezTo>
                  <a:pt x="25571" y="2806"/>
                  <a:pt x="25607" y="2739"/>
                  <a:pt x="25618" y="2673"/>
                </a:cubicBezTo>
                <a:cubicBezTo>
                  <a:pt x="25639" y="2554"/>
                  <a:pt x="25566" y="2427"/>
                  <a:pt x="25460" y="2396"/>
                </a:cubicBezTo>
                <a:cubicBezTo>
                  <a:pt x="25666" y="2146"/>
                  <a:pt x="25707" y="1753"/>
                  <a:pt x="25557" y="1460"/>
                </a:cubicBezTo>
                <a:cubicBezTo>
                  <a:pt x="25501" y="1350"/>
                  <a:pt x="25417" y="1229"/>
                  <a:pt x="25460" y="1110"/>
                </a:cubicBezTo>
                <a:cubicBezTo>
                  <a:pt x="25489" y="1025"/>
                  <a:pt x="25574" y="979"/>
                  <a:pt x="25626" y="906"/>
                </a:cubicBezTo>
                <a:cubicBezTo>
                  <a:pt x="25717" y="780"/>
                  <a:pt x="25690" y="599"/>
                  <a:pt x="25671" y="439"/>
                </a:cubicBezTo>
                <a:cubicBezTo>
                  <a:pt x="25652" y="284"/>
                  <a:pt x="25660" y="97"/>
                  <a:pt x="25775" y="7"/>
                </a:cubicBezTo>
                <a:lnTo>
                  <a:pt x="25775" y="1"/>
                </a:lnTo>
                <a:close/>
              </a:path>
            </a:pathLst>
          </a:custGeom>
          <a:solidFill>
            <a:srgbClr val="F5DABD"/>
          </a:solidFill>
          <a:ln>
            <a:noFill/>
          </a:ln>
          <a:effectLst>
            <a:outerShdw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defRPr/>
            </a:pPr>
            <a:endParaRPr sz="2400" kern="0">
              <a:solidFill>
                <a:sysClr val="windowText" lastClr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" name="Google Shape;2226;p39"/>
          <p:cNvSpPr txBox="1"/>
          <p:nvPr/>
        </p:nvSpPr>
        <p:spPr>
          <a:xfrm>
            <a:off x="4291331" y="1065254"/>
            <a:ext cx="3842529" cy="77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 panose="020B0604020202020204"/>
              <a:buNone/>
              <a:defRPr sz="3600" b="0" i="0" u="none" strike="noStrike" cap="none">
                <a:solidFill>
                  <a:schemeClr val="dk1"/>
                </a:solidFill>
                <a:latin typeface="Lilita One" panose="020B0604020202020204"/>
                <a:ea typeface="Lilita One" panose="020B0604020202020204"/>
                <a:cs typeface="Lilita One" panose="020B0604020202020204"/>
                <a:sym typeface="Lilita One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 b="0" i="0" u="none" strike="noStrike" cap="none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 b="0" i="0" u="none" strike="noStrike" cap="none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 b="0" i="0" u="none" strike="noStrike" cap="none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 b="0" i="0" u="none" strike="noStrike" cap="none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 b="0" i="0" u="none" strike="noStrike" cap="none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 b="0" i="0" u="none" strike="noStrike" cap="none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 b="0" i="0" u="none" strike="noStrike" cap="none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 b="0" i="0" u="none" strike="noStrike" cap="none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9pPr>
          </a:lstStyle>
          <a:p>
            <a:pPr defTabSz="1219200">
              <a:buClr>
                <a:srgbClr val="212D35"/>
              </a:buClr>
            </a:pPr>
            <a:r>
              <a:rPr lang="en-US" sz="6400" kern="0">
                <a:solidFill>
                  <a:srgbClr val="EE8148"/>
                </a:solidFill>
                <a:latin typeface="UTM Alberta Heavy" panose="02040603050506020204" pitchFamily="18" charset="0"/>
              </a:rPr>
              <a:t>Dặn dò</a:t>
            </a:r>
            <a:endParaRPr lang="en-US" sz="6400" kern="0">
              <a:solidFill>
                <a:srgbClr val="EE8148"/>
              </a:solidFill>
              <a:latin typeface="UTM Alberta Heavy" panose="02040603050506020204" pitchFamily="18" charset="0"/>
            </a:endParaRPr>
          </a:p>
        </p:txBody>
      </p:sp>
      <p:grpSp>
        <p:nvGrpSpPr>
          <p:cNvPr id="26" name="Google Shape;346;p6"/>
          <p:cNvGrpSpPr/>
          <p:nvPr/>
        </p:nvGrpSpPr>
        <p:grpSpPr>
          <a:xfrm rot="5400000">
            <a:off x="10635973" y="6014152"/>
            <a:ext cx="729808" cy="941461"/>
            <a:chOff x="8495548" y="1440711"/>
            <a:chExt cx="547356" cy="706096"/>
          </a:xfrm>
        </p:grpSpPr>
        <p:sp>
          <p:nvSpPr>
            <p:cNvPr id="27" name="Google Shape;347;p6"/>
            <p:cNvSpPr/>
            <p:nvPr/>
          </p:nvSpPr>
          <p:spPr>
            <a:xfrm rot="2851161">
              <a:off x="8622832" y="1874937"/>
              <a:ext cx="216813" cy="102097"/>
            </a:xfrm>
            <a:custGeom>
              <a:avLst/>
              <a:gdLst/>
              <a:ahLst/>
              <a:cxnLst/>
              <a:rect l="l" t="t" r="r" b="b"/>
              <a:pathLst>
                <a:path w="1323" h="623" extrusionOk="0">
                  <a:moveTo>
                    <a:pt x="1009" y="1"/>
                  </a:moveTo>
                  <a:cubicBezTo>
                    <a:pt x="848" y="1"/>
                    <a:pt x="653" y="19"/>
                    <a:pt x="598" y="30"/>
                  </a:cubicBezTo>
                  <a:cubicBezTo>
                    <a:pt x="399" y="66"/>
                    <a:pt x="199" y="156"/>
                    <a:pt x="73" y="301"/>
                  </a:cubicBezTo>
                  <a:cubicBezTo>
                    <a:pt x="36" y="356"/>
                    <a:pt x="0" y="428"/>
                    <a:pt x="0" y="482"/>
                  </a:cubicBezTo>
                  <a:cubicBezTo>
                    <a:pt x="36" y="555"/>
                    <a:pt x="91" y="573"/>
                    <a:pt x="163" y="609"/>
                  </a:cubicBezTo>
                  <a:cubicBezTo>
                    <a:pt x="217" y="618"/>
                    <a:pt x="267" y="623"/>
                    <a:pt x="319" y="623"/>
                  </a:cubicBezTo>
                  <a:cubicBezTo>
                    <a:pt x="371" y="623"/>
                    <a:pt x="426" y="618"/>
                    <a:pt x="489" y="609"/>
                  </a:cubicBezTo>
                  <a:cubicBezTo>
                    <a:pt x="634" y="573"/>
                    <a:pt x="797" y="482"/>
                    <a:pt x="942" y="392"/>
                  </a:cubicBezTo>
                  <a:cubicBezTo>
                    <a:pt x="996" y="356"/>
                    <a:pt x="1322" y="156"/>
                    <a:pt x="1232" y="30"/>
                  </a:cubicBezTo>
                  <a:cubicBezTo>
                    <a:pt x="1203" y="8"/>
                    <a:pt x="1113" y="1"/>
                    <a:pt x="1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" name="Google Shape;348;p6"/>
            <p:cNvSpPr/>
            <p:nvPr/>
          </p:nvSpPr>
          <p:spPr>
            <a:xfrm rot="2851161">
              <a:off x="8873416" y="1833227"/>
              <a:ext cx="89151" cy="177482"/>
            </a:xfrm>
            <a:custGeom>
              <a:avLst/>
              <a:gdLst/>
              <a:ahLst/>
              <a:cxnLst/>
              <a:rect l="l" t="t" r="r" b="b"/>
              <a:pathLst>
                <a:path w="544" h="1083" extrusionOk="0">
                  <a:moveTo>
                    <a:pt x="343" y="0"/>
                  </a:moveTo>
                  <a:cubicBezTo>
                    <a:pt x="258" y="0"/>
                    <a:pt x="160" y="56"/>
                    <a:pt x="109" y="121"/>
                  </a:cubicBezTo>
                  <a:cubicBezTo>
                    <a:pt x="54" y="211"/>
                    <a:pt x="18" y="356"/>
                    <a:pt x="18" y="465"/>
                  </a:cubicBezTo>
                  <a:cubicBezTo>
                    <a:pt x="18" y="573"/>
                    <a:pt x="0" y="1062"/>
                    <a:pt x="145" y="1080"/>
                  </a:cubicBezTo>
                  <a:cubicBezTo>
                    <a:pt x="151" y="1082"/>
                    <a:pt x="158" y="1083"/>
                    <a:pt x="165" y="1083"/>
                  </a:cubicBezTo>
                  <a:cubicBezTo>
                    <a:pt x="304" y="1083"/>
                    <a:pt x="455" y="732"/>
                    <a:pt x="507" y="646"/>
                  </a:cubicBezTo>
                  <a:cubicBezTo>
                    <a:pt x="525" y="555"/>
                    <a:pt x="543" y="465"/>
                    <a:pt x="543" y="356"/>
                  </a:cubicBezTo>
                  <a:cubicBezTo>
                    <a:pt x="543" y="247"/>
                    <a:pt x="525" y="102"/>
                    <a:pt x="435" y="30"/>
                  </a:cubicBezTo>
                  <a:cubicBezTo>
                    <a:pt x="409" y="9"/>
                    <a:pt x="377" y="0"/>
                    <a:pt x="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" name="Google Shape;349;p6"/>
            <p:cNvSpPr/>
            <p:nvPr/>
          </p:nvSpPr>
          <p:spPr>
            <a:xfrm rot="2851161">
              <a:off x="8671546" y="1799587"/>
              <a:ext cx="219763" cy="317764"/>
            </a:xfrm>
            <a:custGeom>
              <a:avLst/>
              <a:gdLst/>
              <a:ahLst/>
              <a:cxnLst/>
              <a:rect l="l" t="t" r="r" b="b"/>
              <a:pathLst>
                <a:path w="1341" h="1939" fill="none" extrusionOk="0">
                  <a:moveTo>
                    <a:pt x="1340" y="1939"/>
                  </a:moveTo>
                  <a:cubicBezTo>
                    <a:pt x="1232" y="1124"/>
                    <a:pt x="706" y="381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" name="Google Shape;350;p6"/>
            <p:cNvSpPr/>
            <p:nvPr/>
          </p:nvSpPr>
          <p:spPr>
            <a:xfrm rot="2851161">
              <a:off x="8569613" y="1658042"/>
              <a:ext cx="270238" cy="77351"/>
            </a:xfrm>
            <a:custGeom>
              <a:avLst/>
              <a:gdLst/>
              <a:ahLst/>
              <a:cxnLst/>
              <a:rect l="l" t="t" r="r" b="b"/>
              <a:pathLst>
                <a:path w="1649" h="472" fill="none" extrusionOk="0">
                  <a:moveTo>
                    <a:pt x="0" y="327"/>
                  </a:moveTo>
                  <a:cubicBezTo>
                    <a:pt x="181" y="454"/>
                    <a:pt x="381" y="472"/>
                    <a:pt x="598" y="472"/>
                  </a:cubicBezTo>
                  <a:cubicBezTo>
                    <a:pt x="996" y="472"/>
                    <a:pt x="1431" y="327"/>
                    <a:pt x="1648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" name="Google Shape;351;p6"/>
            <p:cNvSpPr/>
            <p:nvPr/>
          </p:nvSpPr>
          <p:spPr>
            <a:xfrm rot="2851161">
              <a:off x="8670708" y="1661084"/>
              <a:ext cx="199114" cy="47689"/>
            </a:xfrm>
            <a:custGeom>
              <a:avLst/>
              <a:gdLst/>
              <a:ahLst/>
              <a:cxnLst/>
              <a:rect l="l" t="t" r="r" b="b"/>
              <a:pathLst>
                <a:path w="1215" h="291" fill="none" extrusionOk="0">
                  <a:moveTo>
                    <a:pt x="1" y="0"/>
                  </a:moveTo>
                  <a:cubicBezTo>
                    <a:pt x="363" y="200"/>
                    <a:pt x="798" y="290"/>
                    <a:pt x="1214" y="254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" name="Google Shape;352;p6"/>
            <p:cNvSpPr/>
            <p:nvPr/>
          </p:nvSpPr>
          <p:spPr>
            <a:xfrm rot="2851161">
              <a:off x="8881873" y="1602579"/>
              <a:ext cx="41789" cy="207800"/>
            </a:xfrm>
            <a:custGeom>
              <a:avLst/>
              <a:gdLst/>
              <a:ahLst/>
              <a:cxnLst/>
              <a:rect l="l" t="t" r="r" b="b"/>
              <a:pathLst>
                <a:path w="255" h="1268" fill="none" extrusionOk="0">
                  <a:moveTo>
                    <a:pt x="55" y="1268"/>
                  </a:moveTo>
                  <a:cubicBezTo>
                    <a:pt x="91" y="1214"/>
                    <a:pt x="127" y="1177"/>
                    <a:pt x="146" y="1105"/>
                  </a:cubicBezTo>
                  <a:cubicBezTo>
                    <a:pt x="254" y="743"/>
                    <a:pt x="218" y="308"/>
                    <a:pt x="1" y="0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" name="Google Shape;353;p6"/>
            <p:cNvSpPr/>
            <p:nvPr/>
          </p:nvSpPr>
          <p:spPr>
            <a:xfrm rot="2851161">
              <a:off x="8764335" y="1603002"/>
              <a:ext cx="130776" cy="139626"/>
            </a:xfrm>
            <a:custGeom>
              <a:avLst/>
              <a:gdLst/>
              <a:ahLst/>
              <a:cxnLst/>
              <a:rect l="l" t="t" r="r" b="b"/>
              <a:pathLst>
                <a:path w="798" h="852" fill="none" extrusionOk="0">
                  <a:moveTo>
                    <a:pt x="797" y="852"/>
                  </a:moveTo>
                  <a:cubicBezTo>
                    <a:pt x="634" y="490"/>
                    <a:pt x="362" y="182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" name="Google Shape;354;p6"/>
            <p:cNvSpPr/>
            <p:nvPr/>
          </p:nvSpPr>
          <p:spPr>
            <a:xfrm rot="2851161">
              <a:off x="8757392" y="1471752"/>
              <a:ext cx="129629" cy="103244"/>
            </a:xfrm>
            <a:custGeom>
              <a:avLst/>
              <a:gdLst/>
              <a:ahLst/>
              <a:cxnLst/>
              <a:rect l="l" t="t" r="r" b="b"/>
              <a:pathLst>
                <a:path w="791" h="630" extrusionOk="0">
                  <a:moveTo>
                    <a:pt x="465" y="1"/>
                  </a:moveTo>
                  <a:cubicBezTo>
                    <a:pt x="374" y="1"/>
                    <a:pt x="284" y="19"/>
                    <a:pt x="229" y="73"/>
                  </a:cubicBezTo>
                  <a:cubicBezTo>
                    <a:pt x="0" y="270"/>
                    <a:pt x="186" y="629"/>
                    <a:pt x="464" y="629"/>
                  </a:cubicBezTo>
                  <a:cubicBezTo>
                    <a:pt x="494" y="629"/>
                    <a:pt x="524" y="625"/>
                    <a:pt x="555" y="617"/>
                  </a:cubicBezTo>
                  <a:cubicBezTo>
                    <a:pt x="682" y="562"/>
                    <a:pt x="791" y="417"/>
                    <a:pt x="773" y="273"/>
                  </a:cubicBezTo>
                  <a:cubicBezTo>
                    <a:pt x="755" y="110"/>
                    <a:pt x="610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" name="Google Shape;355;p6"/>
            <p:cNvSpPr/>
            <p:nvPr/>
          </p:nvSpPr>
          <p:spPr>
            <a:xfrm rot="2851161">
              <a:off x="8904120" y="1517172"/>
              <a:ext cx="121599" cy="100131"/>
            </a:xfrm>
            <a:custGeom>
              <a:avLst/>
              <a:gdLst/>
              <a:ahLst/>
              <a:cxnLst/>
              <a:rect l="l" t="t" r="r" b="b"/>
              <a:pathLst>
                <a:path w="742" h="611" extrusionOk="0">
                  <a:moveTo>
                    <a:pt x="415" y="0"/>
                  </a:moveTo>
                  <a:cubicBezTo>
                    <a:pt x="343" y="0"/>
                    <a:pt x="252" y="18"/>
                    <a:pt x="180" y="73"/>
                  </a:cubicBezTo>
                  <a:cubicBezTo>
                    <a:pt x="1" y="268"/>
                    <a:pt x="174" y="611"/>
                    <a:pt x="422" y="611"/>
                  </a:cubicBezTo>
                  <a:cubicBezTo>
                    <a:pt x="449" y="611"/>
                    <a:pt x="477" y="607"/>
                    <a:pt x="506" y="598"/>
                  </a:cubicBezTo>
                  <a:cubicBezTo>
                    <a:pt x="651" y="543"/>
                    <a:pt x="741" y="417"/>
                    <a:pt x="705" y="272"/>
                  </a:cubicBezTo>
                  <a:cubicBezTo>
                    <a:pt x="687" y="145"/>
                    <a:pt x="560" y="18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" name="Google Shape;356;p6"/>
            <p:cNvSpPr/>
            <p:nvPr/>
          </p:nvSpPr>
          <p:spPr>
            <a:xfrm rot="2851161">
              <a:off x="8650060" y="1498039"/>
              <a:ext cx="121271" cy="97345"/>
            </a:xfrm>
            <a:custGeom>
              <a:avLst/>
              <a:gdLst/>
              <a:ahLst/>
              <a:cxnLst/>
              <a:rect l="l" t="t" r="r" b="b"/>
              <a:pathLst>
                <a:path w="740" h="594" extrusionOk="0">
                  <a:moveTo>
                    <a:pt x="414" y="1"/>
                  </a:moveTo>
                  <a:cubicBezTo>
                    <a:pt x="359" y="1"/>
                    <a:pt x="269" y="19"/>
                    <a:pt x="196" y="73"/>
                  </a:cubicBezTo>
                  <a:cubicBezTo>
                    <a:pt x="1" y="252"/>
                    <a:pt x="172" y="593"/>
                    <a:pt x="433" y="593"/>
                  </a:cubicBezTo>
                  <a:cubicBezTo>
                    <a:pt x="462" y="593"/>
                    <a:pt x="492" y="589"/>
                    <a:pt x="522" y="580"/>
                  </a:cubicBezTo>
                  <a:cubicBezTo>
                    <a:pt x="649" y="544"/>
                    <a:pt x="740" y="399"/>
                    <a:pt x="721" y="272"/>
                  </a:cubicBezTo>
                  <a:cubicBezTo>
                    <a:pt x="685" y="127"/>
                    <a:pt x="558" y="19"/>
                    <a:pt x="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" name="Google Shape;357;p6"/>
            <p:cNvSpPr/>
            <p:nvPr/>
          </p:nvSpPr>
          <p:spPr>
            <a:xfrm rot="2851161">
              <a:off x="8513263" y="1492826"/>
              <a:ext cx="138806" cy="109144"/>
            </a:xfrm>
            <a:custGeom>
              <a:avLst/>
              <a:gdLst/>
              <a:ahLst/>
              <a:cxnLst/>
              <a:rect l="l" t="t" r="r" b="b"/>
              <a:pathLst>
                <a:path w="847" h="666" extrusionOk="0">
                  <a:moveTo>
                    <a:pt x="484" y="1"/>
                  </a:moveTo>
                  <a:cubicBezTo>
                    <a:pt x="394" y="1"/>
                    <a:pt x="303" y="19"/>
                    <a:pt x="231" y="73"/>
                  </a:cubicBezTo>
                  <a:cubicBezTo>
                    <a:pt x="1" y="287"/>
                    <a:pt x="203" y="665"/>
                    <a:pt x="500" y="665"/>
                  </a:cubicBezTo>
                  <a:cubicBezTo>
                    <a:pt x="530" y="665"/>
                    <a:pt x="561" y="661"/>
                    <a:pt x="593" y="653"/>
                  </a:cubicBezTo>
                  <a:cubicBezTo>
                    <a:pt x="756" y="617"/>
                    <a:pt x="847" y="454"/>
                    <a:pt x="829" y="291"/>
                  </a:cubicBezTo>
                  <a:cubicBezTo>
                    <a:pt x="792" y="128"/>
                    <a:pt x="647" y="19"/>
                    <a:pt x="4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035803" y="2371056"/>
            <a:ext cx="8162233" cy="742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200">
              <a:lnSpc>
                <a:spcPct val="96000"/>
              </a:lnSpc>
              <a:buClr>
                <a:srgbClr val="000000"/>
              </a:buClr>
            </a:pPr>
            <a:r>
              <a:rPr lang="en-US" sz="4400" kern="0" spc="-133">
                <a:solidFill>
                  <a:srgbClr val="00257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Xem lại nội dung bài học.</a:t>
            </a:r>
            <a:endParaRPr lang="en-US" sz="4400" kern="0" spc="-133">
              <a:solidFill>
                <a:srgbClr val="00257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538536" y="3805121"/>
            <a:ext cx="8462685" cy="742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200">
              <a:lnSpc>
                <a:spcPct val="96000"/>
              </a:lnSpc>
              <a:buClr>
                <a:srgbClr val="000000"/>
              </a:buClr>
            </a:pPr>
            <a:r>
              <a:rPr lang="en-US" sz="4400" kern="0" spc="-133">
                <a:solidFill>
                  <a:srgbClr val="00257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Chuẩn bị bài: </a:t>
            </a:r>
            <a:r>
              <a:rPr lang="en-US" sz="4400" b="1" i="1" kern="0" spc="-133">
                <a:solidFill>
                  <a:srgbClr val="00257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Châu á.</a:t>
            </a:r>
            <a:endParaRPr lang="en-US" sz="4400" kern="0" spc="-133">
              <a:solidFill>
                <a:srgbClr val="00257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63" name="Picture 1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833597">
            <a:off x="423742" y="30473"/>
            <a:ext cx="1112409" cy="1701584"/>
          </a:xfrm>
          <a:prstGeom prst="rect">
            <a:avLst/>
          </a:prstGeom>
        </p:spPr>
      </p:pic>
      <p:grpSp>
        <p:nvGrpSpPr>
          <p:cNvPr id="73" name="Google Shape;134;p2"/>
          <p:cNvGrpSpPr/>
          <p:nvPr/>
        </p:nvGrpSpPr>
        <p:grpSpPr>
          <a:xfrm>
            <a:off x="3453732" y="899373"/>
            <a:ext cx="762867" cy="1103553"/>
            <a:chOff x="497350" y="-655197"/>
            <a:chExt cx="771716" cy="1116355"/>
          </a:xfrm>
        </p:grpSpPr>
        <p:sp>
          <p:nvSpPr>
            <p:cNvPr id="74" name="Google Shape;135;p2"/>
            <p:cNvSpPr/>
            <p:nvPr/>
          </p:nvSpPr>
          <p:spPr>
            <a:xfrm>
              <a:off x="642713" y="-655197"/>
              <a:ext cx="127826" cy="358242"/>
            </a:xfrm>
            <a:custGeom>
              <a:avLst/>
              <a:gdLst/>
              <a:ahLst/>
              <a:cxnLst/>
              <a:rect l="l" t="t" r="r" b="b"/>
              <a:pathLst>
                <a:path w="780" h="2186" extrusionOk="0">
                  <a:moveTo>
                    <a:pt x="277" y="1"/>
                  </a:moveTo>
                  <a:cubicBezTo>
                    <a:pt x="262" y="1"/>
                    <a:pt x="248" y="3"/>
                    <a:pt x="236" y="9"/>
                  </a:cubicBezTo>
                  <a:cubicBezTo>
                    <a:pt x="182" y="9"/>
                    <a:pt x="146" y="81"/>
                    <a:pt x="109" y="136"/>
                  </a:cubicBezTo>
                  <a:cubicBezTo>
                    <a:pt x="1" y="371"/>
                    <a:pt x="55" y="643"/>
                    <a:pt x="109" y="896"/>
                  </a:cubicBezTo>
                  <a:cubicBezTo>
                    <a:pt x="182" y="1132"/>
                    <a:pt x="254" y="1367"/>
                    <a:pt x="327" y="1603"/>
                  </a:cubicBezTo>
                  <a:cubicBezTo>
                    <a:pt x="363" y="1765"/>
                    <a:pt x="435" y="2001"/>
                    <a:pt x="544" y="2146"/>
                  </a:cubicBezTo>
                  <a:cubicBezTo>
                    <a:pt x="575" y="2174"/>
                    <a:pt x="601" y="2186"/>
                    <a:pt x="622" y="2186"/>
                  </a:cubicBezTo>
                  <a:cubicBezTo>
                    <a:pt x="725" y="2186"/>
                    <a:pt x="725" y="1907"/>
                    <a:pt x="725" y="1802"/>
                  </a:cubicBezTo>
                  <a:cubicBezTo>
                    <a:pt x="779" y="1403"/>
                    <a:pt x="743" y="987"/>
                    <a:pt x="707" y="606"/>
                  </a:cubicBezTo>
                  <a:cubicBezTo>
                    <a:pt x="653" y="371"/>
                    <a:pt x="598" y="99"/>
                    <a:pt x="363" y="9"/>
                  </a:cubicBezTo>
                  <a:cubicBezTo>
                    <a:pt x="339" y="9"/>
                    <a:pt x="307" y="1"/>
                    <a:pt x="2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" name="Google Shape;136;p2"/>
            <p:cNvSpPr/>
            <p:nvPr/>
          </p:nvSpPr>
          <p:spPr>
            <a:xfrm>
              <a:off x="802989" y="-419701"/>
              <a:ext cx="151589" cy="335790"/>
            </a:xfrm>
            <a:custGeom>
              <a:avLst/>
              <a:gdLst/>
              <a:ahLst/>
              <a:cxnLst/>
              <a:rect l="l" t="t" r="r" b="b"/>
              <a:pathLst>
                <a:path w="925" h="2049" extrusionOk="0">
                  <a:moveTo>
                    <a:pt x="737" y="1"/>
                  </a:moveTo>
                  <a:cubicBezTo>
                    <a:pt x="639" y="1"/>
                    <a:pt x="559" y="100"/>
                    <a:pt x="526" y="184"/>
                  </a:cubicBezTo>
                  <a:cubicBezTo>
                    <a:pt x="345" y="455"/>
                    <a:pt x="218" y="781"/>
                    <a:pt x="146" y="1089"/>
                  </a:cubicBezTo>
                  <a:cubicBezTo>
                    <a:pt x="91" y="1379"/>
                    <a:pt x="1" y="1741"/>
                    <a:pt x="37" y="2049"/>
                  </a:cubicBezTo>
                  <a:cubicBezTo>
                    <a:pt x="381" y="1614"/>
                    <a:pt x="671" y="1089"/>
                    <a:pt x="852" y="564"/>
                  </a:cubicBezTo>
                  <a:cubicBezTo>
                    <a:pt x="888" y="473"/>
                    <a:pt x="924" y="383"/>
                    <a:pt x="924" y="274"/>
                  </a:cubicBezTo>
                  <a:cubicBezTo>
                    <a:pt x="924" y="166"/>
                    <a:pt x="888" y="21"/>
                    <a:pt x="761" y="3"/>
                  </a:cubicBezTo>
                  <a:cubicBezTo>
                    <a:pt x="753" y="1"/>
                    <a:pt x="745" y="1"/>
                    <a:pt x="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" name="Google Shape;137;p2"/>
            <p:cNvSpPr/>
            <p:nvPr/>
          </p:nvSpPr>
          <p:spPr>
            <a:xfrm>
              <a:off x="944746" y="-189449"/>
              <a:ext cx="146345" cy="362175"/>
            </a:xfrm>
            <a:custGeom>
              <a:avLst/>
              <a:gdLst/>
              <a:ahLst/>
              <a:cxnLst/>
              <a:rect l="l" t="t" r="r" b="b"/>
              <a:pathLst>
                <a:path w="893" h="2210" extrusionOk="0">
                  <a:moveTo>
                    <a:pt x="670" y="0"/>
                  </a:moveTo>
                  <a:cubicBezTo>
                    <a:pt x="654" y="0"/>
                    <a:pt x="637" y="3"/>
                    <a:pt x="621" y="10"/>
                  </a:cubicBezTo>
                  <a:cubicBezTo>
                    <a:pt x="530" y="28"/>
                    <a:pt x="494" y="101"/>
                    <a:pt x="440" y="155"/>
                  </a:cubicBezTo>
                  <a:cubicBezTo>
                    <a:pt x="240" y="499"/>
                    <a:pt x="114" y="879"/>
                    <a:pt x="59" y="1278"/>
                  </a:cubicBezTo>
                  <a:cubicBezTo>
                    <a:pt x="41" y="1477"/>
                    <a:pt x="23" y="1676"/>
                    <a:pt x="23" y="1875"/>
                  </a:cubicBezTo>
                  <a:cubicBezTo>
                    <a:pt x="23" y="1933"/>
                    <a:pt x="0" y="2209"/>
                    <a:pt x="64" y="2209"/>
                  </a:cubicBezTo>
                  <a:cubicBezTo>
                    <a:pt x="80" y="2209"/>
                    <a:pt x="102" y="2191"/>
                    <a:pt x="132" y="2147"/>
                  </a:cubicBezTo>
                  <a:cubicBezTo>
                    <a:pt x="277" y="1912"/>
                    <a:pt x="440" y="1640"/>
                    <a:pt x="584" y="1368"/>
                  </a:cubicBezTo>
                  <a:cubicBezTo>
                    <a:pt x="747" y="1042"/>
                    <a:pt x="892" y="734"/>
                    <a:pt x="892" y="372"/>
                  </a:cubicBezTo>
                  <a:cubicBezTo>
                    <a:pt x="892" y="282"/>
                    <a:pt x="892" y="191"/>
                    <a:pt x="856" y="119"/>
                  </a:cubicBezTo>
                  <a:cubicBezTo>
                    <a:pt x="812" y="60"/>
                    <a:pt x="743" y="0"/>
                    <a:pt x="6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" name="Google Shape;138;p2"/>
            <p:cNvSpPr/>
            <p:nvPr/>
          </p:nvSpPr>
          <p:spPr>
            <a:xfrm>
              <a:off x="1102728" y="24743"/>
              <a:ext cx="166338" cy="321696"/>
            </a:xfrm>
            <a:custGeom>
              <a:avLst/>
              <a:gdLst/>
              <a:ahLst/>
              <a:cxnLst/>
              <a:rect l="l" t="t" r="r" b="b"/>
              <a:pathLst>
                <a:path w="1015" h="1963" extrusionOk="0">
                  <a:moveTo>
                    <a:pt x="685" y="1"/>
                  </a:moveTo>
                  <a:cubicBezTo>
                    <a:pt x="669" y="1"/>
                    <a:pt x="652" y="3"/>
                    <a:pt x="635" y="7"/>
                  </a:cubicBezTo>
                  <a:cubicBezTo>
                    <a:pt x="526" y="43"/>
                    <a:pt x="453" y="170"/>
                    <a:pt x="417" y="260"/>
                  </a:cubicBezTo>
                  <a:cubicBezTo>
                    <a:pt x="164" y="786"/>
                    <a:pt x="1" y="1383"/>
                    <a:pt x="19" y="1963"/>
                  </a:cubicBezTo>
                  <a:cubicBezTo>
                    <a:pt x="91" y="1927"/>
                    <a:pt x="146" y="1854"/>
                    <a:pt x="182" y="1818"/>
                  </a:cubicBezTo>
                  <a:cubicBezTo>
                    <a:pt x="508" y="1474"/>
                    <a:pt x="725" y="1094"/>
                    <a:pt x="906" y="695"/>
                  </a:cubicBezTo>
                  <a:cubicBezTo>
                    <a:pt x="961" y="532"/>
                    <a:pt x="1015" y="387"/>
                    <a:pt x="979" y="242"/>
                  </a:cubicBezTo>
                  <a:cubicBezTo>
                    <a:pt x="931" y="114"/>
                    <a:pt x="812" y="1"/>
                    <a:pt x="6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" name="Google Shape;139;p2"/>
            <p:cNvSpPr/>
            <p:nvPr/>
          </p:nvSpPr>
          <p:spPr>
            <a:xfrm>
              <a:off x="497350" y="-288269"/>
              <a:ext cx="335462" cy="237134"/>
            </a:xfrm>
            <a:custGeom>
              <a:avLst/>
              <a:gdLst/>
              <a:ahLst/>
              <a:cxnLst/>
              <a:rect l="l" t="t" r="r" b="b"/>
              <a:pathLst>
                <a:path w="2047" h="1447" extrusionOk="0">
                  <a:moveTo>
                    <a:pt x="285" y="1"/>
                  </a:moveTo>
                  <a:cubicBezTo>
                    <a:pt x="208" y="1"/>
                    <a:pt x="134" y="16"/>
                    <a:pt x="91" y="70"/>
                  </a:cubicBezTo>
                  <a:cubicBezTo>
                    <a:pt x="0" y="160"/>
                    <a:pt x="37" y="287"/>
                    <a:pt x="73" y="396"/>
                  </a:cubicBezTo>
                  <a:cubicBezTo>
                    <a:pt x="163" y="631"/>
                    <a:pt x="399" y="794"/>
                    <a:pt x="616" y="903"/>
                  </a:cubicBezTo>
                  <a:cubicBezTo>
                    <a:pt x="852" y="1011"/>
                    <a:pt x="1087" y="1066"/>
                    <a:pt x="1322" y="1174"/>
                  </a:cubicBezTo>
                  <a:cubicBezTo>
                    <a:pt x="1540" y="1265"/>
                    <a:pt x="1775" y="1428"/>
                    <a:pt x="1992" y="1446"/>
                  </a:cubicBezTo>
                  <a:cubicBezTo>
                    <a:pt x="2047" y="1301"/>
                    <a:pt x="1757" y="1066"/>
                    <a:pt x="1666" y="939"/>
                  </a:cubicBezTo>
                  <a:cubicBezTo>
                    <a:pt x="1503" y="740"/>
                    <a:pt x="1304" y="559"/>
                    <a:pt x="1069" y="378"/>
                  </a:cubicBezTo>
                  <a:cubicBezTo>
                    <a:pt x="870" y="215"/>
                    <a:pt x="670" y="88"/>
                    <a:pt x="435" y="15"/>
                  </a:cubicBezTo>
                  <a:cubicBezTo>
                    <a:pt x="391" y="8"/>
                    <a:pt x="337" y="1"/>
                    <a:pt x="2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" name="Google Shape;140;p2"/>
            <p:cNvSpPr/>
            <p:nvPr/>
          </p:nvSpPr>
          <p:spPr>
            <a:xfrm>
              <a:off x="604201" y="16222"/>
              <a:ext cx="365125" cy="169944"/>
            </a:xfrm>
            <a:custGeom>
              <a:avLst/>
              <a:gdLst/>
              <a:ahLst/>
              <a:cxnLst/>
              <a:rect l="l" t="t" r="r" b="b"/>
              <a:pathLst>
                <a:path w="2228" h="1037" extrusionOk="0">
                  <a:moveTo>
                    <a:pt x="383" y="0"/>
                  </a:moveTo>
                  <a:cubicBezTo>
                    <a:pt x="272" y="0"/>
                    <a:pt x="163" y="23"/>
                    <a:pt x="73" y="77"/>
                  </a:cubicBezTo>
                  <a:cubicBezTo>
                    <a:pt x="37" y="95"/>
                    <a:pt x="0" y="149"/>
                    <a:pt x="0" y="204"/>
                  </a:cubicBezTo>
                  <a:cubicBezTo>
                    <a:pt x="0" y="240"/>
                    <a:pt x="0" y="258"/>
                    <a:pt x="37" y="294"/>
                  </a:cubicBezTo>
                  <a:cubicBezTo>
                    <a:pt x="127" y="475"/>
                    <a:pt x="308" y="602"/>
                    <a:pt x="489" y="693"/>
                  </a:cubicBezTo>
                  <a:cubicBezTo>
                    <a:pt x="670" y="783"/>
                    <a:pt x="888" y="838"/>
                    <a:pt x="1087" y="874"/>
                  </a:cubicBezTo>
                  <a:cubicBezTo>
                    <a:pt x="1413" y="946"/>
                    <a:pt x="1703" y="983"/>
                    <a:pt x="2029" y="1037"/>
                  </a:cubicBezTo>
                  <a:cubicBezTo>
                    <a:pt x="2065" y="1037"/>
                    <a:pt x="2119" y="1037"/>
                    <a:pt x="2137" y="1019"/>
                  </a:cubicBezTo>
                  <a:cubicBezTo>
                    <a:pt x="2228" y="946"/>
                    <a:pt x="1630" y="494"/>
                    <a:pt x="1540" y="439"/>
                  </a:cubicBezTo>
                  <a:cubicBezTo>
                    <a:pt x="1286" y="294"/>
                    <a:pt x="1014" y="149"/>
                    <a:pt x="707" y="59"/>
                  </a:cubicBezTo>
                  <a:cubicBezTo>
                    <a:pt x="607" y="23"/>
                    <a:pt x="494" y="0"/>
                    <a:pt x="3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" name="Google Shape;141;p2"/>
            <p:cNvSpPr/>
            <p:nvPr/>
          </p:nvSpPr>
          <p:spPr>
            <a:xfrm>
              <a:off x="808888" y="334478"/>
              <a:ext cx="301867" cy="126679"/>
            </a:xfrm>
            <a:custGeom>
              <a:avLst/>
              <a:gdLst/>
              <a:ahLst/>
              <a:cxnLst/>
              <a:rect l="l" t="t" r="r" b="b"/>
              <a:pathLst>
                <a:path w="1842" h="773" extrusionOk="0">
                  <a:moveTo>
                    <a:pt x="1214" y="0"/>
                  </a:moveTo>
                  <a:cubicBezTo>
                    <a:pt x="943" y="18"/>
                    <a:pt x="671" y="37"/>
                    <a:pt x="399" y="127"/>
                  </a:cubicBezTo>
                  <a:cubicBezTo>
                    <a:pt x="309" y="163"/>
                    <a:pt x="218" y="200"/>
                    <a:pt x="146" y="254"/>
                  </a:cubicBezTo>
                  <a:cubicBezTo>
                    <a:pt x="73" y="290"/>
                    <a:pt x="1" y="381"/>
                    <a:pt x="1" y="471"/>
                  </a:cubicBezTo>
                  <a:cubicBezTo>
                    <a:pt x="1" y="634"/>
                    <a:pt x="146" y="743"/>
                    <a:pt x="309" y="761"/>
                  </a:cubicBezTo>
                  <a:cubicBezTo>
                    <a:pt x="342" y="769"/>
                    <a:pt x="377" y="773"/>
                    <a:pt x="412" y="773"/>
                  </a:cubicBezTo>
                  <a:cubicBezTo>
                    <a:pt x="528" y="773"/>
                    <a:pt x="650" y="734"/>
                    <a:pt x="761" y="707"/>
                  </a:cubicBezTo>
                  <a:cubicBezTo>
                    <a:pt x="1124" y="562"/>
                    <a:pt x="1504" y="435"/>
                    <a:pt x="1757" y="127"/>
                  </a:cubicBezTo>
                  <a:cubicBezTo>
                    <a:pt x="1842" y="29"/>
                    <a:pt x="1751" y="18"/>
                    <a:pt x="1673" y="18"/>
                  </a:cubicBezTo>
                  <a:cubicBezTo>
                    <a:pt x="1650" y="18"/>
                    <a:pt x="1629" y="18"/>
                    <a:pt x="1613" y="18"/>
                  </a:cubicBezTo>
                  <a:cubicBezTo>
                    <a:pt x="1486" y="18"/>
                    <a:pt x="1341" y="0"/>
                    <a:pt x="12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" name="Google Shape;142;p2"/>
            <p:cNvSpPr/>
            <p:nvPr/>
          </p:nvSpPr>
          <p:spPr>
            <a:xfrm>
              <a:off x="743664" y="-315473"/>
              <a:ext cx="466075" cy="744998"/>
            </a:xfrm>
            <a:custGeom>
              <a:avLst/>
              <a:gdLst/>
              <a:ahLst/>
              <a:cxnLst/>
              <a:rect l="l" t="t" r="r" b="b"/>
              <a:pathLst>
                <a:path w="2844" h="4546" fill="none" extrusionOk="0">
                  <a:moveTo>
                    <a:pt x="2844" y="4546"/>
                  </a:moveTo>
                  <a:cubicBezTo>
                    <a:pt x="1377" y="3441"/>
                    <a:pt x="363" y="1793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2" name="Google Shape;134;p2"/>
          <p:cNvGrpSpPr/>
          <p:nvPr/>
        </p:nvGrpSpPr>
        <p:grpSpPr>
          <a:xfrm flipH="1">
            <a:off x="7937350" y="883860"/>
            <a:ext cx="762867" cy="1103553"/>
            <a:chOff x="497350" y="-655197"/>
            <a:chExt cx="771716" cy="1116355"/>
          </a:xfrm>
        </p:grpSpPr>
        <p:sp>
          <p:nvSpPr>
            <p:cNvPr id="83" name="Google Shape;135;p2"/>
            <p:cNvSpPr/>
            <p:nvPr/>
          </p:nvSpPr>
          <p:spPr>
            <a:xfrm>
              <a:off x="642713" y="-655197"/>
              <a:ext cx="127826" cy="358242"/>
            </a:xfrm>
            <a:custGeom>
              <a:avLst/>
              <a:gdLst/>
              <a:ahLst/>
              <a:cxnLst/>
              <a:rect l="l" t="t" r="r" b="b"/>
              <a:pathLst>
                <a:path w="780" h="2186" extrusionOk="0">
                  <a:moveTo>
                    <a:pt x="277" y="1"/>
                  </a:moveTo>
                  <a:cubicBezTo>
                    <a:pt x="262" y="1"/>
                    <a:pt x="248" y="3"/>
                    <a:pt x="236" y="9"/>
                  </a:cubicBezTo>
                  <a:cubicBezTo>
                    <a:pt x="182" y="9"/>
                    <a:pt x="146" y="81"/>
                    <a:pt x="109" y="136"/>
                  </a:cubicBezTo>
                  <a:cubicBezTo>
                    <a:pt x="1" y="371"/>
                    <a:pt x="55" y="643"/>
                    <a:pt x="109" y="896"/>
                  </a:cubicBezTo>
                  <a:cubicBezTo>
                    <a:pt x="182" y="1132"/>
                    <a:pt x="254" y="1367"/>
                    <a:pt x="327" y="1603"/>
                  </a:cubicBezTo>
                  <a:cubicBezTo>
                    <a:pt x="363" y="1765"/>
                    <a:pt x="435" y="2001"/>
                    <a:pt x="544" y="2146"/>
                  </a:cubicBezTo>
                  <a:cubicBezTo>
                    <a:pt x="575" y="2174"/>
                    <a:pt x="601" y="2186"/>
                    <a:pt x="622" y="2186"/>
                  </a:cubicBezTo>
                  <a:cubicBezTo>
                    <a:pt x="725" y="2186"/>
                    <a:pt x="725" y="1907"/>
                    <a:pt x="725" y="1802"/>
                  </a:cubicBezTo>
                  <a:cubicBezTo>
                    <a:pt x="779" y="1403"/>
                    <a:pt x="743" y="987"/>
                    <a:pt x="707" y="606"/>
                  </a:cubicBezTo>
                  <a:cubicBezTo>
                    <a:pt x="653" y="371"/>
                    <a:pt x="598" y="99"/>
                    <a:pt x="363" y="9"/>
                  </a:cubicBezTo>
                  <a:cubicBezTo>
                    <a:pt x="339" y="9"/>
                    <a:pt x="307" y="1"/>
                    <a:pt x="2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" name="Google Shape;136;p2"/>
            <p:cNvSpPr/>
            <p:nvPr/>
          </p:nvSpPr>
          <p:spPr>
            <a:xfrm>
              <a:off x="802989" y="-419701"/>
              <a:ext cx="151589" cy="335790"/>
            </a:xfrm>
            <a:custGeom>
              <a:avLst/>
              <a:gdLst/>
              <a:ahLst/>
              <a:cxnLst/>
              <a:rect l="l" t="t" r="r" b="b"/>
              <a:pathLst>
                <a:path w="925" h="2049" extrusionOk="0">
                  <a:moveTo>
                    <a:pt x="737" y="1"/>
                  </a:moveTo>
                  <a:cubicBezTo>
                    <a:pt x="639" y="1"/>
                    <a:pt x="559" y="100"/>
                    <a:pt x="526" y="184"/>
                  </a:cubicBezTo>
                  <a:cubicBezTo>
                    <a:pt x="345" y="455"/>
                    <a:pt x="218" y="781"/>
                    <a:pt x="146" y="1089"/>
                  </a:cubicBezTo>
                  <a:cubicBezTo>
                    <a:pt x="91" y="1379"/>
                    <a:pt x="1" y="1741"/>
                    <a:pt x="37" y="2049"/>
                  </a:cubicBezTo>
                  <a:cubicBezTo>
                    <a:pt x="381" y="1614"/>
                    <a:pt x="671" y="1089"/>
                    <a:pt x="852" y="564"/>
                  </a:cubicBezTo>
                  <a:cubicBezTo>
                    <a:pt x="888" y="473"/>
                    <a:pt x="924" y="383"/>
                    <a:pt x="924" y="274"/>
                  </a:cubicBezTo>
                  <a:cubicBezTo>
                    <a:pt x="924" y="166"/>
                    <a:pt x="888" y="21"/>
                    <a:pt x="761" y="3"/>
                  </a:cubicBezTo>
                  <a:cubicBezTo>
                    <a:pt x="753" y="1"/>
                    <a:pt x="745" y="1"/>
                    <a:pt x="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" name="Google Shape;137;p2"/>
            <p:cNvSpPr/>
            <p:nvPr/>
          </p:nvSpPr>
          <p:spPr>
            <a:xfrm>
              <a:off x="944746" y="-189449"/>
              <a:ext cx="146345" cy="362175"/>
            </a:xfrm>
            <a:custGeom>
              <a:avLst/>
              <a:gdLst/>
              <a:ahLst/>
              <a:cxnLst/>
              <a:rect l="l" t="t" r="r" b="b"/>
              <a:pathLst>
                <a:path w="893" h="2210" extrusionOk="0">
                  <a:moveTo>
                    <a:pt x="670" y="0"/>
                  </a:moveTo>
                  <a:cubicBezTo>
                    <a:pt x="654" y="0"/>
                    <a:pt x="637" y="3"/>
                    <a:pt x="621" y="10"/>
                  </a:cubicBezTo>
                  <a:cubicBezTo>
                    <a:pt x="530" y="28"/>
                    <a:pt x="494" y="101"/>
                    <a:pt x="440" y="155"/>
                  </a:cubicBezTo>
                  <a:cubicBezTo>
                    <a:pt x="240" y="499"/>
                    <a:pt x="114" y="879"/>
                    <a:pt x="59" y="1278"/>
                  </a:cubicBezTo>
                  <a:cubicBezTo>
                    <a:pt x="41" y="1477"/>
                    <a:pt x="23" y="1676"/>
                    <a:pt x="23" y="1875"/>
                  </a:cubicBezTo>
                  <a:cubicBezTo>
                    <a:pt x="23" y="1933"/>
                    <a:pt x="0" y="2209"/>
                    <a:pt x="64" y="2209"/>
                  </a:cubicBezTo>
                  <a:cubicBezTo>
                    <a:pt x="80" y="2209"/>
                    <a:pt x="102" y="2191"/>
                    <a:pt x="132" y="2147"/>
                  </a:cubicBezTo>
                  <a:cubicBezTo>
                    <a:pt x="277" y="1912"/>
                    <a:pt x="440" y="1640"/>
                    <a:pt x="584" y="1368"/>
                  </a:cubicBezTo>
                  <a:cubicBezTo>
                    <a:pt x="747" y="1042"/>
                    <a:pt x="892" y="734"/>
                    <a:pt x="892" y="372"/>
                  </a:cubicBezTo>
                  <a:cubicBezTo>
                    <a:pt x="892" y="282"/>
                    <a:pt x="892" y="191"/>
                    <a:pt x="856" y="119"/>
                  </a:cubicBezTo>
                  <a:cubicBezTo>
                    <a:pt x="812" y="60"/>
                    <a:pt x="743" y="0"/>
                    <a:pt x="6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" name="Google Shape;138;p2"/>
            <p:cNvSpPr/>
            <p:nvPr/>
          </p:nvSpPr>
          <p:spPr>
            <a:xfrm>
              <a:off x="1102728" y="24743"/>
              <a:ext cx="166338" cy="321696"/>
            </a:xfrm>
            <a:custGeom>
              <a:avLst/>
              <a:gdLst/>
              <a:ahLst/>
              <a:cxnLst/>
              <a:rect l="l" t="t" r="r" b="b"/>
              <a:pathLst>
                <a:path w="1015" h="1963" extrusionOk="0">
                  <a:moveTo>
                    <a:pt x="685" y="1"/>
                  </a:moveTo>
                  <a:cubicBezTo>
                    <a:pt x="669" y="1"/>
                    <a:pt x="652" y="3"/>
                    <a:pt x="635" y="7"/>
                  </a:cubicBezTo>
                  <a:cubicBezTo>
                    <a:pt x="526" y="43"/>
                    <a:pt x="453" y="170"/>
                    <a:pt x="417" y="260"/>
                  </a:cubicBezTo>
                  <a:cubicBezTo>
                    <a:pt x="164" y="786"/>
                    <a:pt x="1" y="1383"/>
                    <a:pt x="19" y="1963"/>
                  </a:cubicBezTo>
                  <a:cubicBezTo>
                    <a:pt x="91" y="1927"/>
                    <a:pt x="146" y="1854"/>
                    <a:pt x="182" y="1818"/>
                  </a:cubicBezTo>
                  <a:cubicBezTo>
                    <a:pt x="508" y="1474"/>
                    <a:pt x="725" y="1094"/>
                    <a:pt x="906" y="695"/>
                  </a:cubicBezTo>
                  <a:cubicBezTo>
                    <a:pt x="961" y="532"/>
                    <a:pt x="1015" y="387"/>
                    <a:pt x="979" y="242"/>
                  </a:cubicBezTo>
                  <a:cubicBezTo>
                    <a:pt x="931" y="114"/>
                    <a:pt x="812" y="1"/>
                    <a:pt x="6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" name="Google Shape;139;p2"/>
            <p:cNvSpPr/>
            <p:nvPr/>
          </p:nvSpPr>
          <p:spPr>
            <a:xfrm>
              <a:off x="497350" y="-288269"/>
              <a:ext cx="335462" cy="237134"/>
            </a:xfrm>
            <a:custGeom>
              <a:avLst/>
              <a:gdLst/>
              <a:ahLst/>
              <a:cxnLst/>
              <a:rect l="l" t="t" r="r" b="b"/>
              <a:pathLst>
                <a:path w="2047" h="1447" extrusionOk="0">
                  <a:moveTo>
                    <a:pt x="285" y="1"/>
                  </a:moveTo>
                  <a:cubicBezTo>
                    <a:pt x="208" y="1"/>
                    <a:pt x="134" y="16"/>
                    <a:pt x="91" y="70"/>
                  </a:cubicBezTo>
                  <a:cubicBezTo>
                    <a:pt x="0" y="160"/>
                    <a:pt x="37" y="287"/>
                    <a:pt x="73" y="396"/>
                  </a:cubicBezTo>
                  <a:cubicBezTo>
                    <a:pt x="163" y="631"/>
                    <a:pt x="399" y="794"/>
                    <a:pt x="616" y="903"/>
                  </a:cubicBezTo>
                  <a:cubicBezTo>
                    <a:pt x="852" y="1011"/>
                    <a:pt x="1087" y="1066"/>
                    <a:pt x="1322" y="1174"/>
                  </a:cubicBezTo>
                  <a:cubicBezTo>
                    <a:pt x="1540" y="1265"/>
                    <a:pt x="1775" y="1428"/>
                    <a:pt x="1992" y="1446"/>
                  </a:cubicBezTo>
                  <a:cubicBezTo>
                    <a:pt x="2047" y="1301"/>
                    <a:pt x="1757" y="1066"/>
                    <a:pt x="1666" y="939"/>
                  </a:cubicBezTo>
                  <a:cubicBezTo>
                    <a:pt x="1503" y="740"/>
                    <a:pt x="1304" y="559"/>
                    <a:pt x="1069" y="378"/>
                  </a:cubicBezTo>
                  <a:cubicBezTo>
                    <a:pt x="870" y="215"/>
                    <a:pt x="670" y="88"/>
                    <a:pt x="435" y="15"/>
                  </a:cubicBezTo>
                  <a:cubicBezTo>
                    <a:pt x="391" y="8"/>
                    <a:pt x="337" y="1"/>
                    <a:pt x="2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" name="Google Shape;140;p2"/>
            <p:cNvSpPr/>
            <p:nvPr/>
          </p:nvSpPr>
          <p:spPr>
            <a:xfrm>
              <a:off x="604201" y="16222"/>
              <a:ext cx="365125" cy="169944"/>
            </a:xfrm>
            <a:custGeom>
              <a:avLst/>
              <a:gdLst/>
              <a:ahLst/>
              <a:cxnLst/>
              <a:rect l="l" t="t" r="r" b="b"/>
              <a:pathLst>
                <a:path w="2228" h="1037" extrusionOk="0">
                  <a:moveTo>
                    <a:pt x="383" y="0"/>
                  </a:moveTo>
                  <a:cubicBezTo>
                    <a:pt x="272" y="0"/>
                    <a:pt x="163" y="23"/>
                    <a:pt x="73" y="77"/>
                  </a:cubicBezTo>
                  <a:cubicBezTo>
                    <a:pt x="37" y="95"/>
                    <a:pt x="0" y="149"/>
                    <a:pt x="0" y="204"/>
                  </a:cubicBezTo>
                  <a:cubicBezTo>
                    <a:pt x="0" y="240"/>
                    <a:pt x="0" y="258"/>
                    <a:pt x="37" y="294"/>
                  </a:cubicBezTo>
                  <a:cubicBezTo>
                    <a:pt x="127" y="475"/>
                    <a:pt x="308" y="602"/>
                    <a:pt x="489" y="693"/>
                  </a:cubicBezTo>
                  <a:cubicBezTo>
                    <a:pt x="670" y="783"/>
                    <a:pt x="888" y="838"/>
                    <a:pt x="1087" y="874"/>
                  </a:cubicBezTo>
                  <a:cubicBezTo>
                    <a:pt x="1413" y="946"/>
                    <a:pt x="1703" y="983"/>
                    <a:pt x="2029" y="1037"/>
                  </a:cubicBezTo>
                  <a:cubicBezTo>
                    <a:pt x="2065" y="1037"/>
                    <a:pt x="2119" y="1037"/>
                    <a:pt x="2137" y="1019"/>
                  </a:cubicBezTo>
                  <a:cubicBezTo>
                    <a:pt x="2228" y="946"/>
                    <a:pt x="1630" y="494"/>
                    <a:pt x="1540" y="439"/>
                  </a:cubicBezTo>
                  <a:cubicBezTo>
                    <a:pt x="1286" y="294"/>
                    <a:pt x="1014" y="149"/>
                    <a:pt x="707" y="59"/>
                  </a:cubicBezTo>
                  <a:cubicBezTo>
                    <a:pt x="607" y="23"/>
                    <a:pt x="494" y="0"/>
                    <a:pt x="3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" name="Google Shape;141;p2"/>
            <p:cNvSpPr/>
            <p:nvPr/>
          </p:nvSpPr>
          <p:spPr>
            <a:xfrm>
              <a:off x="808888" y="334478"/>
              <a:ext cx="301867" cy="126679"/>
            </a:xfrm>
            <a:custGeom>
              <a:avLst/>
              <a:gdLst/>
              <a:ahLst/>
              <a:cxnLst/>
              <a:rect l="l" t="t" r="r" b="b"/>
              <a:pathLst>
                <a:path w="1842" h="773" extrusionOk="0">
                  <a:moveTo>
                    <a:pt x="1214" y="0"/>
                  </a:moveTo>
                  <a:cubicBezTo>
                    <a:pt x="943" y="18"/>
                    <a:pt x="671" y="37"/>
                    <a:pt x="399" y="127"/>
                  </a:cubicBezTo>
                  <a:cubicBezTo>
                    <a:pt x="309" y="163"/>
                    <a:pt x="218" y="200"/>
                    <a:pt x="146" y="254"/>
                  </a:cubicBezTo>
                  <a:cubicBezTo>
                    <a:pt x="73" y="290"/>
                    <a:pt x="1" y="381"/>
                    <a:pt x="1" y="471"/>
                  </a:cubicBezTo>
                  <a:cubicBezTo>
                    <a:pt x="1" y="634"/>
                    <a:pt x="146" y="743"/>
                    <a:pt x="309" y="761"/>
                  </a:cubicBezTo>
                  <a:cubicBezTo>
                    <a:pt x="342" y="769"/>
                    <a:pt x="377" y="773"/>
                    <a:pt x="412" y="773"/>
                  </a:cubicBezTo>
                  <a:cubicBezTo>
                    <a:pt x="528" y="773"/>
                    <a:pt x="650" y="734"/>
                    <a:pt x="761" y="707"/>
                  </a:cubicBezTo>
                  <a:cubicBezTo>
                    <a:pt x="1124" y="562"/>
                    <a:pt x="1504" y="435"/>
                    <a:pt x="1757" y="127"/>
                  </a:cubicBezTo>
                  <a:cubicBezTo>
                    <a:pt x="1842" y="29"/>
                    <a:pt x="1751" y="18"/>
                    <a:pt x="1673" y="18"/>
                  </a:cubicBezTo>
                  <a:cubicBezTo>
                    <a:pt x="1650" y="18"/>
                    <a:pt x="1629" y="18"/>
                    <a:pt x="1613" y="18"/>
                  </a:cubicBezTo>
                  <a:cubicBezTo>
                    <a:pt x="1486" y="18"/>
                    <a:pt x="1341" y="0"/>
                    <a:pt x="12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" name="Google Shape;142;p2"/>
            <p:cNvSpPr/>
            <p:nvPr/>
          </p:nvSpPr>
          <p:spPr>
            <a:xfrm>
              <a:off x="743664" y="-315473"/>
              <a:ext cx="466075" cy="744998"/>
            </a:xfrm>
            <a:custGeom>
              <a:avLst/>
              <a:gdLst/>
              <a:ahLst/>
              <a:cxnLst/>
              <a:rect l="l" t="t" r="r" b="b"/>
              <a:pathLst>
                <a:path w="2844" h="4546" fill="none" extrusionOk="0">
                  <a:moveTo>
                    <a:pt x="2844" y="4546"/>
                  </a:moveTo>
                  <a:cubicBezTo>
                    <a:pt x="1377" y="3441"/>
                    <a:pt x="363" y="1793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1" name="Google Shape;241;p4"/>
          <p:cNvGrpSpPr/>
          <p:nvPr/>
        </p:nvGrpSpPr>
        <p:grpSpPr>
          <a:xfrm rot="1542551" flipH="1">
            <a:off x="11345829" y="5200703"/>
            <a:ext cx="1072647" cy="1461799"/>
            <a:chOff x="2203847" y="-2373322"/>
            <a:chExt cx="804491" cy="1096358"/>
          </a:xfrm>
        </p:grpSpPr>
        <p:sp>
          <p:nvSpPr>
            <p:cNvPr id="92" name="Google Shape;242;p4"/>
            <p:cNvSpPr/>
            <p:nvPr/>
          </p:nvSpPr>
          <p:spPr>
            <a:xfrm>
              <a:off x="2741050" y="-2373322"/>
              <a:ext cx="267288" cy="283676"/>
            </a:xfrm>
            <a:custGeom>
              <a:avLst/>
              <a:gdLst/>
              <a:ahLst/>
              <a:cxnLst/>
              <a:rect l="l" t="t" r="r" b="b"/>
              <a:pathLst>
                <a:path w="1631" h="1731" extrusionOk="0">
                  <a:moveTo>
                    <a:pt x="1414" y="0"/>
                  </a:moveTo>
                  <a:cubicBezTo>
                    <a:pt x="1389" y="0"/>
                    <a:pt x="1365" y="9"/>
                    <a:pt x="1340" y="26"/>
                  </a:cubicBezTo>
                  <a:cubicBezTo>
                    <a:pt x="1105" y="80"/>
                    <a:pt x="888" y="297"/>
                    <a:pt x="725" y="496"/>
                  </a:cubicBezTo>
                  <a:cubicBezTo>
                    <a:pt x="598" y="678"/>
                    <a:pt x="435" y="877"/>
                    <a:pt x="308" y="1076"/>
                  </a:cubicBezTo>
                  <a:cubicBezTo>
                    <a:pt x="217" y="1221"/>
                    <a:pt x="54" y="1420"/>
                    <a:pt x="0" y="1619"/>
                  </a:cubicBezTo>
                  <a:cubicBezTo>
                    <a:pt x="0" y="1701"/>
                    <a:pt x="28" y="1730"/>
                    <a:pt x="71" y="1730"/>
                  </a:cubicBezTo>
                  <a:cubicBezTo>
                    <a:pt x="160" y="1730"/>
                    <a:pt x="313" y="1602"/>
                    <a:pt x="399" y="1565"/>
                  </a:cubicBezTo>
                  <a:cubicBezTo>
                    <a:pt x="725" y="1329"/>
                    <a:pt x="1051" y="1076"/>
                    <a:pt x="1322" y="786"/>
                  </a:cubicBezTo>
                  <a:cubicBezTo>
                    <a:pt x="1485" y="605"/>
                    <a:pt x="1630" y="388"/>
                    <a:pt x="1576" y="152"/>
                  </a:cubicBezTo>
                  <a:cubicBezTo>
                    <a:pt x="1576" y="116"/>
                    <a:pt x="1539" y="62"/>
                    <a:pt x="1503" y="44"/>
                  </a:cubicBezTo>
                  <a:cubicBezTo>
                    <a:pt x="1473" y="14"/>
                    <a:pt x="1443" y="0"/>
                    <a:pt x="14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" name="Google Shape;243;p4"/>
            <p:cNvSpPr/>
            <p:nvPr/>
          </p:nvSpPr>
          <p:spPr>
            <a:xfrm>
              <a:off x="2613386" y="-2041300"/>
              <a:ext cx="353325" cy="132251"/>
            </a:xfrm>
            <a:custGeom>
              <a:avLst/>
              <a:gdLst/>
              <a:ahLst/>
              <a:cxnLst/>
              <a:rect l="l" t="t" r="r" b="b"/>
              <a:pathLst>
                <a:path w="2156" h="807" extrusionOk="0">
                  <a:moveTo>
                    <a:pt x="1890" y="1"/>
                  </a:moveTo>
                  <a:cubicBezTo>
                    <a:pt x="1858" y="1"/>
                    <a:pt x="1825" y="5"/>
                    <a:pt x="1793" y="10"/>
                  </a:cubicBezTo>
                  <a:cubicBezTo>
                    <a:pt x="1467" y="46"/>
                    <a:pt x="1123" y="137"/>
                    <a:pt x="815" y="300"/>
                  </a:cubicBezTo>
                  <a:cubicBezTo>
                    <a:pt x="544" y="444"/>
                    <a:pt x="200" y="589"/>
                    <a:pt x="0" y="807"/>
                  </a:cubicBezTo>
                  <a:cubicBezTo>
                    <a:pt x="562" y="807"/>
                    <a:pt x="1123" y="698"/>
                    <a:pt x="1667" y="517"/>
                  </a:cubicBezTo>
                  <a:cubicBezTo>
                    <a:pt x="1793" y="481"/>
                    <a:pt x="1884" y="462"/>
                    <a:pt x="1974" y="390"/>
                  </a:cubicBezTo>
                  <a:cubicBezTo>
                    <a:pt x="2065" y="318"/>
                    <a:pt x="2155" y="209"/>
                    <a:pt x="2083" y="100"/>
                  </a:cubicBezTo>
                  <a:cubicBezTo>
                    <a:pt x="2044" y="23"/>
                    <a:pt x="1969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" name="Google Shape;244;p4"/>
            <p:cNvSpPr/>
            <p:nvPr/>
          </p:nvSpPr>
          <p:spPr>
            <a:xfrm>
              <a:off x="2484084" y="-1799412"/>
              <a:ext cx="375777" cy="163552"/>
            </a:xfrm>
            <a:custGeom>
              <a:avLst/>
              <a:gdLst/>
              <a:ahLst/>
              <a:cxnLst/>
              <a:rect l="l" t="t" r="r" b="b"/>
              <a:pathLst>
                <a:path w="2293" h="998" extrusionOk="0">
                  <a:moveTo>
                    <a:pt x="1985" y="1"/>
                  </a:moveTo>
                  <a:cubicBezTo>
                    <a:pt x="1586" y="55"/>
                    <a:pt x="1188" y="200"/>
                    <a:pt x="880" y="399"/>
                  </a:cubicBezTo>
                  <a:cubicBezTo>
                    <a:pt x="699" y="508"/>
                    <a:pt x="518" y="616"/>
                    <a:pt x="355" y="743"/>
                  </a:cubicBezTo>
                  <a:cubicBezTo>
                    <a:pt x="303" y="795"/>
                    <a:pt x="0" y="998"/>
                    <a:pt x="200" y="998"/>
                  </a:cubicBezTo>
                  <a:cubicBezTo>
                    <a:pt x="209" y="998"/>
                    <a:pt x="218" y="997"/>
                    <a:pt x="228" y="997"/>
                  </a:cubicBezTo>
                  <a:cubicBezTo>
                    <a:pt x="518" y="960"/>
                    <a:pt x="826" y="906"/>
                    <a:pt x="1134" y="852"/>
                  </a:cubicBezTo>
                  <a:cubicBezTo>
                    <a:pt x="1460" y="797"/>
                    <a:pt x="1822" y="707"/>
                    <a:pt x="2093" y="508"/>
                  </a:cubicBezTo>
                  <a:cubicBezTo>
                    <a:pt x="2166" y="435"/>
                    <a:pt x="2238" y="381"/>
                    <a:pt x="2256" y="290"/>
                  </a:cubicBezTo>
                  <a:cubicBezTo>
                    <a:pt x="2293" y="200"/>
                    <a:pt x="2274" y="91"/>
                    <a:pt x="2220" y="55"/>
                  </a:cubicBezTo>
                  <a:cubicBezTo>
                    <a:pt x="2148" y="1"/>
                    <a:pt x="2075" y="1"/>
                    <a:pt x="19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" name="Google Shape;245;p4"/>
            <p:cNvSpPr/>
            <p:nvPr/>
          </p:nvSpPr>
          <p:spPr>
            <a:xfrm>
              <a:off x="2456060" y="-1539334"/>
              <a:ext cx="338576" cy="135365"/>
            </a:xfrm>
            <a:custGeom>
              <a:avLst/>
              <a:gdLst/>
              <a:ahLst/>
              <a:cxnLst/>
              <a:rect l="l" t="t" r="r" b="b"/>
              <a:pathLst>
                <a:path w="2066" h="826" extrusionOk="0">
                  <a:moveTo>
                    <a:pt x="1798" y="0"/>
                  </a:moveTo>
                  <a:cubicBezTo>
                    <a:pt x="1737" y="0"/>
                    <a:pt x="1672" y="15"/>
                    <a:pt x="1612" y="25"/>
                  </a:cubicBezTo>
                  <a:cubicBezTo>
                    <a:pt x="1051" y="134"/>
                    <a:pt x="453" y="406"/>
                    <a:pt x="1" y="768"/>
                  </a:cubicBezTo>
                  <a:cubicBezTo>
                    <a:pt x="55" y="822"/>
                    <a:pt x="146" y="822"/>
                    <a:pt x="218" y="822"/>
                  </a:cubicBezTo>
                  <a:cubicBezTo>
                    <a:pt x="275" y="824"/>
                    <a:pt x="333" y="826"/>
                    <a:pt x="390" y="826"/>
                  </a:cubicBezTo>
                  <a:cubicBezTo>
                    <a:pt x="785" y="826"/>
                    <a:pt x="1176" y="772"/>
                    <a:pt x="1540" y="677"/>
                  </a:cubicBezTo>
                  <a:cubicBezTo>
                    <a:pt x="1703" y="641"/>
                    <a:pt x="1866" y="569"/>
                    <a:pt x="1956" y="460"/>
                  </a:cubicBezTo>
                  <a:cubicBezTo>
                    <a:pt x="2047" y="333"/>
                    <a:pt x="2065" y="134"/>
                    <a:pt x="1938" y="43"/>
                  </a:cubicBezTo>
                  <a:cubicBezTo>
                    <a:pt x="1897" y="11"/>
                    <a:pt x="1849" y="0"/>
                    <a:pt x="17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" name="Google Shape;246;p4"/>
            <p:cNvSpPr/>
            <p:nvPr/>
          </p:nvSpPr>
          <p:spPr>
            <a:xfrm>
              <a:off x="2524399" y="-2271225"/>
              <a:ext cx="121763" cy="385937"/>
            </a:xfrm>
            <a:custGeom>
              <a:avLst/>
              <a:gdLst/>
              <a:ahLst/>
              <a:cxnLst/>
              <a:rect l="l" t="t" r="r" b="b"/>
              <a:pathLst>
                <a:path w="743" h="2355" extrusionOk="0">
                  <a:moveTo>
                    <a:pt x="380" y="0"/>
                  </a:moveTo>
                  <a:cubicBezTo>
                    <a:pt x="272" y="0"/>
                    <a:pt x="163" y="91"/>
                    <a:pt x="109" y="181"/>
                  </a:cubicBezTo>
                  <a:cubicBezTo>
                    <a:pt x="0" y="417"/>
                    <a:pt x="0" y="688"/>
                    <a:pt x="36" y="942"/>
                  </a:cubicBezTo>
                  <a:cubicBezTo>
                    <a:pt x="109" y="1177"/>
                    <a:pt x="199" y="1413"/>
                    <a:pt x="272" y="1666"/>
                  </a:cubicBezTo>
                  <a:cubicBezTo>
                    <a:pt x="344" y="1884"/>
                    <a:pt x="362" y="2155"/>
                    <a:pt x="471" y="2354"/>
                  </a:cubicBezTo>
                  <a:cubicBezTo>
                    <a:pt x="634" y="2318"/>
                    <a:pt x="634" y="1902"/>
                    <a:pt x="652" y="1793"/>
                  </a:cubicBezTo>
                  <a:cubicBezTo>
                    <a:pt x="688" y="1540"/>
                    <a:pt x="743" y="1268"/>
                    <a:pt x="743" y="978"/>
                  </a:cubicBezTo>
                  <a:cubicBezTo>
                    <a:pt x="743" y="725"/>
                    <a:pt x="725" y="489"/>
                    <a:pt x="634" y="254"/>
                  </a:cubicBezTo>
                  <a:cubicBezTo>
                    <a:pt x="580" y="145"/>
                    <a:pt x="489" y="36"/>
                    <a:pt x="3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" name="Google Shape;247;p4"/>
            <p:cNvSpPr/>
            <p:nvPr/>
          </p:nvSpPr>
          <p:spPr>
            <a:xfrm>
              <a:off x="2361173" y="-2003444"/>
              <a:ext cx="151261" cy="358733"/>
            </a:xfrm>
            <a:custGeom>
              <a:avLst/>
              <a:gdLst/>
              <a:ahLst/>
              <a:cxnLst/>
              <a:rect l="l" t="t" r="r" b="b"/>
              <a:pathLst>
                <a:path w="923" h="2189" extrusionOk="0">
                  <a:moveTo>
                    <a:pt x="224" y="1"/>
                  </a:moveTo>
                  <a:cubicBezTo>
                    <a:pt x="199" y="1"/>
                    <a:pt x="172" y="5"/>
                    <a:pt x="145" y="14"/>
                  </a:cubicBezTo>
                  <a:cubicBezTo>
                    <a:pt x="127" y="50"/>
                    <a:pt x="109" y="69"/>
                    <a:pt x="91" y="123"/>
                  </a:cubicBezTo>
                  <a:cubicBezTo>
                    <a:pt x="0" y="286"/>
                    <a:pt x="0" y="521"/>
                    <a:pt x="36" y="720"/>
                  </a:cubicBezTo>
                  <a:cubicBezTo>
                    <a:pt x="91" y="938"/>
                    <a:pt x="181" y="1137"/>
                    <a:pt x="272" y="1318"/>
                  </a:cubicBezTo>
                  <a:cubicBezTo>
                    <a:pt x="399" y="1590"/>
                    <a:pt x="562" y="1879"/>
                    <a:pt x="725" y="2133"/>
                  </a:cubicBezTo>
                  <a:cubicBezTo>
                    <a:pt x="743" y="2151"/>
                    <a:pt x="761" y="2187"/>
                    <a:pt x="815" y="2187"/>
                  </a:cubicBezTo>
                  <a:cubicBezTo>
                    <a:pt x="818" y="2188"/>
                    <a:pt x="820" y="2189"/>
                    <a:pt x="822" y="2189"/>
                  </a:cubicBezTo>
                  <a:cubicBezTo>
                    <a:pt x="923" y="2189"/>
                    <a:pt x="906" y="1461"/>
                    <a:pt x="906" y="1372"/>
                  </a:cubicBezTo>
                  <a:cubicBezTo>
                    <a:pt x="888" y="1119"/>
                    <a:pt x="815" y="811"/>
                    <a:pt x="706" y="521"/>
                  </a:cubicBezTo>
                  <a:cubicBezTo>
                    <a:pt x="616" y="322"/>
                    <a:pt x="489" y="87"/>
                    <a:pt x="290" y="14"/>
                  </a:cubicBezTo>
                  <a:cubicBezTo>
                    <a:pt x="272" y="5"/>
                    <a:pt x="249" y="1"/>
                    <a:pt x="2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" name="Google Shape;248;p4"/>
            <p:cNvSpPr/>
            <p:nvPr/>
          </p:nvSpPr>
          <p:spPr>
            <a:xfrm>
              <a:off x="2203847" y="-1611277"/>
              <a:ext cx="270238" cy="200753"/>
            </a:xfrm>
            <a:custGeom>
              <a:avLst/>
              <a:gdLst/>
              <a:ahLst/>
              <a:cxnLst/>
              <a:rect l="l" t="t" r="r" b="b"/>
              <a:pathLst>
                <a:path w="1649" h="1225" extrusionOk="0">
                  <a:moveTo>
                    <a:pt x="291" y="1"/>
                  </a:moveTo>
                  <a:cubicBezTo>
                    <a:pt x="236" y="1"/>
                    <a:pt x="180" y="13"/>
                    <a:pt x="145" y="48"/>
                  </a:cubicBezTo>
                  <a:cubicBezTo>
                    <a:pt x="0" y="138"/>
                    <a:pt x="0" y="356"/>
                    <a:pt x="73" y="482"/>
                  </a:cubicBezTo>
                  <a:cubicBezTo>
                    <a:pt x="145" y="627"/>
                    <a:pt x="272" y="718"/>
                    <a:pt x="417" y="808"/>
                  </a:cubicBezTo>
                  <a:cubicBezTo>
                    <a:pt x="725" y="1008"/>
                    <a:pt x="1087" y="1225"/>
                    <a:pt x="1467" y="1225"/>
                  </a:cubicBezTo>
                  <a:cubicBezTo>
                    <a:pt x="1648" y="1225"/>
                    <a:pt x="1522" y="1116"/>
                    <a:pt x="1467" y="1044"/>
                  </a:cubicBezTo>
                  <a:cubicBezTo>
                    <a:pt x="1377" y="935"/>
                    <a:pt x="1322" y="827"/>
                    <a:pt x="1250" y="718"/>
                  </a:cubicBezTo>
                  <a:cubicBezTo>
                    <a:pt x="1069" y="464"/>
                    <a:pt x="870" y="283"/>
                    <a:pt x="634" y="120"/>
                  </a:cubicBezTo>
                  <a:cubicBezTo>
                    <a:pt x="580" y="84"/>
                    <a:pt x="489" y="30"/>
                    <a:pt x="381" y="12"/>
                  </a:cubicBezTo>
                  <a:cubicBezTo>
                    <a:pt x="354" y="5"/>
                    <a:pt x="323" y="1"/>
                    <a:pt x="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" name="Google Shape;249;p4"/>
            <p:cNvSpPr/>
            <p:nvPr/>
          </p:nvSpPr>
          <p:spPr>
            <a:xfrm>
              <a:off x="2450160" y="-2102100"/>
              <a:ext cx="311700" cy="825136"/>
            </a:xfrm>
            <a:custGeom>
              <a:avLst/>
              <a:gdLst/>
              <a:ahLst/>
              <a:cxnLst/>
              <a:rect l="l" t="t" r="r" b="b"/>
              <a:pathLst>
                <a:path w="1902" h="5035" fill="none" extrusionOk="0">
                  <a:moveTo>
                    <a:pt x="37" y="5035"/>
                  </a:moveTo>
                  <a:cubicBezTo>
                    <a:pt x="0" y="3206"/>
                    <a:pt x="670" y="1377"/>
                    <a:pt x="1902" y="0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51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15860" y="1721214"/>
            <a:ext cx="877270" cy="1331665"/>
          </a:xfrm>
          <a:prstGeom prst="rect">
            <a:avLst/>
          </a:prstGeom>
        </p:spPr>
      </p:pic>
      <p:pic>
        <p:nvPicPr>
          <p:cNvPr id="52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70922" y="3329210"/>
            <a:ext cx="877270" cy="1331665"/>
          </a:xfrm>
          <a:prstGeom prst="rect">
            <a:avLst/>
          </a:prstGeom>
        </p:spPr>
      </p:pic>
      <p:sp>
        <p:nvSpPr>
          <p:cNvPr id="48" name="Google Shape;311;p49"/>
          <p:cNvSpPr/>
          <p:nvPr/>
        </p:nvSpPr>
        <p:spPr>
          <a:xfrm>
            <a:off x="9031311" y="1204906"/>
            <a:ext cx="583605" cy="508211"/>
          </a:xfrm>
          <a:custGeom>
            <a:avLst/>
            <a:gdLst/>
            <a:ahLst/>
            <a:cxnLst/>
            <a:rect l="l" t="t" r="r" b="b"/>
            <a:pathLst>
              <a:path w="212220" h="184804" extrusionOk="0">
                <a:moveTo>
                  <a:pt x="106332" y="55781"/>
                </a:moveTo>
                <a:lnTo>
                  <a:pt x="113895" y="73132"/>
                </a:lnTo>
                <a:lnTo>
                  <a:pt x="115230" y="76691"/>
                </a:lnTo>
                <a:lnTo>
                  <a:pt x="118789" y="76246"/>
                </a:lnTo>
                <a:lnTo>
                  <a:pt x="137920" y="74022"/>
                </a:lnTo>
                <a:lnTo>
                  <a:pt x="126798" y="89149"/>
                </a:lnTo>
                <a:lnTo>
                  <a:pt x="124573" y="92708"/>
                </a:lnTo>
                <a:lnTo>
                  <a:pt x="126353" y="95377"/>
                </a:lnTo>
                <a:lnTo>
                  <a:pt x="137920" y="110949"/>
                </a:lnTo>
                <a:lnTo>
                  <a:pt x="137920" y="110949"/>
                </a:lnTo>
                <a:lnTo>
                  <a:pt x="119234" y="108725"/>
                </a:lnTo>
                <a:lnTo>
                  <a:pt x="115230" y="108280"/>
                </a:lnTo>
                <a:lnTo>
                  <a:pt x="113895" y="111839"/>
                </a:lnTo>
                <a:lnTo>
                  <a:pt x="106332" y="129190"/>
                </a:lnTo>
                <a:lnTo>
                  <a:pt x="98324" y="111839"/>
                </a:lnTo>
                <a:lnTo>
                  <a:pt x="96989" y="108280"/>
                </a:lnTo>
                <a:lnTo>
                  <a:pt x="92985" y="108725"/>
                </a:lnTo>
                <a:lnTo>
                  <a:pt x="74299" y="110949"/>
                </a:lnTo>
                <a:lnTo>
                  <a:pt x="74299" y="110949"/>
                </a:lnTo>
                <a:lnTo>
                  <a:pt x="85866" y="95377"/>
                </a:lnTo>
                <a:lnTo>
                  <a:pt x="87646" y="92708"/>
                </a:lnTo>
                <a:lnTo>
                  <a:pt x="85422" y="89149"/>
                </a:lnTo>
                <a:lnTo>
                  <a:pt x="74299" y="74022"/>
                </a:lnTo>
                <a:lnTo>
                  <a:pt x="93430" y="76246"/>
                </a:lnTo>
                <a:lnTo>
                  <a:pt x="96989" y="76691"/>
                </a:lnTo>
                <a:lnTo>
                  <a:pt x="98324" y="73132"/>
                </a:lnTo>
                <a:lnTo>
                  <a:pt x="106332" y="55781"/>
                </a:lnTo>
                <a:close/>
                <a:moveTo>
                  <a:pt x="54007" y="1"/>
                </a:moveTo>
                <a:cubicBezTo>
                  <a:pt x="53639" y="1"/>
                  <a:pt x="53277" y="57"/>
                  <a:pt x="52944" y="168"/>
                </a:cubicBezTo>
                <a:cubicBezTo>
                  <a:pt x="51609" y="1058"/>
                  <a:pt x="51164" y="2837"/>
                  <a:pt x="52054" y="4617"/>
                </a:cubicBezTo>
                <a:lnTo>
                  <a:pt x="62287" y="22413"/>
                </a:lnTo>
                <a:lnTo>
                  <a:pt x="49829" y="22413"/>
                </a:lnTo>
                <a:cubicBezTo>
                  <a:pt x="48050" y="22413"/>
                  <a:pt x="46715" y="23748"/>
                  <a:pt x="46715" y="25527"/>
                </a:cubicBezTo>
                <a:cubicBezTo>
                  <a:pt x="46715" y="27307"/>
                  <a:pt x="48050" y="28642"/>
                  <a:pt x="49829" y="28642"/>
                </a:cubicBezTo>
                <a:lnTo>
                  <a:pt x="65846" y="28642"/>
                </a:lnTo>
                <a:lnTo>
                  <a:pt x="73854" y="42434"/>
                </a:lnTo>
                <a:lnTo>
                  <a:pt x="41376" y="42434"/>
                </a:lnTo>
                <a:cubicBezTo>
                  <a:pt x="39596" y="42434"/>
                  <a:pt x="38262" y="43768"/>
                  <a:pt x="38262" y="45103"/>
                </a:cubicBezTo>
                <a:cubicBezTo>
                  <a:pt x="38262" y="46883"/>
                  <a:pt x="39596" y="48217"/>
                  <a:pt x="41376" y="48217"/>
                </a:cubicBezTo>
                <a:lnTo>
                  <a:pt x="77413" y="48217"/>
                </a:lnTo>
                <a:lnTo>
                  <a:pt x="89871" y="70018"/>
                </a:lnTo>
                <a:lnTo>
                  <a:pt x="61397" y="66903"/>
                </a:lnTo>
                <a:lnTo>
                  <a:pt x="61397" y="66903"/>
                </a:lnTo>
                <a:lnTo>
                  <a:pt x="77858" y="89149"/>
                </a:lnTo>
                <a:lnTo>
                  <a:pt x="53388" y="89149"/>
                </a:lnTo>
                <a:lnTo>
                  <a:pt x="35592" y="58450"/>
                </a:lnTo>
                <a:cubicBezTo>
                  <a:pt x="34951" y="57488"/>
                  <a:pt x="33847" y="56757"/>
                  <a:pt x="32781" y="56757"/>
                </a:cubicBezTo>
                <a:cubicBezTo>
                  <a:pt x="32368" y="56757"/>
                  <a:pt x="31961" y="56867"/>
                  <a:pt x="31588" y="57116"/>
                </a:cubicBezTo>
                <a:cubicBezTo>
                  <a:pt x="30253" y="58005"/>
                  <a:pt x="29364" y="59785"/>
                  <a:pt x="30253" y="61120"/>
                </a:cubicBezTo>
                <a:lnTo>
                  <a:pt x="46715" y="89149"/>
                </a:lnTo>
                <a:lnTo>
                  <a:pt x="30698" y="89149"/>
                </a:lnTo>
                <a:lnTo>
                  <a:pt x="22690" y="75357"/>
                </a:lnTo>
                <a:cubicBezTo>
                  <a:pt x="22115" y="74495"/>
                  <a:pt x="21170" y="74004"/>
                  <a:pt x="20213" y="74004"/>
                </a:cubicBezTo>
                <a:cubicBezTo>
                  <a:pt x="19687" y="74004"/>
                  <a:pt x="19159" y="74152"/>
                  <a:pt x="18686" y="74467"/>
                </a:cubicBezTo>
                <a:cubicBezTo>
                  <a:pt x="17351" y="75357"/>
                  <a:pt x="16906" y="77136"/>
                  <a:pt x="17351" y="78471"/>
                </a:cubicBezTo>
                <a:lnTo>
                  <a:pt x="24025" y="89149"/>
                </a:lnTo>
                <a:lnTo>
                  <a:pt x="3114" y="89149"/>
                </a:lnTo>
                <a:cubicBezTo>
                  <a:pt x="1335" y="89149"/>
                  <a:pt x="0" y="90483"/>
                  <a:pt x="0" y="92263"/>
                </a:cubicBezTo>
                <a:cubicBezTo>
                  <a:pt x="0" y="94043"/>
                  <a:pt x="1335" y="95377"/>
                  <a:pt x="3114" y="95377"/>
                </a:cubicBezTo>
                <a:lnTo>
                  <a:pt x="24025" y="95377"/>
                </a:lnTo>
                <a:lnTo>
                  <a:pt x="17796" y="106055"/>
                </a:lnTo>
                <a:cubicBezTo>
                  <a:pt x="16906" y="107835"/>
                  <a:pt x="17351" y="109614"/>
                  <a:pt x="18686" y="110059"/>
                </a:cubicBezTo>
                <a:cubicBezTo>
                  <a:pt x="19131" y="110504"/>
                  <a:pt x="19576" y="110504"/>
                  <a:pt x="20021" y="110504"/>
                </a:cubicBezTo>
                <a:cubicBezTo>
                  <a:pt x="21355" y="110504"/>
                  <a:pt x="22245" y="110059"/>
                  <a:pt x="22690" y="109169"/>
                </a:cubicBezTo>
                <a:lnTo>
                  <a:pt x="30698" y="95377"/>
                </a:lnTo>
                <a:lnTo>
                  <a:pt x="46715" y="95377"/>
                </a:lnTo>
                <a:lnTo>
                  <a:pt x="30253" y="123406"/>
                </a:lnTo>
                <a:cubicBezTo>
                  <a:pt x="29809" y="124741"/>
                  <a:pt x="30253" y="126521"/>
                  <a:pt x="31588" y="127410"/>
                </a:cubicBezTo>
                <a:cubicBezTo>
                  <a:pt x="32033" y="127855"/>
                  <a:pt x="32478" y="127855"/>
                  <a:pt x="32923" y="127855"/>
                </a:cubicBezTo>
                <a:cubicBezTo>
                  <a:pt x="33813" y="127855"/>
                  <a:pt x="35147" y="127410"/>
                  <a:pt x="35592" y="126521"/>
                </a:cubicBezTo>
                <a:lnTo>
                  <a:pt x="53388" y="95377"/>
                </a:lnTo>
                <a:lnTo>
                  <a:pt x="78303" y="95377"/>
                </a:lnTo>
                <a:lnTo>
                  <a:pt x="61397" y="118512"/>
                </a:lnTo>
                <a:lnTo>
                  <a:pt x="89426" y="115398"/>
                </a:lnTo>
                <a:lnTo>
                  <a:pt x="77413" y="136309"/>
                </a:lnTo>
                <a:lnTo>
                  <a:pt x="41376" y="136309"/>
                </a:lnTo>
                <a:cubicBezTo>
                  <a:pt x="39596" y="136309"/>
                  <a:pt x="38262" y="137643"/>
                  <a:pt x="38262" y="139423"/>
                </a:cubicBezTo>
                <a:cubicBezTo>
                  <a:pt x="38262" y="141203"/>
                  <a:pt x="39596" y="142537"/>
                  <a:pt x="41376" y="142537"/>
                </a:cubicBezTo>
                <a:lnTo>
                  <a:pt x="73854" y="142537"/>
                </a:lnTo>
                <a:lnTo>
                  <a:pt x="65846" y="156329"/>
                </a:lnTo>
                <a:lnTo>
                  <a:pt x="49829" y="156329"/>
                </a:lnTo>
                <a:cubicBezTo>
                  <a:pt x="48050" y="156329"/>
                  <a:pt x="46715" y="157664"/>
                  <a:pt x="46715" y="158999"/>
                </a:cubicBezTo>
                <a:cubicBezTo>
                  <a:pt x="46715" y="160778"/>
                  <a:pt x="48050" y="162113"/>
                  <a:pt x="49829" y="162113"/>
                </a:cubicBezTo>
                <a:lnTo>
                  <a:pt x="62287" y="162113"/>
                </a:lnTo>
                <a:lnTo>
                  <a:pt x="52054" y="180354"/>
                </a:lnTo>
                <a:cubicBezTo>
                  <a:pt x="51164" y="181689"/>
                  <a:pt x="51609" y="183468"/>
                  <a:pt x="52944" y="184358"/>
                </a:cubicBezTo>
                <a:cubicBezTo>
                  <a:pt x="53388" y="184358"/>
                  <a:pt x="54278" y="184803"/>
                  <a:pt x="54723" y="184803"/>
                </a:cubicBezTo>
                <a:cubicBezTo>
                  <a:pt x="55613" y="184803"/>
                  <a:pt x="56503" y="183913"/>
                  <a:pt x="56948" y="183024"/>
                </a:cubicBezTo>
                <a:lnTo>
                  <a:pt x="67625" y="165227"/>
                </a:lnTo>
                <a:lnTo>
                  <a:pt x="73854" y="175905"/>
                </a:lnTo>
                <a:cubicBezTo>
                  <a:pt x="74299" y="176795"/>
                  <a:pt x="75634" y="177240"/>
                  <a:pt x="76523" y="177240"/>
                </a:cubicBezTo>
                <a:lnTo>
                  <a:pt x="77858" y="177240"/>
                </a:lnTo>
                <a:cubicBezTo>
                  <a:pt x="79193" y="176350"/>
                  <a:pt x="79638" y="174570"/>
                  <a:pt x="79193" y="173236"/>
                </a:cubicBezTo>
                <a:lnTo>
                  <a:pt x="71185" y="158999"/>
                </a:lnTo>
                <a:lnTo>
                  <a:pt x="78748" y="145207"/>
                </a:lnTo>
                <a:lnTo>
                  <a:pt x="95209" y="173236"/>
                </a:lnTo>
                <a:cubicBezTo>
                  <a:pt x="95654" y="174570"/>
                  <a:pt x="96544" y="175015"/>
                  <a:pt x="97879" y="175015"/>
                </a:cubicBezTo>
                <a:cubicBezTo>
                  <a:pt x="98324" y="175015"/>
                  <a:pt x="98769" y="174570"/>
                  <a:pt x="99214" y="174570"/>
                </a:cubicBezTo>
                <a:cubicBezTo>
                  <a:pt x="100548" y="173681"/>
                  <a:pt x="100993" y="171901"/>
                  <a:pt x="100103" y="170566"/>
                </a:cubicBezTo>
                <a:lnTo>
                  <a:pt x="82307" y="139423"/>
                </a:lnTo>
                <a:lnTo>
                  <a:pt x="94764" y="118067"/>
                </a:lnTo>
                <a:lnTo>
                  <a:pt x="106332" y="143872"/>
                </a:lnTo>
                <a:lnTo>
                  <a:pt x="117455" y="118067"/>
                </a:lnTo>
                <a:lnTo>
                  <a:pt x="129912" y="139423"/>
                </a:lnTo>
                <a:lnTo>
                  <a:pt x="112116" y="170566"/>
                </a:lnTo>
                <a:cubicBezTo>
                  <a:pt x="111226" y="171901"/>
                  <a:pt x="111671" y="173681"/>
                  <a:pt x="113006" y="174570"/>
                </a:cubicBezTo>
                <a:cubicBezTo>
                  <a:pt x="113450" y="174570"/>
                  <a:pt x="114340" y="175015"/>
                  <a:pt x="114785" y="175015"/>
                </a:cubicBezTo>
                <a:cubicBezTo>
                  <a:pt x="115675" y="175015"/>
                  <a:pt x="116565" y="174570"/>
                  <a:pt x="117010" y="173236"/>
                </a:cubicBezTo>
                <a:lnTo>
                  <a:pt x="133471" y="145207"/>
                </a:lnTo>
                <a:lnTo>
                  <a:pt x="141479" y="158999"/>
                </a:lnTo>
                <a:lnTo>
                  <a:pt x="133471" y="172791"/>
                </a:lnTo>
                <a:cubicBezTo>
                  <a:pt x="132581" y="174570"/>
                  <a:pt x="133026" y="176350"/>
                  <a:pt x="134361" y="177240"/>
                </a:cubicBezTo>
                <a:lnTo>
                  <a:pt x="135696" y="177240"/>
                </a:lnTo>
                <a:cubicBezTo>
                  <a:pt x="137030" y="177240"/>
                  <a:pt x="137920" y="176795"/>
                  <a:pt x="138365" y="175905"/>
                </a:cubicBezTo>
                <a:lnTo>
                  <a:pt x="144594" y="165227"/>
                </a:lnTo>
                <a:lnTo>
                  <a:pt x="155271" y="183024"/>
                </a:lnTo>
                <a:cubicBezTo>
                  <a:pt x="155716" y="183913"/>
                  <a:pt x="156606" y="184803"/>
                  <a:pt x="157941" y="184803"/>
                </a:cubicBezTo>
                <a:cubicBezTo>
                  <a:pt x="158386" y="184803"/>
                  <a:pt x="158831" y="184358"/>
                  <a:pt x="159276" y="184358"/>
                </a:cubicBezTo>
                <a:cubicBezTo>
                  <a:pt x="160610" y="183468"/>
                  <a:pt x="161055" y="181689"/>
                  <a:pt x="160165" y="180354"/>
                </a:cubicBezTo>
                <a:lnTo>
                  <a:pt x="149933" y="162113"/>
                </a:lnTo>
                <a:lnTo>
                  <a:pt x="162390" y="162113"/>
                </a:lnTo>
                <a:cubicBezTo>
                  <a:pt x="164169" y="162113"/>
                  <a:pt x="165504" y="160778"/>
                  <a:pt x="165504" y="158999"/>
                </a:cubicBezTo>
                <a:cubicBezTo>
                  <a:pt x="165504" y="157664"/>
                  <a:pt x="164169" y="156329"/>
                  <a:pt x="162390" y="156329"/>
                </a:cubicBezTo>
                <a:lnTo>
                  <a:pt x="146373" y="156329"/>
                </a:lnTo>
                <a:lnTo>
                  <a:pt x="138365" y="142537"/>
                </a:lnTo>
                <a:lnTo>
                  <a:pt x="170843" y="142537"/>
                </a:lnTo>
                <a:cubicBezTo>
                  <a:pt x="172623" y="142537"/>
                  <a:pt x="173957" y="141203"/>
                  <a:pt x="173957" y="139423"/>
                </a:cubicBezTo>
                <a:cubicBezTo>
                  <a:pt x="173957" y="137643"/>
                  <a:pt x="172623" y="136309"/>
                  <a:pt x="170843" y="136309"/>
                </a:cubicBezTo>
                <a:lnTo>
                  <a:pt x="135251" y="136309"/>
                </a:lnTo>
                <a:lnTo>
                  <a:pt x="122793" y="115398"/>
                </a:lnTo>
                <a:lnTo>
                  <a:pt x="122793" y="115398"/>
                </a:lnTo>
                <a:lnTo>
                  <a:pt x="150822" y="118512"/>
                </a:lnTo>
                <a:lnTo>
                  <a:pt x="133916" y="95377"/>
                </a:lnTo>
                <a:lnTo>
                  <a:pt x="158831" y="95377"/>
                </a:lnTo>
                <a:lnTo>
                  <a:pt x="176627" y="126521"/>
                </a:lnTo>
                <a:cubicBezTo>
                  <a:pt x="177517" y="127410"/>
                  <a:pt x="178406" y="127855"/>
                  <a:pt x="179296" y="127855"/>
                </a:cubicBezTo>
                <a:cubicBezTo>
                  <a:pt x="179741" y="127855"/>
                  <a:pt x="180186" y="127855"/>
                  <a:pt x="181076" y="127410"/>
                </a:cubicBezTo>
                <a:cubicBezTo>
                  <a:pt x="182411" y="126521"/>
                  <a:pt x="182855" y="124741"/>
                  <a:pt x="181966" y="123406"/>
                </a:cubicBezTo>
                <a:lnTo>
                  <a:pt x="165504" y="95377"/>
                </a:lnTo>
                <a:lnTo>
                  <a:pt x="181521" y="95377"/>
                </a:lnTo>
                <a:lnTo>
                  <a:pt x="189529" y="109169"/>
                </a:lnTo>
                <a:cubicBezTo>
                  <a:pt x="190419" y="110059"/>
                  <a:pt x="191309" y="110504"/>
                  <a:pt x="192198" y="110504"/>
                </a:cubicBezTo>
                <a:cubicBezTo>
                  <a:pt x="192643" y="110504"/>
                  <a:pt x="193088" y="110504"/>
                  <a:pt x="193533" y="110059"/>
                </a:cubicBezTo>
                <a:cubicBezTo>
                  <a:pt x="195313" y="109614"/>
                  <a:pt x="195758" y="107835"/>
                  <a:pt x="194868" y="106055"/>
                </a:cubicBezTo>
                <a:lnTo>
                  <a:pt x="188639" y="95377"/>
                </a:lnTo>
                <a:lnTo>
                  <a:pt x="209550" y="95377"/>
                </a:lnTo>
                <a:cubicBezTo>
                  <a:pt x="210884" y="95377"/>
                  <a:pt x="212219" y="94043"/>
                  <a:pt x="212219" y="92263"/>
                </a:cubicBezTo>
                <a:cubicBezTo>
                  <a:pt x="212219" y="90483"/>
                  <a:pt x="210884" y="89149"/>
                  <a:pt x="209105" y="89149"/>
                </a:cubicBezTo>
                <a:lnTo>
                  <a:pt x="188639" y="89149"/>
                </a:lnTo>
                <a:lnTo>
                  <a:pt x="194868" y="78471"/>
                </a:lnTo>
                <a:cubicBezTo>
                  <a:pt x="195758" y="77136"/>
                  <a:pt x="194868" y="75357"/>
                  <a:pt x="193533" y="74467"/>
                </a:cubicBezTo>
                <a:cubicBezTo>
                  <a:pt x="193060" y="74152"/>
                  <a:pt x="192532" y="74004"/>
                  <a:pt x="192006" y="74004"/>
                </a:cubicBezTo>
                <a:cubicBezTo>
                  <a:pt x="191049" y="74004"/>
                  <a:pt x="190104" y="74495"/>
                  <a:pt x="189529" y="75357"/>
                </a:cubicBezTo>
                <a:lnTo>
                  <a:pt x="181521" y="89149"/>
                </a:lnTo>
                <a:lnTo>
                  <a:pt x="165504" y="89149"/>
                </a:lnTo>
                <a:lnTo>
                  <a:pt x="181966" y="61120"/>
                </a:lnTo>
                <a:cubicBezTo>
                  <a:pt x="182855" y="59785"/>
                  <a:pt x="181966" y="58005"/>
                  <a:pt x="180631" y="57116"/>
                </a:cubicBezTo>
                <a:cubicBezTo>
                  <a:pt x="180258" y="56867"/>
                  <a:pt x="179851" y="56757"/>
                  <a:pt x="179438" y="56757"/>
                </a:cubicBezTo>
                <a:cubicBezTo>
                  <a:pt x="178372" y="56757"/>
                  <a:pt x="177268" y="57488"/>
                  <a:pt x="176627" y="58450"/>
                </a:cubicBezTo>
                <a:lnTo>
                  <a:pt x="158831" y="89149"/>
                </a:lnTo>
                <a:lnTo>
                  <a:pt x="134361" y="89149"/>
                </a:lnTo>
                <a:lnTo>
                  <a:pt x="150822" y="66903"/>
                </a:lnTo>
                <a:lnTo>
                  <a:pt x="122349" y="70018"/>
                </a:lnTo>
                <a:lnTo>
                  <a:pt x="135251" y="48217"/>
                </a:lnTo>
                <a:lnTo>
                  <a:pt x="170843" y="48217"/>
                </a:lnTo>
                <a:cubicBezTo>
                  <a:pt x="172623" y="48217"/>
                  <a:pt x="173957" y="46883"/>
                  <a:pt x="173957" y="45103"/>
                </a:cubicBezTo>
                <a:cubicBezTo>
                  <a:pt x="173957" y="43768"/>
                  <a:pt x="172623" y="42434"/>
                  <a:pt x="170843" y="42434"/>
                </a:cubicBezTo>
                <a:lnTo>
                  <a:pt x="138365" y="42434"/>
                </a:lnTo>
                <a:lnTo>
                  <a:pt x="146373" y="28642"/>
                </a:lnTo>
                <a:lnTo>
                  <a:pt x="162390" y="28642"/>
                </a:lnTo>
                <a:cubicBezTo>
                  <a:pt x="164169" y="28642"/>
                  <a:pt x="165504" y="27307"/>
                  <a:pt x="165504" y="25527"/>
                </a:cubicBezTo>
                <a:cubicBezTo>
                  <a:pt x="165504" y="23748"/>
                  <a:pt x="164169" y="22413"/>
                  <a:pt x="162390" y="22413"/>
                </a:cubicBezTo>
                <a:lnTo>
                  <a:pt x="149933" y="22413"/>
                </a:lnTo>
                <a:lnTo>
                  <a:pt x="160165" y="4617"/>
                </a:lnTo>
                <a:cubicBezTo>
                  <a:pt x="161055" y="2837"/>
                  <a:pt x="160610" y="1058"/>
                  <a:pt x="159276" y="168"/>
                </a:cubicBezTo>
                <a:cubicBezTo>
                  <a:pt x="158942" y="57"/>
                  <a:pt x="158580" y="1"/>
                  <a:pt x="158212" y="1"/>
                </a:cubicBezTo>
                <a:cubicBezTo>
                  <a:pt x="157107" y="1"/>
                  <a:pt x="155939" y="501"/>
                  <a:pt x="155271" y="1503"/>
                </a:cubicBezTo>
                <a:lnTo>
                  <a:pt x="144594" y="19744"/>
                </a:lnTo>
                <a:lnTo>
                  <a:pt x="138365" y="8621"/>
                </a:lnTo>
                <a:cubicBezTo>
                  <a:pt x="137790" y="7759"/>
                  <a:pt x="136845" y="7268"/>
                  <a:pt x="135888" y="7268"/>
                </a:cubicBezTo>
                <a:cubicBezTo>
                  <a:pt x="135362" y="7268"/>
                  <a:pt x="134834" y="7416"/>
                  <a:pt x="134361" y="7731"/>
                </a:cubicBezTo>
                <a:cubicBezTo>
                  <a:pt x="133026" y="8621"/>
                  <a:pt x="132581" y="10401"/>
                  <a:pt x="133471" y="11735"/>
                </a:cubicBezTo>
                <a:lnTo>
                  <a:pt x="141479" y="25527"/>
                </a:lnTo>
                <a:lnTo>
                  <a:pt x="133471" y="39319"/>
                </a:lnTo>
                <a:lnTo>
                  <a:pt x="117010" y="11290"/>
                </a:lnTo>
                <a:cubicBezTo>
                  <a:pt x="116342" y="10289"/>
                  <a:pt x="115174" y="9789"/>
                  <a:pt x="114069" y="9789"/>
                </a:cubicBezTo>
                <a:cubicBezTo>
                  <a:pt x="113701" y="9789"/>
                  <a:pt x="113339" y="9844"/>
                  <a:pt x="113006" y="9956"/>
                </a:cubicBezTo>
                <a:cubicBezTo>
                  <a:pt x="111671" y="10846"/>
                  <a:pt x="111226" y="12625"/>
                  <a:pt x="112116" y="13960"/>
                </a:cubicBezTo>
                <a:lnTo>
                  <a:pt x="129912" y="45103"/>
                </a:lnTo>
                <a:lnTo>
                  <a:pt x="117455" y="66903"/>
                </a:lnTo>
                <a:lnTo>
                  <a:pt x="106332" y="41099"/>
                </a:lnTo>
                <a:lnTo>
                  <a:pt x="94764" y="66903"/>
                </a:lnTo>
                <a:lnTo>
                  <a:pt x="82307" y="45103"/>
                </a:lnTo>
                <a:lnTo>
                  <a:pt x="100103" y="13960"/>
                </a:lnTo>
                <a:cubicBezTo>
                  <a:pt x="100993" y="12625"/>
                  <a:pt x="100548" y="10846"/>
                  <a:pt x="99214" y="9956"/>
                </a:cubicBezTo>
                <a:cubicBezTo>
                  <a:pt x="98841" y="9707"/>
                  <a:pt x="98433" y="9598"/>
                  <a:pt x="98020" y="9598"/>
                </a:cubicBezTo>
                <a:cubicBezTo>
                  <a:pt x="96954" y="9598"/>
                  <a:pt x="95851" y="10328"/>
                  <a:pt x="95209" y="11290"/>
                </a:cubicBezTo>
                <a:lnTo>
                  <a:pt x="78748" y="39319"/>
                </a:lnTo>
                <a:lnTo>
                  <a:pt x="70740" y="25527"/>
                </a:lnTo>
                <a:lnTo>
                  <a:pt x="79193" y="11735"/>
                </a:lnTo>
                <a:cubicBezTo>
                  <a:pt x="79638" y="10401"/>
                  <a:pt x="79193" y="8621"/>
                  <a:pt x="77858" y="7731"/>
                </a:cubicBezTo>
                <a:cubicBezTo>
                  <a:pt x="77385" y="7416"/>
                  <a:pt x="76857" y="7268"/>
                  <a:pt x="76332" y="7268"/>
                </a:cubicBezTo>
                <a:cubicBezTo>
                  <a:pt x="75374" y="7268"/>
                  <a:pt x="74429" y="7759"/>
                  <a:pt x="73854" y="8621"/>
                </a:cubicBezTo>
                <a:lnTo>
                  <a:pt x="67625" y="19744"/>
                </a:lnTo>
                <a:lnTo>
                  <a:pt x="56948" y="1503"/>
                </a:lnTo>
                <a:cubicBezTo>
                  <a:pt x="56280" y="501"/>
                  <a:pt x="55112" y="1"/>
                  <a:pt x="54007" y="1"/>
                </a:cubicBezTo>
                <a:close/>
              </a:path>
            </a:pathLst>
          </a:custGeom>
          <a:solidFill>
            <a:srgbClr val="A3816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186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" name="Google Shape;311;p49"/>
          <p:cNvSpPr/>
          <p:nvPr/>
        </p:nvSpPr>
        <p:spPr>
          <a:xfrm>
            <a:off x="11281699" y="2244436"/>
            <a:ext cx="583605" cy="508211"/>
          </a:xfrm>
          <a:custGeom>
            <a:avLst/>
            <a:gdLst/>
            <a:ahLst/>
            <a:cxnLst/>
            <a:rect l="l" t="t" r="r" b="b"/>
            <a:pathLst>
              <a:path w="212220" h="184804" extrusionOk="0">
                <a:moveTo>
                  <a:pt x="106332" y="55781"/>
                </a:moveTo>
                <a:lnTo>
                  <a:pt x="113895" y="73132"/>
                </a:lnTo>
                <a:lnTo>
                  <a:pt x="115230" y="76691"/>
                </a:lnTo>
                <a:lnTo>
                  <a:pt x="118789" y="76246"/>
                </a:lnTo>
                <a:lnTo>
                  <a:pt x="137920" y="74022"/>
                </a:lnTo>
                <a:lnTo>
                  <a:pt x="126798" y="89149"/>
                </a:lnTo>
                <a:lnTo>
                  <a:pt x="124573" y="92708"/>
                </a:lnTo>
                <a:lnTo>
                  <a:pt x="126353" y="95377"/>
                </a:lnTo>
                <a:lnTo>
                  <a:pt x="137920" y="110949"/>
                </a:lnTo>
                <a:lnTo>
                  <a:pt x="137920" y="110949"/>
                </a:lnTo>
                <a:lnTo>
                  <a:pt x="119234" y="108725"/>
                </a:lnTo>
                <a:lnTo>
                  <a:pt x="115230" y="108280"/>
                </a:lnTo>
                <a:lnTo>
                  <a:pt x="113895" y="111839"/>
                </a:lnTo>
                <a:lnTo>
                  <a:pt x="106332" y="129190"/>
                </a:lnTo>
                <a:lnTo>
                  <a:pt x="98324" y="111839"/>
                </a:lnTo>
                <a:lnTo>
                  <a:pt x="96989" y="108280"/>
                </a:lnTo>
                <a:lnTo>
                  <a:pt x="92985" y="108725"/>
                </a:lnTo>
                <a:lnTo>
                  <a:pt x="74299" y="110949"/>
                </a:lnTo>
                <a:lnTo>
                  <a:pt x="74299" y="110949"/>
                </a:lnTo>
                <a:lnTo>
                  <a:pt x="85866" y="95377"/>
                </a:lnTo>
                <a:lnTo>
                  <a:pt x="87646" y="92708"/>
                </a:lnTo>
                <a:lnTo>
                  <a:pt x="85422" y="89149"/>
                </a:lnTo>
                <a:lnTo>
                  <a:pt x="74299" y="74022"/>
                </a:lnTo>
                <a:lnTo>
                  <a:pt x="93430" y="76246"/>
                </a:lnTo>
                <a:lnTo>
                  <a:pt x="96989" y="76691"/>
                </a:lnTo>
                <a:lnTo>
                  <a:pt x="98324" y="73132"/>
                </a:lnTo>
                <a:lnTo>
                  <a:pt x="106332" y="55781"/>
                </a:lnTo>
                <a:close/>
                <a:moveTo>
                  <a:pt x="54007" y="1"/>
                </a:moveTo>
                <a:cubicBezTo>
                  <a:pt x="53639" y="1"/>
                  <a:pt x="53277" y="57"/>
                  <a:pt x="52944" y="168"/>
                </a:cubicBezTo>
                <a:cubicBezTo>
                  <a:pt x="51609" y="1058"/>
                  <a:pt x="51164" y="2837"/>
                  <a:pt x="52054" y="4617"/>
                </a:cubicBezTo>
                <a:lnTo>
                  <a:pt x="62287" y="22413"/>
                </a:lnTo>
                <a:lnTo>
                  <a:pt x="49829" y="22413"/>
                </a:lnTo>
                <a:cubicBezTo>
                  <a:pt x="48050" y="22413"/>
                  <a:pt x="46715" y="23748"/>
                  <a:pt x="46715" y="25527"/>
                </a:cubicBezTo>
                <a:cubicBezTo>
                  <a:pt x="46715" y="27307"/>
                  <a:pt x="48050" y="28642"/>
                  <a:pt x="49829" y="28642"/>
                </a:cubicBezTo>
                <a:lnTo>
                  <a:pt x="65846" y="28642"/>
                </a:lnTo>
                <a:lnTo>
                  <a:pt x="73854" y="42434"/>
                </a:lnTo>
                <a:lnTo>
                  <a:pt x="41376" y="42434"/>
                </a:lnTo>
                <a:cubicBezTo>
                  <a:pt x="39596" y="42434"/>
                  <a:pt x="38262" y="43768"/>
                  <a:pt x="38262" y="45103"/>
                </a:cubicBezTo>
                <a:cubicBezTo>
                  <a:pt x="38262" y="46883"/>
                  <a:pt x="39596" y="48217"/>
                  <a:pt x="41376" y="48217"/>
                </a:cubicBezTo>
                <a:lnTo>
                  <a:pt x="77413" y="48217"/>
                </a:lnTo>
                <a:lnTo>
                  <a:pt x="89871" y="70018"/>
                </a:lnTo>
                <a:lnTo>
                  <a:pt x="61397" y="66903"/>
                </a:lnTo>
                <a:lnTo>
                  <a:pt x="61397" y="66903"/>
                </a:lnTo>
                <a:lnTo>
                  <a:pt x="77858" y="89149"/>
                </a:lnTo>
                <a:lnTo>
                  <a:pt x="53388" y="89149"/>
                </a:lnTo>
                <a:lnTo>
                  <a:pt x="35592" y="58450"/>
                </a:lnTo>
                <a:cubicBezTo>
                  <a:pt x="34951" y="57488"/>
                  <a:pt x="33847" y="56757"/>
                  <a:pt x="32781" y="56757"/>
                </a:cubicBezTo>
                <a:cubicBezTo>
                  <a:pt x="32368" y="56757"/>
                  <a:pt x="31961" y="56867"/>
                  <a:pt x="31588" y="57116"/>
                </a:cubicBezTo>
                <a:cubicBezTo>
                  <a:pt x="30253" y="58005"/>
                  <a:pt x="29364" y="59785"/>
                  <a:pt x="30253" y="61120"/>
                </a:cubicBezTo>
                <a:lnTo>
                  <a:pt x="46715" y="89149"/>
                </a:lnTo>
                <a:lnTo>
                  <a:pt x="30698" y="89149"/>
                </a:lnTo>
                <a:lnTo>
                  <a:pt x="22690" y="75357"/>
                </a:lnTo>
                <a:cubicBezTo>
                  <a:pt x="22115" y="74495"/>
                  <a:pt x="21170" y="74004"/>
                  <a:pt x="20213" y="74004"/>
                </a:cubicBezTo>
                <a:cubicBezTo>
                  <a:pt x="19687" y="74004"/>
                  <a:pt x="19159" y="74152"/>
                  <a:pt x="18686" y="74467"/>
                </a:cubicBezTo>
                <a:cubicBezTo>
                  <a:pt x="17351" y="75357"/>
                  <a:pt x="16906" y="77136"/>
                  <a:pt x="17351" y="78471"/>
                </a:cubicBezTo>
                <a:lnTo>
                  <a:pt x="24025" y="89149"/>
                </a:lnTo>
                <a:lnTo>
                  <a:pt x="3114" y="89149"/>
                </a:lnTo>
                <a:cubicBezTo>
                  <a:pt x="1335" y="89149"/>
                  <a:pt x="0" y="90483"/>
                  <a:pt x="0" y="92263"/>
                </a:cubicBezTo>
                <a:cubicBezTo>
                  <a:pt x="0" y="94043"/>
                  <a:pt x="1335" y="95377"/>
                  <a:pt x="3114" y="95377"/>
                </a:cubicBezTo>
                <a:lnTo>
                  <a:pt x="24025" y="95377"/>
                </a:lnTo>
                <a:lnTo>
                  <a:pt x="17796" y="106055"/>
                </a:lnTo>
                <a:cubicBezTo>
                  <a:pt x="16906" y="107835"/>
                  <a:pt x="17351" y="109614"/>
                  <a:pt x="18686" y="110059"/>
                </a:cubicBezTo>
                <a:cubicBezTo>
                  <a:pt x="19131" y="110504"/>
                  <a:pt x="19576" y="110504"/>
                  <a:pt x="20021" y="110504"/>
                </a:cubicBezTo>
                <a:cubicBezTo>
                  <a:pt x="21355" y="110504"/>
                  <a:pt x="22245" y="110059"/>
                  <a:pt x="22690" y="109169"/>
                </a:cubicBezTo>
                <a:lnTo>
                  <a:pt x="30698" y="95377"/>
                </a:lnTo>
                <a:lnTo>
                  <a:pt x="46715" y="95377"/>
                </a:lnTo>
                <a:lnTo>
                  <a:pt x="30253" y="123406"/>
                </a:lnTo>
                <a:cubicBezTo>
                  <a:pt x="29809" y="124741"/>
                  <a:pt x="30253" y="126521"/>
                  <a:pt x="31588" y="127410"/>
                </a:cubicBezTo>
                <a:cubicBezTo>
                  <a:pt x="32033" y="127855"/>
                  <a:pt x="32478" y="127855"/>
                  <a:pt x="32923" y="127855"/>
                </a:cubicBezTo>
                <a:cubicBezTo>
                  <a:pt x="33813" y="127855"/>
                  <a:pt x="35147" y="127410"/>
                  <a:pt x="35592" y="126521"/>
                </a:cubicBezTo>
                <a:lnTo>
                  <a:pt x="53388" y="95377"/>
                </a:lnTo>
                <a:lnTo>
                  <a:pt x="78303" y="95377"/>
                </a:lnTo>
                <a:lnTo>
                  <a:pt x="61397" y="118512"/>
                </a:lnTo>
                <a:lnTo>
                  <a:pt x="89426" y="115398"/>
                </a:lnTo>
                <a:lnTo>
                  <a:pt x="77413" y="136309"/>
                </a:lnTo>
                <a:lnTo>
                  <a:pt x="41376" y="136309"/>
                </a:lnTo>
                <a:cubicBezTo>
                  <a:pt x="39596" y="136309"/>
                  <a:pt x="38262" y="137643"/>
                  <a:pt x="38262" y="139423"/>
                </a:cubicBezTo>
                <a:cubicBezTo>
                  <a:pt x="38262" y="141203"/>
                  <a:pt x="39596" y="142537"/>
                  <a:pt x="41376" y="142537"/>
                </a:cubicBezTo>
                <a:lnTo>
                  <a:pt x="73854" y="142537"/>
                </a:lnTo>
                <a:lnTo>
                  <a:pt x="65846" y="156329"/>
                </a:lnTo>
                <a:lnTo>
                  <a:pt x="49829" y="156329"/>
                </a:lnTo>
                <a:cubicBezTo>
                  <a:pt x="48050" y="156329"/>
                  <a:pt x="46715" y="157664"/>
                  <a:pt x="46715" y="158999"/>
                </a:cubicBezTo>
                <a:cubicBezTo>
                  <a:pt x="46715" y="160778"/>
                  <a:pt x="48050" y="162113"/>
                  <a:pt x="49829" y="162113"/>
                </a:cubicBezTo>
                <a:lnTo>
                  <a:pt x="62287" y="162113"/>
                </a:lnTo>
                <a:lnTo>
                  <a:pt x="52054" y="180354"/>
                </a:lnTo>
                <a:cubicBezTo>
                  <a:pt x="51164" y="181689"/>
                  <a:pt x="51609" y="183468"/>
                  <a:pt x="52944" y="184358"/>
                </a:cubicBezTo>
                <a:cubicBezTo>
                  <a:pt x="53388" y="184358"/>
                  <a:pt x="54278" y="184803"/>
                  <a:pt x="54723" y="184803"/>
                </a:cubicBezTo>
                <a:cubicBezTo>
                  <a:pt x="55613" y="184803"/>
                  <a:pt x="56503" y="183913"/>
                  <a:pt x="56948" y="183024"/>
                </a:cubicBezTo>
                <a:lnTo>
                  <a:pt x="67625" y="165227"/>
                </a:lnTo>
                <a:lnTo>
                  <a:pt x="73854" y="175905"/>
                </a:lnTo>
                <a:cubicBezTo>
                  <a:pt x="74299" y="176795"/>
                  <a:pt x="75634" y="177240"/>
                  <a:pt x="76523" y="177240"/>
                </a:cubicBezTo>
                <a:lnTo>
                  <a:pt x="77858" y="177240"/>
                </a:lnTo>
                <a:cubicBezTo>
                  <a:pt x="79193" y="176350"/>
                  <a:pt x="79638" y="174570"/>
                  <a:pt x="79193" y="173236"/>
                </a:cubicBezTo>
                <a:lnTo>
                  <a:pt x="71185" y="158999"/>
                </a:lnTo>
                <a:lnTo>
                  <a:pt x="78748" y="145207"/>
                </a:lnTo>
                <a:lnTo>
                  <a:pt x="95209" y="173236"/>
                </a:lnTo>
                <a:cubicBezTo>
                  <a:pt x="95654" y="174570"/>
                  <a:pt x="96544" y="175015"/>
                  <a:pt x="97879" y="175015"/>
                </a:cubicBezTo>
                <a:cubicBezTo>
                  <a:pt x="98324" y="175015"/>
                  <a:pt x="98769" y="174570"/>
                  <a:pt x="99214" y="174570"/>
                </a:cubicBezTo>
                <a:cubicBezTo>
                  <a:pt x="100548" y="173681"/>
                  <a:pt x="100993" y="171901"/>
                  <a:pt x="100103" y="170566"/>
                </a:cubicBezTo>
                <a:lnTo>
                  <a:pt x="82307" y="139423"/>
                </a:lnTo>
                <a:lnTo>
                  <a:pt x="94764" y="118067"/>
                </a:lnTo>
                <a:lnTo>
                  <a:pt x="106332" y="143872"/>
                </a:lnTo>
                <a:lnTo>
                  <a:pt x="117455" y="118067"/>
                </a:lnTo>
                <a:lnTo>
                  <a:pt x="129912" y="139423"/>
                </a:lnTo>
                <a:lnTo>
                  <a:pt x="112116" y="170566"/>
                </a:lnTo>
                <a:cubicBezTo>
                  <a:pt x="111226" y="171901"/>
                  <a:pt x="111671" y="173681"/>
                  <a:pt x="113006" y="174570"/>
                </a:cubicBezTo>
                <a:cubicBezTo>
                  <a:pt x="113450" y="174570"/>
                  <a:pt x="114340" y="175015"/>
                  <a:pt x="114785" y="175015"/>
                </a:cubicBezTo>
                <a:cubicBezTo>
                  <a:pt x="115675" y="175015"/>
                  <a:pt x="116565" y="174570"/>
                  <a:pt x="117010" y="173236"/>
                </a:cubicBezTo>
                <a:lnTo>
                  <a:pt x="133471" y="145207"/>
                </a:lnTo>
                <a:lnTo>
                  <a:pt x="141479" y="158999"/>
                </a:lnTo>
                <a:lnTo>
                  <a:pt x="133471" y="172791"/>
                </a:lnTo>
                <a:cubicBezTo>
                  <a:pt x="132581" y="174570"/>
                  <a:pt x="133026" y="176350"/>
                  <a:pt x="134361" y="177240"/>
                </a:cubicBezTo>
                <a:lnTo>
                  <a:pt x="135696" y="177240"/>
                </a:lnTo>
                <a:cubicBezTo>
                  <a:pt x="137030" y="177240"/>
                  <a:pt x="137920" y="176795"/>
                  <a:pt x="138365" y="175905"/>
                </a:cubicBezTo>
                <a:lnTo>
                  <a:pt x="144594" y="165227"/>
                </a:lnTo>
                <a:lnTo>
                  <a:pt x="155271" y="183024"/>
                </a:lnTo>
                <a:cubicBezTo>
                  <a:pt x="155716" y="183913"/>
                  <a:pt x="156606" y="184803"/>
                  <a:pt x="157941" y="184803"/>
                </a:cubicBezTo>
                <a:cubicBezTo>
                  <a:pt x="158386" y="184803"/>
                  <a:pt x="158831" y="184358"/>
                  <a:pt x="159276" y="184358"/>
                </a:cubicBezTo>
                <a:cubicBezTo>
                  <a:pt x="160610" y="183468"/>
                  <a:pt x="161055" y="181689"/>
                  <a:pt x="160165" y="180354"/>
                </a:cubicBezTo>
                <a:lnTo>
                  <a:pt x="149933" y="162113"/>
                </a:lnTo>
                <a:lnTo>
                  <a:pt x="162390" y="162113"/>
                </a:lnTo>
                <a:cubicBezTo>
                  <a:pt x="164169" y="162113"/>
                  <a:pt x="165504" y="160778"/>
                  <a:pt x="165504" y="158999"/>
                </a:cubicBezTo>
                <a:cubicBezTo>
                  <a:pt x="165504" y="157664"/>
                  <a:pt x="164169" y="156329"/>
                  <a:pt x="162390" y="156329"/>
                </a:cubicBezTo>
                <a:lnTo>
                  <a:pt x="146373" y="156329"/>
                </a:lnTo>
                <a:lnTo>
                  <a:pt x="138365" y="142537"/>
                </a:lnTo>
                <a:lnTo>
                  <a:pt x="170843" y="142537"/>
                </a:lnTo>
                <a:cubicBezTo>
                  <a:pt x="172623" y="142537"/>
                  <a:pt x="173957" y="141203"/>
                  <a:pt x="173957" y="139423"/>
                </a:cubicBezTo>
                <a:cubicBezTo>
                  <a:pt x="173957" y="137643"/>
                  <a:pt x="172623" y="136309"/>
                  <a:pt x="170843" y="136309"/>
                </a:cubicBezTo>
                <a:lnTo>
                  <a:pt x="135251" y="136309"/>
                </a:lnTo>
                <a:lnTo>
                  <a:pt x="122793" y="115398"/>
                </a:lnTo>
                <a:lnTo>
                  <a:pt x="122793" y="115398"/>
                </a:lnTo>
                <a:lnTo>
                  <a:pt x="150822" y="118512"/>
                </a:lnTo>
                <a:lnTo>
                  <a:pt x="133916" y="95377"/>
                </a:lnTo>
                <a:lnTo>
                  <a:pt x="158831" y="95377"/>
                </a:lnTo>
                <a:lnTo>
                  <a:pt x="176627" y="126521"/>
                </a:lnTo>
                <a:cubicBezTo>
                  <a:pt x="177517" y="127410"/>
                  <a:pt x="178406" y="127855"/>
                  <a:pt x="179296" y="127855"/>
                </a:cubicBezTo>
                <a:cubicBezTo>
                  <a:pt x="179741" y="127855"/>
                  <a:pt x="180186" y="127855"/>
                  <a:pt x="181076" y="127410"/>
                </a:cubicBezTo>
                <a:cubicBezTo>
                  <a:pt x="182411" y="126521"/>
                  <a:pt x="182855" y="124741"/>
                  <a:pt x="181966" y="123406"/>
                </a:cubicBezTo>
                <a:lnTo>
                  <a:pt x="165504" y="95377"/>
                </a:lnTo>
                <a:lnTo>
                  <a:pt x="181521" y="95377"/>
                </a:lnTo>
                <a:lnTo>
                  <a:pt x="189529" y="109169"/>
                </a:lnTo>
                <a:cubicBezTo>
                  <a:pt x="190419" y="110059"/>
                  <a:pt x="191309" y="110504"/>
                  <a:pt x="192198" y="110504"/>
                </a:cubicBezTo>
                <a:cubicBezTo>
                  <a:pt x="192643" y="110504"/>
                  <a:pt x="193088" y="110504"/>
                  <a:pt x="193533" y="110059"/>
                </a:cubicBezTo>
                <a:cubicBezTo>
                  <a:pt x="195313" y="109614"/>
                  <a:pt x="195758" y="107835"/>
                  <a:pt x="194868" y="106055"/>
                </a:cubicBezTo>
                <a:lnTo>
                  <a:pt x="188639" y="95377"/>
                </a:lnTo>
                <a:lnTo>
                  <a:pt x="209550" y="95377"/>
                </a:lnTo>
                <a:cubicBezTo>
                  <a:pt x="210884" y="95377"/>
                  <a:pt x="212219" y="94043"/>
                  <a:pt x="212219" y="92263"/>
                </a:cubicBezTo>
                <a:cubicBezTo>
                  <a:pt x="212219" y="90483"/>
                  <a:pt x="210884" y="89149"/>
                  <a:pt x="209105" y="89149"/>
                </a:cubicBezTo>
                <a:lnTo>
                  <a:pt x="188639" y="89149"/>
                </a:lnTo>
                <a:lnTo>
                  <a:pt x="194868" y="78471"/>
                </a:lnTo>
                <a:cubicBezTo>
                  <a:pt x="195758" y="77136"/>
                  <a:pt x="194868" y="75357"/>
                  <a:pt x="193533" y="74467"/>
                </a:cubicBezTo>
                <a:cubicBezTo>
                  <a:pt x="193060" y="74152"/>
                  <a:pt x="192532" y="74004"/>
                  <a:pt x="192006" y="74004"/>
                </a:cubicBezTo>
                <a:cubicBezTo>
                  <a:pt x="191049" y="74004"/>
                  <a:pt x="190104" y="74495"/>
                  <a:pt x="189529" y="75357"/>
                </a:cubicBezTo>
                <a:lnTo>
                  <a:pt x="181521" y="89149"/>
                </a:lnTo>
                <a:lnTo>
                  <a:pt x="165504" y="89149"/>
                </a:lnTo>
                <a:lnTo>
                  <a:pt x="181966" y="61120"/>
                </a:lnTo>
                <a:cubicBezTo>
                  <a:pt x="182855" y="59785"/>
                  <a:pt x="181966" y="58005"/>
                  <a:pt x="180631" y="57116"/>
                </a:cubicBezTo>
                <a:cubicBezTo>
                  <a:pt x="180258" y="56867"/>
                  <a:pt x="179851" y="56757"/>
                  <a:pt x="179438" y="56757"/>
                </a:cubicBezTo>
                <a:cubicBezTo>
                  <a:pt x="178372" y="56757"/>
                  <a:pt x="177268" y="57488"/>
                  <a:pt x="176627" y="58450"/>
                </a:cubicBezTo>
                <a:lnTo>
                  <a:pt x="158831" y="89149"/>
                </a:lnTo>
                <a:lnTo>
                  <a:pt x="134361" y="89149"/>
                </a:lnTo>
                <a:lnTo>
                  <a:pt x="150822" y="66903"/>
                </a:lnTo>
                <a:lnTo>
                  <a:pt x="122349" y="70018"/>
                </a:lnTo>
                <a:lnTo>
                  <a:pt x="135251" y="48217"/>
                </a:lnTo>
                <a:lnTo>
                  <a:pt x="170843" y="48217"/>
                </a:lnTo>
                <a:cubicBezTo>
                  <a:pt x="172623" y="48217"/>
                  <a:pt x="173957" y="46883"/>
                  <a:pt x="173957" y="45103"/>
                </a:cubicBezTo>
                <a:cubicBezTo>
                  <a:pt x="173957" y="43768"/>
                  <a:pt x="172623" y="42434"/>
                  <a:pt x="170843" y="42434"/>
                </a:cubicBezTo>
                <a:lnTo>
                  <a:pt x="138365" y="42434"/>
                </a:lnTo>
                <a:lnTo>
                  <a:pt x="146373" y="28642"/>
                </a:lnTo>
                <a:lnTo>
                  <a:pt x="162390" y="28642"/>
                </a:lnTo>
                <a:cubicBezTo>
                  <a:pt x="164169" y="28642"/>
                  <a:pt x="165504" y="27307"/>
                  <a:pt x="165504" y="25527"/>
                </a:cubicBezTo>
                <a:cubicBezTo>
                  <a:pt x="165504" y="23748"/>
                  <a:pt x="164169" y="22413"/>
                  <a:pt x="162390" y="22413"/>
                </a:cubicBezTo>
                <a:lnTo>
                  <a:pt x="149933" y="22413"/>
                </a:lnTo>
                <a:lnTo>
                  <a:pt x="160165" y="4617"/>
                </a:lnTo>
                <a:cubicBezTo>
                  <a:pt x="161055" y="2837"/>
                  <a:pt x="160610" y="1058"/>
                  <a:pt x="159276" y="168"/>
                </a:cubicBezTo>
                <a:cubicBezTo>
                  <a:pt x="158942" y="57"/>
                  <a:pt x="158580" y="1"/>
                  <a:pt x="158212" y="1"/>
                </a:cubicBezTo>
                <a:cubicBezTo>
                  <a:pt x="157107" y="1"/>
                  <a:pt x="155939" y="501"/>
                  <a:pt x="155271" y="1503"/>
                </a:cubicBezTo>
                <a:lnTo>
                  <a:pt x="144594" y="19744"/>
                </a:lnTo>
                <a:lnTo>
                  <a:pt x="138365" y="8621"/>
                </a:lnTo>
                <a:cubicBezTo>
                  <a:pt x="137790" y="7759"/>
                  <a:pt x="136845" y="7268"/>
                  <a:pt x="135888" y="7268"/>
                </a:cubicBezTo>
                <a:cubicBezTo>
                  <a:pt x="135362" y="7268"/>
                  <a:pt x="134834" y="7416"/>
                  <a:pt x="134361" y="7731"/>
                </a:cubicBezTo>
                <a:cubicBezTo>
                  <a:pt x="133026" y="8621"/>
                  <a:pt x="132581" y="10401"/>
                  <a:pt x="133471" y="11735"/>
                </a:cubicBezTo>
                <a:lnTo>
                  <a:pt x="141479" y="25527"/>
                </a:lnTo>
                <a:lnTo>
                  <a:pt x="133471" y="39319"/>
                </a:lnTo>
                <a:lnTo>
                  <a:pt x="117010" y="11290"/>
                </a:lnTo>
                <a:cubicBezTo>
                  <a:pt x="116342" y="10289"/>
                  <a:pt x="115174" y="9789"/>
                  <a:pt x="114069" y="9789"/>
                </a:cubicBezTo>
                <a:cubicBezTo>
                  <a:pt x="113701" y="9789"/>
                  <a:pt x="113339" y="9844"/>
                  <a:pt x="113006" y="9956"/>
                </a:cubicBezTo>
                <a:cubicBezTo>
                  <a:pt x="111671" y="10846"/>
                  <a:pt x="111226" y="12625"/>
                  <a:pt x="112116" y="13960"/>
                </a:cubicBezTo>
                <a:lnTo>
                  <a:pt x="129912" y="45103"/>
                </a:lnTo>
                <a:lnTo>
                  <a:pt x="117455" y="66903"/>
                </a:lnTo>
                <a:lnTo>
                  <a:pt x="106332" y="41099"/>
                </a:lnTo>
                <a:lnTo>
                  <a:pt x="94764" y="66903"/>
                </a:lnTo>
                <a:lnTo>
                  <a:pt x="82307" y="45103"/>
                </a:lnTo>
                <a:lnTo>
                  <a:pt x="100103" y="13960"/>
                </a:lnTo>
                <a:cubicBezTo>
                  <a:pt x="100993" y="12625"/>
                  <a:pt x="100548" y="10846"/>
                  <a:pt x="99214" y="9956"/>
                </a:cubicBezTo>
                <a:cubicBezTo>
                  <a:pt x="98841" y="9707"/>
                  <a:pt x="98433" y="9598"/>
                  <a:pt x="98020" y="9598"/>
                </a:cubicBezTo>
                <a:cubicBezTo>
                  <a:pt x="96954" y="9598"/>
                  <a:pt x="95851" y="10328"/>
                  <a:pt x="95209" y="11290"/>
                </a:cubicBezTo>
                <a:lnTo>
                  <a:pt x="78748" y="39319"/>
                </a:lnTo>
                <a:lnTo>
                  <a:pt x="70740" y="25527"/>
                </a:lnTo>
                <a:lnTo>
                  <a:pt x="79193" y="11735"/>
                </a:lnTo>
                <a:cubicBezTo>
                  <a:pt x="79638" y="10401"/>
                  <a:pt x="79193" y="8621"/>
                  <a:pt x="77858" y="7731"/>
                </a:cubicBezTo>
                <a:cubicBezTo>
                  <a:pt x="77385" y="7416"/>
                  <a:pt x="76857" y="7268"/>
                  <a:pt x="76332" y="7268"/>
                </a:cubicBezTo>
                <a:cubicBezTo>
                  <a:pt x="75374" y="7268"/>
                  <a:pt x="74429" y="7759"/>
                  <a:pt x="73854" y="8621"/>
                </a:cubicBezTo>
                <a:lnTo>
                  <a:pt x="67625" y="19744"/>
                </a:lnTo>
                <a:lnTo>
                  <a:pt x="56948" y="1503"/>
                </a:lnTo>
                <a:cubicBezTo>
                  <a:pt x="56280" y="501"/>
                  <a:pt x="55112" y="1"/>
                  <a:pt x="54007" y="1"/>
                </a:cubicBezTo>
                <a:close/>
              </a:path>
            </a:pathLst>
          </a:custGeom>
          <a:solidFill>
            <a:srgbClr val="A3816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186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" name="Google Shape;311;p49"/>
          <p:cNvSpPr/>
          <p:nvPr/>
        </p:nvSpPr>
        <p:spPr>
          <a:xfrm>
            <a:off x="326696" y="2625475"/>
            <a:ext cx="583605" cy="508211"/>
          </a:xfrm>
          <a:custGeom>
            <a:avLst/>
            <a:gdLst/>
            <a:ahLst/>
            <a:cxnLst/>
            <a:rect l="l" t="t" r="r" b="b"/>
            <a:pathLst>
              <a:path w="212220" h="184804" extrusionOk="0">
                <a:moveTo>
                  <a:pt x="106332" y="55781"/>
                </a:moveTo>
                <a:lnTo>
                  <a:pt x="113895" y="73132"/>
                </a:lnTo>
                <a:lnTo>
                  <a:pt x="115230" y="76691"/>
                </a:lnTo>
                <a:lnTo>
                  <a:pt x="118789" y="76246"/>
                </a:lnTo>
                <a:lnTo>
                  <a:pt x="137920" y="74022"/>
                </a:lnTo>
                <a:lnTo>
                  <a:pt x="126798" y="89149"/>
                </a:lnTo>
                <a:lnTo>
                  <a:pt x="124573" y="92708"/>
                </a:lnTo>
                <a:lnTo>
                  <a:pt x="126353" y="95377"/>
                </a:lnTo>
                <a:lnTo>
                  <a:pt x="137920" y="110949"/>
                </a:lnTo>
                <a:lnTo>
                  <a:pt x="137920" y="110949"/>
                </a:lnTo>
                <a:lnTo>
                  <a:pt x="119234" y="108725"/>
                </a:lnTo>
                <a:lnTo>
                  <a:pt x="115230" y="108280"/>
                </a:lnTo>
                <a:lnTo>
                  <a:pt x="113895" y="111839"/>
                </a:lnTo>
                <a:lnTo>
                  <a:pt x="106332" y="129190"/>
                </a:lnTo>
                <a:lnTo>
                  <a:pt x="98324" y="111839"/>
                </a:lnTo>
                <a:lnTo>
                  <a:pt x="96989" y="108280"/>
                </a:lnTo>
                <a:lnTo>
                  <a:pt x="92985" y="108725"/>
                </a:lnTo>
                <a:lnTo>
                  <a:pt x="74299" y="110949"/>
                </a:lnTo>
                <a:lnTo>
                  <a:pt x="74299" y="110949"/>
                </a:lnTo>
                <a:lnTo>
                  <a:pt x="85866" y="95377"/>
                </a:lnTo>
                <a:lnTo>
                  <a:pt x="87646" y="92708"/>
                </a:lnTo>
                <a:lnTo>
                  <a:pt x="85422" y="89149"/>
                </a:lnTo>
                <a:lnTo>
                  <a:pt x="74299" y="74022"/>
                </a:lnTo>
                <a:lnTo>
                  <a:pt x="93430" y="76246"/>
                </a:lnTo>
                <a:lnTo>
                  <a:pt x="96989" y="76691"/>
                </a:lnTo>
                <a:lnTo>
                  <a:pt x="98324" y="73132"/>
                </a:lnTo>
                <a:lnTo>
                  <a:pt x="106332" y="55781"/>
                </a:lnTo>
                <a:close/>
                <a:moveTo>
                  <a:pt x="54007" y="1"/>
                </a:moveTo>
                <a:cubicBezTo>
                  <a:pt x="53639" y="1"/>
                  <a:pt x="53277" y="57"/>
                  <a:pt x="52944" y="168"/>
                </a:cubicBezTo>
                <a:cubicBezTo>
                  <a:pt x="51609" y="1058"/>
                  <a:pt x="51164" y="2837"/>
                  <a:pt x="52054" y="4617"/>
                </a:cubicBezTo>
                <a:lnTo>
                  <a:pt x="62287" y="22413"/>
                </a:lnTo>
                <a:lnTo>
                  <a:pt x="49829" y="22413"/>
                </a:lnTo>
                <a:cubicBezTo>
                  <a:pt x="48050" y="22413"/>
                  <a:pt x="46715" y="23748"/>
                  <a:pt x="46715" y="25527"/>
                </a:cubicBezTo>
                <a:cubicBezTo>
                  <a:pt x="46715" y="27307"/>
                  <a:pt x="48050" y="28642"/>
                  <a:pt x="49829" y="28642"/>
                </a:cubicBezTo>
                <a:lnTo>
                  <a:pt x="65846" y="28642"/>
                </a:lnTo>
                <a:lnTo>
                  <a:pt x="73854" y="42434"/>
                </a:lnTo>
                <a:lnTo>
                  <a:pt x="41376" y="42434"/>
                </a:lnTo>
                <a:cubicBezTo>
                  <a:pt x="39596" y="42434"/>
                  <a:pt x="38262" y="43768"/>
                  <a:pt x="38262" y="45103"/>
                </a:cubicBezTo>
                <a:cubicBezTo>
                  <a:pt x="38262" y="46883"/>
                  <a:pt x="39596" y="48217"/>
                  <a:pt x="41376" y="48217"/>
                </a:cubicBezTo>
                <a:lnTo>
                  <a:pt x="77413" y="48217"/>
                </a:lnTo>
                <a:lnTo>
                  <a:pt x="89871" y="70018"/>
                </a:lnTo>
                <a:lnTo>
                  <a:pt x="61397" y="66903"/>
                </a:lnTo>
                <a:lnTo>
                  <a:pt x="61397" y="66903"/>
                </a:lnTo>
                <a:lnTo>
                  <a:pt x="77858" y="89149"/>
                </a:lnTo>
                <a:lnTo>
                  <a:pt x="53388" y="89149"/>
                </a:lnTo>
                <a:lnTo>
                  <a:pt x="35592" y="58450"/>
                </a:lnTo>
                <a:cubicBezTo>
                  <a:pt x="34951" y="57488"/>
                  <a:pt x="33847" y="56757"/>
                  <a:pt x="32781" y="56757"/>
                </a:cubicBezTo>
                <a:cubicBezTo>
                  <a:pt x="32368" y="56757"/>
                  <a:pt x="31961" y="56867"/>
                  <a:pt x="31588" y="57116"/>
                </a:cubicBezTo>
                <a:cubicBezTo>
                  <a:pt x="30253" y="58005"/>
                  <a:pt x="29364" y="59785"/>
                  <a:pt x="30253" y="61120"/>
                </a:cubicBezTo>
                <a:lnTo>
                  <a:pt x="46715" y="89149"/>
                </a:lnTo>
                <a:lnTo>
                  <a:pt x="30698" y="89149"/>
                </a:lnTo>
                <a:lnTo>
                  <a:pt x="22690" y="75357"/>
                </a:lnTo>
                <a:cubicBezTo>
                  <a:pt x="22115" y="74495"/>
                  <a:pt x="21170" y="74004"/>
                  <a:pt x="20213" y="74004"/>
                </a:cubicBezTo>
                <a:cubicBezTo>
                  <a:pt x="19687" y="74004"/>
                  <a:pt x="19159" y="74152"/>
                  <a:pt x="18686" y="74467"/>
                </a:cubicBezTo>
                <a:cubicBezTo>
                  <a:pt x="17351" y="75357"/>
                  <a:pt x="16906" y="77136"/>
                  <a:pt x="17351" y="78471"/>
                </a:cubicBezTo>
                <a:lnTo>
                  <a:pt x="24025" y="89149"/>
                </a:lnTo>
                <a:lnTo>
                  <a:pt x="3114" y="89149"/>
                </a:lnTo>
                <a:cubicBezTo>
                  <a:pt x="1335" y="89149"/>
                  <a:pt x="0" y="90483"/>
                  <a:pt x="0" y="92263"/>
                </a:cubicBezTo>
                <a:cubicBezTo>
                  <a:pt x="0" y="94043"/>
                  <a:pt x="1335" y="95377"/>
                  <a:pt x="3114" y="95377"/>
                </a:cubicBezTo>
                <a:lnTo>
                  <a:pt x="24025" y="95377"/>
                </a:lnTo>
                <a:lnTo>
                  <a:pt x="17796" y="106055"/>
                </a:lnTo>
                <a:cubicBezTo>
                  <a:pt x="16906" y="107835"/>
                  <a:pt x="17351" y="109614"/>
                  <a:pt x="18686" y="110059"/>
                </a:cubicBezTo>
                <a:cubicBezTo>
                  <a:pt x="19131" y="110504"/>
                  <a:pt x="19576" y="110504"/>
                  <a:pt x="20021" y="110504"/>
                </a:cubicBezTo>
                <a:cubicBezTo>
                  <a:pt x="21355" y="110504"/>
                  <a:pt x="22245" y="110059"/>
                  <a:pt x="22690" y="109169"/>
                </a:cubicBezTo>
                <a:lnTo>
                  <a:pt x="30698" y="95377"/>
                </a:lnTo>
                <a:lnTo>
                  <a:pt x="46715" y="95377"/>
                </a:lnTo>
                <a:lnTo>
                  <a:pt x="30253" y="123406"/>
                </a:lnTo>
                <a:cubicBezTo>
                  <a:pt x="29809" y="124741"/>
                  <a:pt x="30253" y="126521"/>
                  <a:pt x="31588" y="127410"/>
                </a:cubicBezTo>
                <a:cubicBezTo>
                  <a:pt x="32033" y="127855"/>
                  <a:pt x="32478" y="127855"/>
                  <a:pt x="32923" y="127855"/>
                </a:cubicBezTo>
                <a:cubicBezTo>
                  <a:pt x="33813" y="127855"/>
                  <a:pt x="35147" y="127410"/>
                  <a:pt x="35592" y="126521"/>
                </a:cubicBezTo>
                <a:lnTo>
                  <a:pt x="53388" y="95377"/>
                </a:lnTo>
                <a:lnTo>
                  <a:pt x="78303" y="95377"/>
                </a:lnTo>
                <a:lnTo>
                  <a:pt x="61397" y="118512"/>
                </a:lnTo>
                <a:lnTo>
                  <a:pt x="89426" y="115398"/>
                </a:lnTo>
                <a:lnTo>
                  <a:pt x="77413" y="136309"/>
                </a:lnTo>
                <a:lnTo>
                  <a:pt x="41376" y="136309"/>
                </a:lnTo>
                <a:cubicBezTo>
                  <a:pt x="39596" y="136309"/>
                  <a:pt x="38262" y="137643"/>
                  <a:pt x="38262" y="139423"/>
                </a:cubicBezTo>
                <a:cubicBezTo>
                  <a:pt x="38262" y="141203"/>
                  <a:pt x="39596" y="142537"/>
                  <a:pt x="41376" y="142537"/>
                </a:cubicBezTo>
                <a:lnTo>
                  <a:pt x="73854" y="142537"/>
                </a:lnTo>
                <a:lnTo>
                  <a:pt x="65846" y="156329"/>
                </a:lnTo>
                <a:lnTo>
                  <a:pt x="49829" y="156329"/>
                </a:lnTo>
                <a:cubicBezTo>
                  <a:pt x="48050" y="156329"/>
                  <a:pt x="46715" y="157664"/>
                  <a:pt x="46715" y="158999"/>
                </a:cubicBezTo>
                <a:cubicBezTo>
                  <a:pt x="46715" y="160778"/>
                  <a:pt x="48050" y="162113"/>
                  <a:pt x="49829" y="162113"/>
                </a:cubicBezTo>
                <a:lnTo>
                  <a:pt x="62287" y="162113"/>
                </a:lnTo>
                <a:lnTo>
                  <a:pt x="52054" y="180354"/>
                </a:lnTo>
                <a:cubicBezTo>
                  <a:pt x="51164" y="181689"/>
                  <a:pt x="51609" y="183468"/>
                  <a:pt x="52944" y="184358"/>
                </a:cubicBezTo>
                <a:cubicBezTo>
                  <a:pt x="53388" y="184358"/>
                  <a:pt x="54278" y="184803"/>
                  <a:pt x="54723" y="184803"/>
                </a:cubicBezTo>
                <a:cubicBezTo>
                  <a:pt x="55613" y="184803"/>
                  <a:pt x="56503" y="183913"/>
                  <a:pt x="56948" y="183024"/>
                </a:cubicBezTo>
                <a:lnTo>
                  <a:pt x="67625" y="165227"/>
                </a:lnTo>
                <a:lnTo>
                  <a:pt x="73854" y="175905"/>
                </a:lnTo>
                <a:cubicBezTo>
                  <a:pt x="74299" y="176795"/>
                  <a:pt x="75634" y="177240"/>
                  <a:pt x="76523" y="177240"/>
                </a:cubicBezTo>
                <a:lnTo>
                  <a:pt x="77858" y="177240"/>
                </a:lnTo>
                <a:cubicBezTo>
                  <a:pt x="79193" y="176350"/>
                  <a:pt x="79638" y="174570"/>
                  <a:pt x="79193" y="173236"/>
                </a:cubicBezTo>
                <a:lnTo>
                  <a:pt x="71185" y="158999"/>
                </a:lnTo>
                <a:lnTo>
                  <a:pt x="78748" y="145207"/>
                </a:lnTo>
                <a:lnTo>
                  <a:pt x="95209" y="173236"/>
                </a:lnTo>
                <a:cubicBezTo>
                  <a:pt x="95654" y="174570"/>
                  <a:pt x="96544" y="175015"/>
                  <a:pt x="97879" y="175015"/>
                </a:cubicBezTo>
                <a:cubicBezTo>
                  <a:pt x="98324" y="175015"/>
                  <a:pt x="98769" y="174570"/>
                  <a:pt x="99214" y="174570"/>
                </a:cubicBezTo>
                <a:cubicBezTo>
                  <a:pt x="100548" y="173681"/>
                  <a:pt x="100993" y="171901"/>
                  <a:pt x="100103" y="170566"/>
                </a:cubicBezTo>
                <a:lnTo>
                  <a:pt x="82307" y="139423"/>
                </a:lnTo>
                <a:lnTo>
                  <a:pt x="94764" y="118067"/>
                </a:lnTo>
                <a:lnTo>
                  <a:pt x="106332" y="143872"/>
                </a:lnTo>
                <a:lnTo>
                  <a:pt x="117455" y="118067"/>
                </a:lnTo>
                <a:lnTo>
                  <a:pt x="129912" y="139423"/>
                </a:lnTo>
                <a:lnTo>
                  <a:pt x="112116" y="170566"/>
                </a:lnTo>
                <a:cubicBezTo>
                  <a:pt x="111226" y="171901"/>
                  <a:pt x="111671" y="173681"/>
                  <a:pt x="113006" y="174570"/>
                </a:cubicBezTo>
                <a:cubicBezTo>
                  <a:pt x="113450" y="174570"/>
                  <a:pt x="114340" y="175015"/>
                  <a:pt x="114785" y="175015"/>
                </a:cubicBezTo>
                <a:cubicBezTo>
                  <a:pt x="115675" y="175015"/>
                  <a:pt x="116565" y="174570"/>
                  <a:pt x="117010" y="173236"/>
                </a:cubicBezTo>
                <a:lnTo>
                  <a:pt x="133471" y="145207"/>
                </a:lnTo>
                <a:lnTo>
                  <a:pt x="141479" y="158999"/>
                </a:lnTo>
                <a:lnTo>
                  <a:pt x="133471" y="172791"/>
                </a:lnTo>
                <a:cubicBezTo>
                  <a:pt x="132581" y="174570"/>
                  <a:pt x="133026" y="176350"/>
                  <a:pt x="134361" y="177240"/>
                </a:cubicBezTo>
                <a:lnTo>
                  <a:pt x="135696" y="177240"/>
                </a:lnTo>
                <a:cubicBezTo>
                  <a:pt x="137030" y="177240"/>
                  <a:pt x="137920" y="176795"/>
                  <a:pt x="138365" y="175905"/>
                </a:cubicBezTo>
                <a:lnTo>
                  <a:pt x="144594" y="165227"/>
                </a:lnTo>
                <a:lnTo>
                  <a:pt x="155271" y="183024"/>
                </a:lnTo>
                <a:cubicBezTo>
                  <a:pt x="155716" y="183913"/>
                  <a:pt x="156606" y="184803"/>
                  <a:pt x="157941" y="184803"/>
                </a:cubicBezTo>
                <a:cubicBezTo>
                  <a:pt x="158386" y="184803"/>
                  <a:pt x="158831" y="184358"/>
                  <a:pt x="159276" y="184358"/>
                </a:cubicBezTo>
                <a:cubicBezTo>
                  <a:pt x="160610" y="183468"/>
                  <a:pt x="161055" y="181689"/>
                  <a:pt x="160165" y="180354"/>
                </a:cubicBezTo>
                <a:lnTo>
                  <a:pt x="149933" y="162113"/>
                </a:lnTo>
                <a:lnTo>
                  <a:pt x="162390" y="162113"/>
                </a:lnTo>
                <a:cubicBezTo>
                  <a:pt x="164169" y="162113"/>
                  <a:pt x="165504" y="160778"/>
                  <a:pt x="165504" y="158999"/>
                </a:cubicBezTo>
                <a:cubicBezTo>
                  <a:pt x="165504" y="157664"/>
                  <a:pt x="164169" y="156329"/>
                  <a:pt x="162390" y="156329"/>
                </a:cubicBezTo>
                <a:lnTo>
                  <a:pt x="146373" y="156329"/>
                </a:lnTo>
                <a:lnTo>
                  <a:pt x="138365" y="142537"/>
                </a:lnTo>
                <a:lnTo>
                  <a:pt x="170843" y="142537"/>
                </a:lnTo>
                <a:cubicBezTo>
                  <a:pt x="172623" y="142537"/>
                  <a:pt x="173957" y="141203"/>
                  <a:pt x="173957" y="139423"/>
                </a:cubicBezTo>
                <a:cubicBezTo>
                  <a:pt x="173957" y="137643"/>
                  <a:pt x="172623" y="136309"/>
                  <a:pt x="170843" y="136309"/>
                </a:cubicBezTo>
                <a:lnTo>
                  <a:pt x="135251" y="136309"/>
                </a:lnTo>
                <a:lnTo>
                  <a:pt x="122793" y="115398"/>
                </a:lnTo>
                <a:lnTo>
                  <a:pt x="122793" y="115398"/>
                </a:lnTo>
                <a:lnTo>
                  <a:pt x="150822" y="118512"/>
                </a:lnTo>
                <a:lnTo>
                  <a:pt x="133916" y="95377"/>
                </a:lnTo>
                <a:lnTo>
                  <a:pt x="158831" y="95377"/>
                </a:lnTo>
                <a:lnTo>
                  <a:pt x="176627" y="126521"/>
                </a:lnTo>
                <a:cubicBezTo>
                  <a:pt x="177517" y="127410"/>
                  <a:pt x="178406" y="127855"/>
                  <a:pt x="179296" y="127855"/>
                </a:cubicBezTo>
                <a:cubicBezTo>
                  <a:pt x="179741" y="127855"/>
                  <a:pt x="180186" y="127855"/>
                  <a:pt x="181076" y="127410"/>
                </a:cubicBezTo>
                <a:cubicBezTo>
                  <a:pt x="182411" y="126521"/>
                  <a:pt x="182855" y="124741"/>
                  <a:pt x="181966" y="123406"/>
                </a:cubicBezTo>
                <a:lnTo>
                  <a:pt x="165504" y="95377"/>
                </a:lnTo>
                <a:lnTo>
                  <a:pt x="181521" y="95377"/>
                </a:lnTo>
                <a:lnTo>
                  <a:pt x="189529" y="109169"/>
                </a:lnTo>
                <a:cubicBezTo>
                  <a:pt x="190419" y="110059"/>
                  <a:pt x="191309" y="110504"/>
                  <a:pt x="192198" y="110504"/>
                </a:cubicBezTo>
                <a:cubicBezTo>
                  <a:pt x="192643" y="110504"/>
                  <a:pt x="193088" y="110504"/>
                  <a:pt x="193533" y="110059"/>
                </a:cubicBezTo>
                <a:cubicBezTo>
                  <a:pt x="195313" y="109614"/>
                  <a:pt x="195758" y="107835"/>
                  <a:pt x="194868" y="106055"/>
                </a:cubicBezTo>
                <a:lnTo>
                  <a:pt x="188639" y="95377"/>
                </a:lnTo>
                <a:lnTo>
                  <a:pt x="209550" y="95377"/>
                </a:lnTo>
                <a:cubicBezTo>
                  <a:pt x="210884" y="95377"/>
                  <a:pt x="212219" y="94043"/>
                  <a:pt x="212219" y="92263"/>
                </a:cubicBezTo>
                <a:cubicBezTo>
                  <a:pt x="212219" y="90483"/>
                  <a:pt x="210884" y="89149"/>
                  <a:pt x="209105" y="89149"/>
                </a:cubicBezTo>
                <a:lnTo>
                  <a:pt x="188639" y="89149"/>
                </a:lnTo>
                <a:lnTo>
                  <a:pt x="194868" y="78471"/>
                </a:lnTo>
                <a:cubicBezTo>
                  <a:pt x="195758" y="77136"/>
                  <a:pt x="194868" y="75357"/>
                  <a:pt x="193533" y="74467"/>
                </a:cubicBezTo>
                <a:cubicBezTo>
                  <a:pt x="193060" y="74152"/>
                  <a:pt x="192532" y="74004"/>
                  <a:pt x="192006" y="74004"/>
                </a:cubicBezTo>
                <a:cubicBezTo>
                  <a:pt x="191049" y="74004"/>
                  <a:pt x="190104" y="74495"/>
                  <a:pt x="189529" y="75357"/>
                </a:cubicBezTo>
                <a:lnTo>
                  <a:pt x="181521" y="89149"/>
                </a:lnTo>
                <a:lnTo>
                  <a:pt x="165504" y="89149"/>
                </a:lnTo>
                <a:lnTo>
                  <a:pt x="181966" y="61120"/>
                </a:lnTo>
                <a:cubicBezTo>
                  <a:pt x="182855" y="59785"/>
                  <a:pt x="181966" y="58005"/>
                  <a:pt x="180631" y="57116"/>
                </a:cubicBezTo>
                <a:cubicBezTo>
                  <a:pt x="180258" y="56867"/>
                  <a:pt x="179851" y="56757"/>
                  <a:pt x="179438" y="56757"/>
                </a:cubicBezTo>
                <a:cubicBezTo>
                  <a:pt x="178372" y="56757"/>
                  <a:pt x="177268" y="57488"/>
                  <a:pt x="176627" y="58450"/>
                </a:cubicBezTo>
                <a:lnTo>
                  <a:pt x="158831" y="89149"/>
                </a:lnTo>
                <a:lnTo>
                  <a:pt x="134361" y="89149"/>
                </a:lnTo>
                <a:lnTo>
                  <a:pt x="150822" y="66903"/>
                </a:lnTo>
                <a:lnTo>
                  <a:pt x="122349" y="70018"/>
                </a:lnTo>
                <a:lnTo>
                  <a:pt x="135251" y="48217"/>
                </a:lnTo>
                <a:lnTo>
                  <a:pt x="170843" y="48217"/>
                </a:lnTo>
                <a:cubicBezTo>
                  <a:pt x="172623" y="48217"/>
                  <a:pt x="173957" y="46883"/>
                  <a:pt x="173957" y="45103"/>
                </a:cubicBezTo>
                <a:cubicBezTo>
                  <a:pt x="173957" y="43768"/>
                  <a:pt x="172623" y="42434"/>
                  <a:pt x="170843" y="42434"/>
                </a:cubicBezTo>
                <a:lnTo>
                  <a:pt x="138365" y="42434"/>
                </a:lnTo>
                <a:lnTo>
                  <a:pt x="146373" y="28642"/>
                </a:lnTo>
                <a:lnTo>
                  <a:pt x="162390" y="28642"/>
                </a:lnTo>
                <a:cubicBezTo>
                  <a:pt x="164169" y="28642"/>
                  <a:pt x="165504" y="27307"/>
                  <a:pt x="165504" y="25527"/>
                </a:cubicBezTo>
                <a:cubicBezTo>
                  <a:pt x="165504" y="23748"/>
                  <a:pt x="164169" y="22413"/>
                  <a:pt x="162390" y="22413"/>
                </a:cubicBezTo>
                <a:lnTo>
                  <a:pt x="149933" y="22413"/>
                </a:lnTo>
                <a:lnTo>
                  <a:pt x="160165" y="4617"/>
                </a:lnTo>
                <a:cubicBezTo>
                  <a:pt x="161055" y="2837"/>
                  <a:pt x="160610" y="1058"/>
                  <a:pt x="159276" y="168"/>
                </a:cubicBezTo>
                <a:cubicBezTo>
                  <a:pt x="158942" y="57"/>
                  <a:pt x="158580" y="1"/>
                  <a:pt x="158212" y="1"/>
                </a:cubicBezTo>
                <a:cubicBezTo>
                  <a:pt x="157107" y="1"/>
                  <a:pt x="155939" y="501"/>
                  <a:pt x="155271" y="1503"/>
                </a:cubicBezTo>
                <a:lnTo>
                  <a:pt x="144594" y="19744"/>
                </a:lnTo>
                <a:lnTo>
                  <a:pt x="138365" y="8621"/>
                </a:lnTo>
                <a:cubicBezTo>
                  <a:pt x="137790" y="7759"/>
                  <a:pt x="136845" y="7268"/>
                  <a:pt x="135888" y="7268"/>
                </a:cubicBezTo>
                <a:cubicBezTo>
                  <a:pt x="135362" y="7268"/>
                  <a:pt x="134834" y="7416"/>
                  <a:pt x="134361" y="7731"/>
                </a:cubicBezTo>
                <a:cubicBezTo>
                  <a:pt x="133026" y="8621"/>
                  <a:pt x="132581" y="10401"/>
                  <a:pt x="133471" y="11735"/>
                </a:cubicBezTo>
                <a:lnTo>
                  <a:pt x="141479" y="25527"/>
                </a:lnTo>
                <a:lnTo>
                  <a:pt x="133471" y="39319"/>
                </a:lnTo>
                <a:lnTo>
                  <a:pt x="117010" y="11290"/>
                </a:lnTo>
                <a:cubicBezTo>
                  <a:pt x="116342" y="10289"/>
                  <a:pt x="115174" y="9789"/>
                  <a:pt x="114069" y="9789"/>
                </a:cubicBezTo>
                <a:cubicBezTo>
                  <a:pt x="113701" y="9789"/>
                  <a:pt x="113339" y="9844"/>
                  <a:pt x="113006" y="9956"/>
                </a:cubicBezTo>
                <a:cubicBezTo>
                  <a:pt x="111671" y="10846"/>
                  <a:pt x="111226" y="12625"/>
                  <a:pt x="112116" y="13960"/>
                </a:cubicBezTo>
                <a:lnTo>
                  <a:pt x="129912" y="45103"/>
                </a:lnTo>
                <a:lnTo>
                  <a:pt x="117455" y="66903"/>
                </a:lnTo>
                <a:lnTo>
                  <a:pt x="106332" y="41099"/>
                </a:lnTo>
                <a:lnTo>
                  <a:pt x="94764" y="66903"/>
                </a:lnTo>
                <a:lnTo>
                  <a:pt x="82307" y="45103"/>
                </a:lnTo>
                <a:lnTo>
                  <a:pt x="100103" y="13960"/>
                </a:lnTo>
                <a:cubicBezTo>
                  <a:pt x="100993" y="12625"/>
                  <a:pt x="100548" y="10846"/>
                  <a:pt x="99214" y="9956"/>
                </a:cubicBezTo>
                <a:cubicBezTo>
                  <a:pt x="98841" y="9707"/>
                  <a:pt x="98433" y="9598"/>
                  <a:pt x="98020" y="9598"/>
                </a:cubicBezTo>
                <a:cubicBezTo>
                  <a:pt x="96954" y="9598"/>
                  <a:pt x="95851" y="10328"/>
                  <a:pt x="95209" y="11290"/>
                </a:cubicBezTo>
                <a:lnTo>
                  <a:pt x="78748" y="39319"/>
                </a:lnTo>
                <a:lnTo>
                  <a:pt x="70740" y="25527"/>
                </a:lnTo>
                <a:lnTo>
                  <a:pt x="79193" y="11735"/>
                </a:lnTo>
                <a:cubicBezTo>
                  <a:pt x="79638" y="10401"/>
                  <a:pt x="79193" y="8621"/>
                  <a:pt x="77858" y="7731"/>
                </a:cubicBezTo>
                <a:cubicBezTo>
                  <a:pt x="77385" y="7416"/>
                  <a:pt x="76857" y="7268"/>
                  <a:pt x="76332" y="7268"/>
                </a:cubicBezTo>
                <a:cubicBezTo>
                  <a:pt x="75374" y="7268"/>
                  <a:pt x="74429" y="7759"/>
                  <a:pt x="73854" y="8621"/>
                </a:cubicBezTo>
                <a:lnTo>
                  <a:pt x="67625" y="19744"/>
                </a:lnTo>
                <a:lnTo>
                  <a:pt x="56948" y="1503"/>
                </a:lnTo>
                <a:cubicBezTo>
                  <a:pt x="56280" y="501"/>
                  <a:pt x="55112" y="1"/>
                  <a:pt x="54007" y="1"/>
                </a:cubicBezTo>
                <a:close/>
              </a:path>
            </a:pathLst>
          </a:custGeom>
          <a:solidFill>
            <a:srgbClr val="A3816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186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" name="Google Shape;314;p49"/>
          <p:cNvSpPr/>
          <p:nvPr/>
        </p:nvSpPr>
        <p:spPr>
          <a:xfrm>
            <a:off x="8553867" y="4873665"/>
            <a:ext cx="477444" cy="551837"/>
          </a:xfrm>
          <a:custGeom>
            <a:avLst/>
            <a:gdLst/>
            <a:ahLst/>
            <a:cxnLst/>
            <a:rect l="l" t="t" r="r" b="b"/>
            <a:pathLst>
              <a:path w="173616" h="200668" extrusionOk="0">
                <a:moveTo>
                  <a:pt x="86808" y="82367"/>
                </a:moveTo>
                <a:lnTo>
                  <a:pt x="88423" y="86808"/>
                </a:lnTo>
                <a:lnTo>
                  <a:pt x="90845" y="93672"/>
                </a:lnTo>
                <a:lnTo>
                  <a:pt x="95286" y="92864"/>
                </a:lnTo>
                <a:lnTo>
                  <a:pt x="102554" y="91249"/>
                </a:lnTo>
                <a:lnTo>
                  <a:pt x="96498" y="98113"/>
                </a:lnTo>
                <a:lnTo>
                  <a:pt x="94479" y="100536"/>
                </a:lnTo>
                <a:lnTo>
                  <a:pt x="99728" y="106592"/>
                </a:lnTo>
                <a:lnTo>
                  <a:pt x="102554" y="109418"/>
                </a:lnTo>
                <a:lnTo>
                  <a:pt x="90845" y="106996"/>
                </a:lnTo>
                <a:lnTo>
                  <a:pt x="90845" y="107400"/>
                </a:lnTo>
                <a:lnTo>
                  <a:pt x="88423" y="113860"/>
                </a:lnTo>
                <a:lnTo>
                  <a:pt x="86808" y="118301"/>
                </a:lnTo>
                <a:lnTo>
                  <a:pt x="83174" y="107400"/>
                </a:lnTo>
                <a:lnTo>
                  <a:pt x="83174" y="106188"/>
                </a:lnTo>
                <a:lnTo>
                  <a:pt x="79944" y="107803"/>
                </a:lnTo>
                <a:lnTo>
                  <a:pt x="71465" y="109418"/>
                </a:lnTo>
                <a:lnTo>
                  <a:pt x="75906" y="103766"/>
                </a:lnTo>
                <a:lnTo>
                  <a:pt x="78732" y="100536"/>
                </a:lnTo>
                <a:lnTo>
                  <a:pt x="79136" y="100536"/>
                </a:lnTo>
                <a:lnTo>
                  <a:pt x="71465" y="91249"/>
                </a:lnTo>
                <a:lnTo>
                  <a:pt x="75099" y="92057"/>
                </a:lnTo>
                <a:lnTo>
                  <a:pt x="82770" y="93672"/>
                </a:lnTo>
                <a:lnTo>
                  <a:pt x="83174" y="93268"/>
                </a:lnTo>
                <a:lnTo>
                  <a:pt x="86808" y="82367"/>
                </a:lnTo>
                <a:close/>
                <a:moveTo>
                  <a:pt x="84789" y="0"/>
                </a:moveTo>
                <a:lnTo>
                  <a:pt x="62986" y="23014"/>
                </a:lnTo>
                <a:cubicBezTo>
                  <a:pt x="61775" y="23822"/>
                  <a:pt x="61775" y="25841"/>
                  <a:pt x="62986" y="26648"/>
                </a:cubicBezTo>
                <a:cubicBezTo>
                  <a:pt x="63390" y="27052"/>
                  <a:pt x="64197" y="27456"/>
                  <a:pt x="65005" y="27456"/>
                </a:cubicBezTo>
                <a:cubicBezTo>
                  <a:pt x="65408" y="27456"/>
                  <a:pt x="66216" y="27052"/>
                  <a:pt x="66620" y="26648"/>
                </a:cubicBezTo>
                <a:lnTo>
                  <a:pt x="83174" y="9690"/>
                </a:lnTo>
                <a:lnTo>
                  <a:pt x="83174" y="66216"/>
                </a:lnTo>
                <a:lnTo>
                  <a:pt x="67023" y="50066"/>
                </a:lnTo>
                <a:cubicBezTo>
                  <a:pt x="66620" y="49662"/>
                  <a:pt x="66014" y="49461"/>
                  <a:pt x="65358" y="49461"/>
                </a:cubicBezTo>
                <a:cubicBezTo>
                  <a:pt x="64702" y="49461"/>
                  <a:pt x="63995" y="49662"/>
                  <a:pt x="63390" y="50066"/>
                </a:cubicBezTo>
                <a:cubicBezTo>
                  <a:pt x="62178" y="51277"/>
                  <a:pt x="62178" y="52892"/>
                  <a:pt x="63390" y="54104"/>
                </a:cubicBezTo>
                <a:lnTo>
                  <a:pt x="83174" y="73484"/>
                </a:lnTo>
                <a:lnTo>
                  <a:pt x="83174" y="77118"/>
                </a:lnTo>
                <a:lnTo>
                  <a:pt x="79540" y="87616"/>
                </a:lnTo>
                <a:lnTo>
                  <a:pt x="62986" y="84386"/>
                </a:lnTo>
                <a:lnTo>
                  <a:pt x="55718" y="58141"/>
                </a:lnTo>
                <a:cubicBezTo>
                  <a:pt x="55386" y="57145"/>
                  <a:pt x="54507" y="56421"/>
                  <a:pt x="53306" y="56421"/>
                </a:cubicBezTo>
                <a:cubicBezTo>
                  <a:pt x="53048" y="56421"/>
                  <a:pt x="52774" y="56455"/>
                  <a:pt x="52488" y="56526"/>
                </a:cubicBezTo>
                <a:cubicBezTo>
                  <a:pt x="51277" y="56930"/>
                  <a:pt x="50469" y="58141"/>
                  <a:pt x="50469" y="59756"/>
                </a:cubicBezTo>
                <a:lnTo>
                  <a:pt x="56526" y="81155"/>
                </a:lnTo>
                <a:lnTo>
                  <a:pt x="8075" y="53296"/>
                </a:lnTo>
                <a:lnTo>
                  <a:pt x="31897" y="47240"/>
                </a:lnTo>
                <a:cubicBezTo>
                  <a:pt x="33512" y="47240"/>
                  <a:pt x="34319" y="45625"/>
                  <a:pt x="33915" y="44010"/>
                </a:cubicBezTo>
                <a:cubicBezTo>
                  <a:pt x="33566" y="42961"/>
                  <a:pt x="32611" y="41912"/>
                  <a:pt x="31312" y="41912"/>
                </a:cubicBezTo>
                <a:cubicBezTo>
                  <a:pt x="31111" y="41912"/>
                  <a:pt x="30902" y="41937"/>
                  <a:pt x="30685" y="41991"/>
                </a:cubicBezTo>
                <a:lnTo>
                  <a:pt x="0" y="49662"/>
                </a:lnTo>
                <a:lnTo>
                  <a:pt x="7671" y="80348"/>
                </a:lnTo>
                <a:cubicBezTo>
                  <a:pt x="7671" y="81559"/>
                  <a:pt x="8883" y="82367"/>
                  <a:pt x="10094" y="82367"/>
                </a:cubicBezTo>
                <a:lnTo>
                  <a:pt x="10901" y="82367"/>
                </a:lnTo>
                <a:cubicBezTo>
                  <a:pt x="12113" y="81963"/>
                  <a:pt x="13324" y="80752"/>
                  <a:pt x="12920" y="79137"/>
                </a:cubicBezTo>
                <a:lnTo>
                  <a:pt x="8075" y="59756"/>
                </a:lnTo>
                <a:lnTo>
                  <a:pt x="53700" y="86001"/>
                </a:lnTo>
                <a:lnTo>
                  <a:pt x="31897" y="91653"/>
                </a:lnTo>
                <a:cubicBezTo>
                  <a:pt x="30685" y="92057"/>
                  <a:pt x="29878" y="93672"/>
                  <a:pt x="30282" y="95287"/>
                </a:cubicBezTo>
                <a:cubicBezTo>
                  <a:pt x="30685" y="96498"/>
                  <a:pt x="31493" y="96902"/>
                  <a:pt x="32704" y="96902"/>
                </a:cubicBezTo>
                <a:lnTo>
                  <a:pt x="33512" y="96902"/>
                </a:lnTo>
                <a:lnTo>
                  <a:pt x="60160" y="89634"/>
                </a:lnTo>
                <a:lnTo>
                  <a:pt x="65408" y="92864"/>
                </a:lnTo>
                <a:lnTo>
                  <a:pt x="71869" y="100536"/>
                </a:lnTo>
                <a:lnTo>
                  <a:pt x="62178" y="111841"/>
                </a:lnTo>
                <a:lnTo>
                  <a:pt x="60563" y="113052"/>
                </a:lnTo>
                <a:lnTo>
                  <a:pt x="33512" y="105785"/>
                </a:lnTo>
                <a:cubicBezTo>
                  <a:pt x="33226" y="105713"/>
                  <a:pt x="32952" y="105680"/>
                  <a:pt x="32694" y="105680"/>
                </a:cubicBezTo>
                <a:cubicBezTo>
                  <a:pt x="31493" y="105680"/>
                  <a:pt x="30614" y="106403"/>
                  <a:pt x="30282" y="107400"/>
                </a:cubicBezTo>
                <a:cubicBezTo>
                  <a:pt x="29878" y="109015"/>
                  <a:pt x="30685" y="110630"/>
                  <a:pt x="31897" y="111034"/>
                </a:cubicBezTo>
                <a:lnTo>
                  <a:pt x="53700" y="116686"/>
                </a:lnTo>
                <a:lnTo>
                  <a:pt x="7671" y="143334"/>
                </a:lnTo>
                <a:lnTo>
                  <a:pt x="13324" y="121531"/>
                </a:lnTo>
                <a:cubicBezTo>
                  <a:pt x="13728" y="119916"/>
                  <a:pt x="12920" y="118705"/>
                  <a:pt x="11305" y="118301"/>
                </a:cubicBezTo>
                <a:cubicBezTo>
                  <a:pt x="11091" y="118230"/>
                  <a:pt x="10863" y="118196"/>
                  <a:pt x="10633" y="118196"/>
                </a:cubicBezTo>
                <a:cubicBezTo>
                  <a:pt x="9560" y="118196"/>
                  <a:pt x="8407" y="118919"/>
                  <a:pt x="8075" y="119916"/>
                </a:cubicBezTo>
                <a:lnTo>
                  <a:pt x="0" y="150602"/>
                </a:lnTo>
                <a:lnTo>
                  <a:pt x="30685" y="158677"/>
                </a:lnTo>
                <a:cubicBezTo>
                  <a:pt x="30685" y="158677"/>
                  <a:pt x="31089" y="159081"/>
                  <a:pt x="31089" y="159081"/>
                </a:cubicBezTo>
                <a:cubicBezTo>
                  <a:pt x="32300" y="159081"/>
                  <a:pt x="33512" y="158273"/>
                  <a:pt x="33915" y="157062"/>
                </a:cubicBezTo>
                <a:cubicBezTo>
                  <a:pt x="34319" y="155447"/>
                  <a:pt x="33512" y="153832"/>
                  <a:pt x="31897" y="153428"/>
                </a:cubicBezTo>
                <a:lnTo>
                  <a:pt x="10498" y="147775"/>
                </a:lnTo>
                <a:lnTo>
                  <a:pt x="56526" y="121531"/>
                </a:lnTo>
                <a:lnTo>
                  <a:pt x="50469" y="142930"/>
                </a:lnTo>
                <a:cubicBezTo>
                  <a:pt x="50066" y="144545"/>
                  <a:pt x="51277" y="145757"/>
                  <a:pt x="52488" y="146160"/>
                </a:cubicBezTo>
                <a:cubicBezTo>
                  <a:pt x="52892" y="146564"/>
                  <a:pt x="52892" y="146564"/>
                  <a:pt x="53296" y="146564"/>
                </a:cubicBezTo>
                <a:cubicBezTo>
                  <a:pt x="54507" y="146564"/>
                  <a:pt x="55315" y="145757"/>
                  <a:pt x="55718" y="144545"/>
                </a:cubicBezTo>
                <a:lnTo>
                  <a:pt x="62986" y="117494"/>
                </a:lnTo>
                <a:lnTo>
                  <a:pt x="66216" y="115879"/>
                </a:lnTo>
                <a:lnTo>
                  <a:pt x="79540" y="113456"/>
                </a:lnTo>
                <a:lnTo>
                  <a:pt x="83174" y="123550"/>
                </a:lnTo>
                <a:lnTo>
                  <a:pt x="83174" y="129203"/>
                </a:lnTo>
                <a:lnTo>
                  <a:pt x="63390" y="148583"/>
                </a:lnTo>
                <a:cubicBezTo>
                  <a:pt x="62178" y="149794"/>
                  <a:pt x="62178" y="151409"/>
                  <a:pt x="63390" y="152621"/>
                </a:cubicBezTo>
                <a:cubicBezTo>
                  <a:pt x="63793" y="153024"/>
                  <a:pt x="64500" y="153226"/>
                  <a:pt x="65207" y="153226"/>
                </a:cubicBezTo>
                <a:cubicBezTo>
                  <a:pt x="65913" y="153226"/>
                  <a:pt x="66620" y="153024"/>
                  <a:pt x="67023" y="152621"/>
                </a:cubicBezTo>
                <a:lnTo>
                  <a:pt x="83174" y="136874"/>
                </a:lnTo>
                <a:lnTo>
                  <a:pt x="83174" y="190170"/>
                </a:lnTo>
                <a:lnTo>
                  <a:pt x="67023" y="174827"/>
                </a:lnTo>
                <a:cubicBezTo>
                  <a:pt x="66620" y="174423"/>
                  <a:pt x="65913" y="174222"/>
                  <a:pt x="65207" y="174222"/>
                </a:cubicBezTo>
                <a:cubicBezTo>
                  <a:pt x="64500" y="174222"/>
                  <a:pt x="63793" y="174423"/>
                  <a:pt x="63390" y="174827"/>
                </a:cubicBezTo>
                <a:cubicBezTo>
                  <a:pt x="62178" y="176038"/>
                  <a:pt x="62178" y="177653"/>
                  <a:pt x="63390" y="178865"/>
                </a:cubicBezTo>
                <a:lnTo>
                  <a:pt x="86000" y="200668"/>
                </a:lnTo>
                <a:lnTo>
                  <a:pt x="108207" y="178057"/>
                </a:lnTo>
                <a:cubicBezTo>
                  <a:pt x="109014" y="176846"/>
                  <a:pt x="109014" y="175231"/>
                  <a:pt x="108207" y="174020"/>
                </a:cubicBezTo>
                <a:cubicBezTo>
                  <a:pt x="107601" y="173616"/>
                  <a:pt x="106894" y="173414"/>
                  <a:pt x="106188" y="173414"/>
                </a:cubicBezTo>
                <a:cubicBezTo>
                  <a:pt x="105481" y="173414"/>
                  <a:pt x="104775" y="173616"/>
                  <a:pt x="104169" y="174020"/>
                </a:cubicBezTo>
                <a:lnTo>
                  <a:pt x="88423" y="190574"/>
                </a:lnTo>
                <a:lnTo>
                  <a:pt x="88423" y="136470"/>
                </a:lnTo>
                <a:lnTo>
                  <a:pt x="104169" y="152621"/>
                </a:lnTo>
                <a:cubicBezTo>
                  <a:pt x="104573" y="153024"/>
                  <a:pt x="105380" y="153428"/>
                  <a:pt x="106188" y="153428"/>
                </a:cubicBezTo>
                <a:cubicBezTo>
                  <a:pt x="106995" y="153428"/>
                  <a:pt x="107399" y="153024"/>
                  <a:pt x="108207" y="152621"/>
                </a:cubicBezTo>
                <a:cubicBezTo>
                  <a:pt x="109014" y="151409"/>
                  <a:pt x="109014" y="149794"/>
                  <a:pt x="108207" y="148583"/>
                </a:cubicBezTo>
                <a:lnTo>
                  <a:pt x="88826" y="129203"/>
                </a:lnTo>
                <a:lnTo>
                  <a:pt x="94479" y="113456"/>
                </a:lnTo>
                <a:lnTo>
                  <a:pt x="104169" y="115071"/>
                </a:lnTo>
                <a:lnTo>
                  <a:pt x="108207" y="117494"/>
                </a:lnTo>
                <a:lnTo>
                  <a:pt x="115474" y="144545"/>
                </a:lnTo>
                <a:cubicBezTo>
                  <a:pt x="115878" y="145757"/>
                  <a:pt x="117089" y="146564"/>
                  <a:pt x="118300" y="146564"/>
                </a:cubicBezTo>
                <a:cubicBezTo>
                  <a:pt x="118300" y="146564"/>
                  <a:pt x="118704" y="146160"/>
                  <a:pt x="118704" y="146160"/>
                </a:cubicBezTo>
                <a:cubicBezTo>
                  <a:pt x="120319" y="145757"/>
                  <a:pt x="121127" y="144545"/>
                  <a:pt x="120723" y="142930"/>
                </a:cubicBezTo>
                <a:lnTo>
                  <a:pt x="115070" y="121531"/>
                </a:lnTo>
                <a:lnTo>
                  <a:pt x="163117" y="148987"/>
                </a:lnTo>
                <a:lnTo>
                  <a:pt x="140911" y="154639"/>
                </a:lnTo>
                <a:cubicBezTo>
                  <a:pt x="139296" y="155043"/>
                  <a:pt x="138488" y="156254"/>
                  <a:pt x="138892" y="157869"/>
                </a:cubicBezTo>
                <a:cubicBezTo>
                  <a:pt x="138892" y="159081"/>
                  <a:pt x="140103" y="159888"/>
                  <a:pt x="141315" y="159888"/>
                </a:cubicBezTo>
                <a:lnTo>
                  <a:pt x="142122" y="159888"/>
                </a:lnTo>
                <a:lnTo>
                  <a:pt x="172808" y="152217"/>
                </a:lnTo>
                <a:lnTo>
                  <a:pt x="165136" y="121531"/>
                </a:lnTo>
                <a:cubicBezTo>
                  <a:pt x="164802" y="120193"/>
                  <a:pt x="163913" y="119410"/>
                  <a:pt x="162700" y="119410"/>
                </a:cubicBezTo>
                <a:cubicBezTo>
                  <a:pt x="162448" y="119410"/>
                  <a:pt x="162183" y="119443"/>
                  <a:pt x="161906" y="119512"/>
                </a:cubicBezTo>
                <a:cubicBezTo>
                  <a:pt x="160291" y="119916"/>
                  <a:pt x="159484" y="121531"/>
                  <a:pt x="159887" y="122742"/>
                </a:cubicBezTo>
                <a:lnTo>
                  <a:pt x="165136" y="144142"/>
                </a:lnTo>
                <a:lnTo>
                  <a:pt x="117493" y="116686"/>
                </a:lnTo>
                <a:lnTo>
                  <a:pt x="139296" y="111034"/>
                </a:lnTo>
                <a:cubicBezTo>
                  <a:pt x="140911" y="110630"/>
                  <a:pt x="141718" y="109015"/>
                  <a:pt x="141315" y="107400"/>
                </a:cubicBezTo>
                <a:cubicBezTo>
                  <a:pt x="140982" y="106403"/>
                  <a:pt x="139830" y="105680"/>
                  <a:pt x="138757" y="105680"/>
                </a:cubicBezTo>
                <a:cubicBezTo>
                  <a:pt x="138526" y="105680"/>
                  <a:pt x="138299" y="105713"/>
                  <a:pt x="138085" y="105785"/>
                </a:cubicBezTo>
                <a:lnTo>
                  <a:pt x="112244" y="112649"/>
                </a:lnTo>
                <a:lnTo>
                  <a:pt x="101746" y="100536"/>
                </a:lnTo>
                <a:lnTo>
                  <a:pt x="110629" y="90038"/>
                </a:lnTo>
                <a:lnTo>
                  <a:pt x="111033" y="89634"/>
                </a:lnTo>
                <a:lnTo>
                  <a:pt x="138085" y="96902"/>
                </a:lnTo>
                <a:lnTo>
                  <a:pt x="138488" y="96902"/>
                </a:lnTo>
                <a:cubicBezTo>
                  <a:pt x="139700" y="96902"/>
                  <a:pt x="140911" y="96498"/>
                  <a:pt x="141315" y="95287"/>
                </a:cubicBezTo>
                <a:cubicBezTo>
                  <a:pt x="141718" y="93672"/>
                  <a:pt x="140911" y="92057"/>
                  <a:pt x="139296" y="91653"/>
                </a:cubicBezTo>
                <a:lnTo>
                  <a:pt x="117493" y="86001"/>
                </a:lnTo>
                <a:lnTo>
                  <a:pt x="165944" y="58141"/>
                </a:lnTo>
                <a:lnTo>
                  <a:pt x="160291" y="79137"/>
                </a:lnTo>
                <a:cubicBezTo>
                  <a:pt x="159887" y="80752"/>
                  <a:pt x="160695" y="82367"/>
                  <a:pt x="162310" y="82771"/>
                </a:cubicBezTo>
                <a:lnTo>
                  <a:pt x="162714" y="82771"/>
                </a:lnTo>
                <a:cubicBezTo>
                  <a:pt x="163925" y="82771"/>
                  <a:pt x="165136" y="81963"/>
                  <a:pt x="165540" y="80752"/>
                </a:cubicBezTo>
                <a:lnTo>
                  <a:pt x="173615" y="50066"/>
                </a:lnTo>
                <a:lnTo>
                  <a:pt x="142930" y="41991"/>
                </a:lnTo>
                <a:cubicBezTo>
                  <a:pt x="142722" y="41922"/>
                  <a:pt x="142502" y="41888"/>
                  <a:pt x="142279" y="41888"/>
                </a:cubicBezTo>
                <a:cubicBezTo>
                  <a:pt x="141200" y="41888"/>
                  <a:pt x="140034" y="42672"/>
                  <a:pt x="139700" y="44010"/>
                </a:cubicBezTo>
                <a:cubicBezTo>
                  <a:pt x="139296" y="45221"/>
                  <a:pt x="140507" y="46836"/>
                  <a:pt x="141718" y="47240"/>
                </a:cubicBezTo>
                <a:lnTo>
                  <a:pt x="163925" y="52892"/>
                </a:lnTo>
                <a:lnTo>
                  <a:pt x="115070" y="81155"/>
                </a:lnTo>
                <a:lnTo>
                  <a:pt x="120723" y="59756"/>
                </a:lnTo>
                <a:cubicBezTo>
                  <a:pt x="121127" y="58141"/>
                  <a:pt x="120319" y="56930"/>
                  <a:pt x="118704" y="56526"/>
                </a:cubicBezTo>
                <a:cubicBezTo>
                  <a:pt x="118490" y="56455"/>
                  <a:pt x="118262" y="56421"/>
                  <a:pt x="118032" y="56421"/>
                </a:cubicBezTo>
                <a:cubicBezTo>
                  <a:pt x="116959" y="56421"/>
                  <a:pt x="115806" y="57145"/>
                  <a:pt x="115474" y="58141"/>
                </a:cubicBezTo>
                <a:lnTo>
                  <a:pt x="108610" y="84789"/>
                </a:lnTo>
                <a:lnTo>
                  <a:pt x="94479" y="87616"/>
                </a:lnTo>
                <a:lnTo>
                  <a:pt x="89230" y="72677"/>
                </a:lnTo>
                <a:lnTo>
                  <a:pt x="108207" y="54104"/>
                </a:lnTo>
                <a:cubicBezTo>
                  <a:pt x="109014" y="52892"/>
                  <a:pt x="109014" y="51277"/>
                  <a:pt x="108207" y="50066"/>
                </a:cubicBezTo>
                <a:cubicBezTo>
                  <a:pt x="107601" y="49662"/>
                  <a:pt x="106894" y="49461"/>
                  <a:pt x="106188" y="49461"/>
                </a:cubicBezTo>
                <a:cubicBezTo>
                  <a:pt x="105481" y="49461"/>
                  <a:pt x="104775" y="49662"/>
                  <a:pt x="104169" y="50066"/>
                </a:cubicBezTo>
                <a:lnTo>
                  <a:pt x="88423" y="66216"/>
                </a:lnTo>
                <a:lnTo>
                  <a:pt x="88423" y="10902"/>
                </a:lnTo>
                <a:lnTo>
                  <a:pt x="103765" y="25841"/>
                </a:lnTo>
                <a:cubicBezTo>
                  <a:pt x="104371" y="26446"/>
                  <a:pt x="105077" y="26749"/>
                  <a:pt x="105784" y="26749"/>
                </a:cubicBezTo>
                <a:cubicBezTo>
                  <a:pt x="106491" y="26749"/>
                  <a:pt x="107197" y="26446"/>
                  <a:pt x="107803" y="25841"/>
                </a:cubicBezTo>
                <a:cubicBezTo>
                  <a:pt x="108610" y="24629"/>
                  <a:pt x="108610" y="23014"/>
                  <a:pt x="107399" y="22207"/>
                </a:cubicBezTo>
                <a:lnTo>
                  <a:pt x="84789" y="0"/>
                </a:lnTo>
                <a:close/>
              </a:path>
            </a:pathLst>
          </a:custGeom>
          <a:solidFill>
            <a:srgbClr val="A3816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186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4" name="Google Shape;315;p49"/>
          <p:cNvSpPr/>
          <p:nvPr/>
        </p:nvSpPr>
        <p:spPr>
          <a:xfrm>
            <a:off x="4764681" y="4978070"/>
            <a:ext cx="444925" cy="511868"/>
          </a:xfrm>
          <a:custGeom>
            <a:avLst/>
            <a:gdLst/>
            <a:ahLst/>
            <a:cxnLst/>
            <a:rect l="l" t="t" r="r" b="b"/>
            <a:pathLst>
              <a:path w="161791" h="186134" extrusionOk="0">
                <a:moveTo>
                  <a:pt x="81080" y="5091"/>
                </a:moveTo>
                <a:lnTo>
                  <a:pt x="83302" y="6572"/>
                </a:lnTo>
                <a:lnTo>
                  <a:pt x="88485" y="9534"/>
                </a:lnTo>
                <a:lnTo>
                  <a:pt x="88485" y="18420"/>
                </a:lnTo>
                <a:lnTo>
                  <a:pt x="83302" y="21382"/>
                </a:lnTo>
                <a:lnTo>
                  <a:pt x="81080" y="22862"/>
                </a:lnTo>
                <a:lnTo>
                  <a:pt x="78489" y="21382"/>
                </a:lnTo>
                <a:lnTo>
                  <a:pt x="73305" y="18420"/>
                </a:lnTo>
                <a:lnTo>
                  <a:pt x="73305" y="9534"/>
                </a:lnTo>
                <a:lnTo>
                  <a:pt x="78489" y="6572"/>
                </a:lnTo>
                <a:lnTo>
                  <a:pt x="81080" y="5091"/>
                </a:lnTo>
                <a:close/>
                <a:moveTo>
                  <a:pt x="12588" y="44706"/>
                </a:moveTo>
                <a:lnTo>
                  <a:pt x="19992" y="49149"/>
                </a:lnTo>
                <a:lnTo>
                  <a:pt x="19992" y="57664"/>
                </a:lnTo>
                <a:lnTo>
                  <a:pt x="17771" y="59145"/>
                </a:lnTo>
                <a:lnTo>
                  <a:pt x="12588" y="62107"/>
                </a:lnTo>
                <a:lnTo>
                  <a:pt x="4813" y="57664"/>
                </a:lnTo>
                <a:lnTo>
                  <a:pt x="4813" y="51740"/>
                </a:lnTo>
                <a:lnTo>
                  <a:pt x="4813" y="49149"/>
                </a:lnTo>
                <a:lnTo>
                  <a:pt x="7405" y="47668"/>
                </a:lnTo>
                <a:lnTo>
                  <a:pt x="12588" y="44706"/>
                </a:lnTo>
                <a:close/>
                <a:moveTo>
                  <a:pt x="149202" y="44706"/>
                </a:moveTo>
                <a:lnTo>
                  <a:pt x="154386" y="47668"/>
                </a:lnTo>
                <a:lnTo>
                  <a:pt x="156977" y="49149"/>
                </a:lnTo>
                <a:lnTo>
                  <a:pt x="156977" y="58034"/>
                </a:lnTo>
                <a:lnTo>
                  <a:pt x="149202" y="62107"/>
                </a:lnTo>
                <a:lnTo>
                  <a:pt x="144019" y="59145"/>
                </a:lnTo>
                <a:lnTo>
                  <a:pt x="141798" y="58034"/>
                </a:lnTo>
                <a:lnTo>
                  <a:pt x="141798" y="53221"/>
                </a:lnTo>
                <a:lnTo>
                  <a:pt x="141798" y="49149"/>
                </a:lnTo>
                <a:lnTo>
                  <a:pt x="149202" y="44706"/>
                </a:lnTo>
                <a:close/>
                <a:moveTo>
                  <a:pt x="81080" y="62477"/>
                </a:moveTo>
                <a:lnTo>
                  <a:pt x="83302" y="68030"/>
                </a:lnTo>
                <a:lnTo>
                  <a:pt x="88485" y="79878"/>
                </a:lnTo>
                <a:lnTo>
                  <a:pt x="101443" y="78397"/>
                </a:lnTo>
                <a:lnTo>
                  <a:pt x="107367" y="77656"/>
                </a:lnTo>
                <a:lnTo>
                  <a:pt x="107367" y="77656"/>
                </a:lnTo>
                <a:lnTo>
                  <a:pt x="103664" y="82469"/>
                </a:lnTo>
                <a:lnTo>
                  <a:pt x="96260" y="92836"/>
                </a:lnTo>
                <a:lnTo>
                  <a:pt x="103664" y="103202"/>
                </a:lnTo>
                <a:lnTo>
                  <a:pt x="107367" y="108386"/>
                </a:lnTo>
                <a:lnTo>
                  <a:pt x="101443" y="107645"/>
                </a:lnTo>
                <a:lnTo>
                  <a:pt x="88485" y="106164"/>
                </a:lnTo>
                <a:lnTo>
                  <a:pt x="83302" y="118011"/>
                </a:lnTo>
                <a:lnTo>
                  <a:pt x="81080" y="123565"/>
                </a:lnTo>
                <a:lnTo>
                  <a:pt x="78489" y="118011"/>
                </a:lnTo>
                <a:lnTo>
                  <a:pt x="73305" y="106164"/>
                </a:lnTo>
                <a:lnTo>
                  <a:pt x="60347" y="107645"/>
                </a:lnTo>
                <a:lnTo>
                  <a:pt x="54424" y="108386"/>
                </a:lnTo>
                <a:lnTo>
                  <a:pt x="58126" y="103202"/>
                </a:lnTo>
                <a:lnTo>
                  <a:pt x="65531" y="92836"/>
                </a:lnTo>
                <a:lnTo>
                  <a:pt x="58126" y="82469"/>
                </a:lnTo>
                <a:lnTo>
                  <a:pt x="54424" y="77656"/>
                </a:lnTo>
                <a:lnTo>
                  <a:pt x="54424" y="77656"/>
                </a:lnTo>
                <a:lnTo>
                  <a:pt x="60347" y="78397"/>
                </a:lnTo>
                <a:lnTo>
                  <a:pt x="73305" y="79878"/>
                </a:lnTo>
                <a:lnTo>
                  <a:pt x="78489" y="68030"/>
                </a:lnTo>
                <a:lnTo>
                  <a:pt x="81080" y="62477"/>
                </a:lnTo>
                <a:close/>
                <a:moveTo>
                  <a:pt x="12588" y="123565"/>
                </a:moveTo>
                <a:lnTo>
                  <a:pt x="17771" y="126527"/>
                </a:lnTo>
                <a:lnTo>
                  <a:pt x="19992" y="128008"/>
                </a:lnTo>
                <a:lnTo>
                  <a:pt x="19992" y="136893"/>
                </a:lnTo>
                <a:lnTo>
                  <a:pt x="12588" y="141336"/>
                </a:lnTo>
                <a:lnTo>
                  <a:pt x="7405" y="138004"/>
                </a:lnTo>
                <a:lnTo>
                  <a:pt x="4813" y="136893"/>
                </a:lnTo>
                <a:lnTo>
                  <a:pt x="4813" y="128008"/>
                </a:lnTo>
                <a:lnTo>
                  <a:pt x="12588" y="123565"/>
                </a:lnTo>
                <a:close/>
                <a:moveTo>
                  <a:pt x="149202" y="123565"/>
                </a:moveTo>
                <a:lnTo>
                  <a:pt x="156977" y="128008"/>
                </a:lnTo>
                <a:lnTo>
                  <a:pt x="156977" y="136893"/>
                </a:lnTo>
                <a:lnTo>
                  <a:pt x="154756" y="138004"/>
                </a:lnTo>
                <a:lnTo>
                  <a:pt x="149202" y="141336"/>
                </a:lnTo>
                <a:lnTo>
                  <a:pt x="141798" y="136893"/>
                </a:lnTo>
                <a:lnTo>
                  <a:pt x="141798" y="132080"/>
                </a:lnTo>
                <a:lnTo>
                  <a:pt x="141798" y="128008"/>
                </a:lnTo>
                <a:lnTo>
                  <a:pt x="144019" y="126527"/>
                </a:lnTo>
                <a:lnTo>
                  <a:pt x="149202" y="123565"/>
                </a:lnTo>
                <a:close/>
                <a:moveTo>
                  <a:pt x="81080" y="163180"/>
                </a:moveTo>
                <a:lnTo>
                  <a:pt x="83302" y="164660"/>
                </a:lnTo>
                <a:lnTo>
                  <a:pt x="88485" y="167622"/>
                </a:lnTo>
                <a:lnTo>
                  <a:pt x="88485" y="176138"/>
                </a:lnTo>
                <a:lnTo>
                  <a:pt x="83302" y="179470"/>
                </a:lnTo>
                <a:lnTo>
                  <a:pt x="81080" y="180580"/>
                </a:lnTo>
                <a:lnTo>
                  <a:pt x="78489" y="179470"/>
                </a:lnTo>
                <a:lnTo>
                  <a:pt x="73305" y="176138"/>
                </a:lnTo>
                <a:lnTo>
                  <a:pt x="73305" y="167622"/>
                </a:lnTo>
                <a:lnTo>
                  <a:pt x="78489" y="164660"/>
                </a:lnTo>
                <a:lnTo>
                  <a:pt x="81080" y="163180"/>
                </a:lnTo>
                <a:close/>
                <a:moveTo>
                  <a:pt x="80895" y="1"/>
                </a:moveTo>
                <a:cubicBezTo>
                  <a:pt x="80432" y="1"/>
                  <a:pt x="79970" y="93"/>
                  <a:pt x="79599" y="278"/>
                </a:cubicBezTo>
                <a:lnTo>
                  <a:pt x="69603" y="6202"/>
                </a:lnTo>
                <a:cubicBezTo>
                  <a:pt x="68863" y="6572"/>
                  <a:pt x="68492" y="7313"/>
                  <a:pt x="68492" y="8053"/>
                </a:cubicBezTo>
                <a:lnTo>
                  <a:pt x="68492" y="19901"/>
                </a:lnTo>
                <a:cubicBezTo>
                  <a:pt x="68492" y="20641"/>
                  <a:pt x="68863" y="21382"/>
                  <a:pt x="69603" y="21752"/>
                </a:cubicBezTo>
                <a:lnTo>
                  <a:pt x="78489" y="26935"/>
                </a:lnTo>
                <a:lnTo>
                  <a:pt x="78489" y="51740"/>
                </a:lnTo>
                <a:lnTo>
                  <a:pt x="57756" y="31008"/>
                </a:lnTo>
                <a:cubicBezTo>
                  <a:pt x="57200" y="30637"/>
                  <a:pt x="56553" y="30452"/>
                  <a:pt x="55951" y="30452"/>
                </a:cubicBezTo>
                <a:cubicBezTo>
                  <a:pt x="55349" y="30452"/>
                  <a:pt x="54794" y="30637"/>
                  <a:pt x="54424" y="31008"/>
                </a:cubicBezTo>
                <a:cubicBezTo>
                  <a:pt x="53313" y="32118"/>
                  <a:pt x="53313" y="33599"/>
                  <a:pt x="54424" y="34710"/>
                </a:cubicBezTo>
                <a:lnTo>
                  <a:pt x="77378" y="58034"/>
                </a:lnTo>
                <a:lnTo>
                  <a:pt x="70344" y="74324"/>
                </a:lnTo>
                <a:lnTo>
                  <a:pt x="52202" y="72473"/>
                </a:lnTo>
                <a:lnTo>
                  <a:pt x="43687" y="40633"/>
                </a:lnTo>
                <a:cubicBezTo>
                  <a:pt x="43317" y="39523"/>
                  <a:pt x="42206" y="38782"/>
                  <a:pt x="40725" y="38782"/>
                </a:cubicBezTo>
                <a:cubicBezTo>
                  <a:pt x="39615" y="39153"/>
                  <a:pt x="38504" y="40633"/>
                  <a:pt x="38874" y="42114"/>
                </a:cubicBezTo>
                <a:lnTo>
                  <a:pt x="46649" y="70252"/>
                </a:lnTo>
                <a:lnTo>
                  <a:pt x="25176" y="57664"/>
                </a:lnTo>
                <a:lnTo>
                  <a:pt x="25176" y="47668"/>
                </a:lnTo>
                <a:cubicBezTo>
                  <a:pt x="25176" y="46927"/>
                  <a:pt x="24805" y="45817"/>
                  <a:pt x="23695" y="45446"/>
                </a:cubicBezTo>
                <a:lnTo>
                  <a:pt x="13698" y="39523"/>
                </a:lnTo>
                <a:cubicBezTo>
                  <a:pt x="13328" y="39338"/>
                  <a:pt x="12958" y="39245"/>
                  <a:pt x="12588" y="39245"/>
                </a:cubicBezTo>
                <a:cubicBezTo>
                  <a:pt x="12218" y="39245"/>
                  <a:pt x="11847" y="39338"/>
                  <a:pt x="11477" y="39523"/>
                </a:cubicBezTo>
                <a:lnTo>
                  <a:pt x="1111" y="45446"/>
                </a:lnTo>
                <a:cubicBezTo>
                  <a:pt x="370" y="45817"/>
                  <a:pt x="0" y="46927"/>
                  <a:pt x="0" y="47668"/>
                </a:cubicBezTo>
                <a:lnTo>
                  <a:pt x="0" y="59145"/>
                </a:lnTo>
                <a:cubicBezTo>
                  <a:pt x="0" y="60256"/>
                  <a:pt x="370" y="60996"/>
                  <a:pt x="1111" y="61366"/>
                </a:cubicBezTo>
                <a:lnTo>
                  <a:pt x="11477" y="67290"/>
                </a:lnTo>
                <a:cubicBezTo>
                  <a:pt x="11847" y="67290"/>
                  <a:pt x="12218" y="67660"/>
                  <a:pt x="12588" y="67660"/>
                </a:cubicBezTo>
                <a:cubicBezTo>
                  <a:pt x="12958" y="67660"/>
                  <a:pt x="13328" y="67290"/>
                  <a:pt x="13698" y="67290"/>
                </a:cubicBezTo>
                <a:lnTo>
                  <a:pt x="22584" y="62107"/>
                </a:lnTo>
                <a:lnTo>
                  <a:pt x="44057" y="74695"/>
                </a:lnTo>
                <a:lnTo>
                  <a:pt x="15920" y="82099"/>
                </a:lnTo>
                <a:cubicBezTo>
                  <a:pt x="14439" y="82469"/>
                  <a:pt x="13698" y="83950"/>
                  <a:pt x="14069" y="85061"/>
                </a:cubicBezTo>
                <a:cubicBezTo>
                  <a:pt x="14439" y="86172"/>
                  <a:pt x="15550" y="86912"/>
                  <a:pt x="16660" y="86912"/>
                </a:cubicBezTo>
                <a:lnTo>
                  <a:pt x="17031" y="86912"/>
                </a:lnTo>
                <a:lnTo>
                  <a:pt x="48870" y="78397"/>
                </a:lnTo>
                <a:lnTo>
                  <a:pt x="59607" y="92836"/>
                </a:lnTo>
                <a:lnTo>
                  <a:pt x="48870" y="107645"/>
                </a:lnTo>
                <a:lnTo>
                  <a:pt x="17031" y="99130"/>
                </a:lnTo>
                <a:cubicBezTo>
                  <a:pt x="16834" y="99064"/>
                  <a:pt x="16625" y="99033"/>
                  <a:pt x="16414" y="99033"/>
                </a:cubicBezTo>
                <a:cubicBezTo>
                  <a:pt x="15430" y="99033"/>
                  <a:pt x="14373" y="99697"/>
                  <a:pt x="14069" y="100611"/>
                </a:cubicBezTo>
                <a:cubicBezTo>
                  <a:pt x="13698" y="102092"/>
                  <a:pt x="14439" y="103573"/>
                  <a:pt x="15920" y="103573"/>
                </a:cubicBezTo>
                <a:lnTo>
                  <a:pt x="44057" y="111347"/>
                </a:lnTo>
                <a:lnTo>
                  <a:pt x="22584" y="123935"/>
                </a:lnTo>
                <a:lnTo>
                  <a:pt x="13698" y="118752"/>
                </a:lnTo>
                <a:cubicBezTo>
                  <a:pt x="13328" y="118567"/>
                  <a:pt x="12958" y="118474"/>
                  <a:pt x="12588" y="118474"/>
                </a:cubicBezTo>
                <a:cubicBezTo>
                  <a:pt x="12218" y="118474"/>
                  <a:pt x="11847" y="118567"/>
                  <a:pt x="11477" y="118752"/>
                </a:cubicBezTo>
                <a:lnTo>
                  <a:pt x="1111" y="124305"/>
                </a:lnTo>
                <a:cubicBezTo>
                  <a:pt x="370" y="125046"/>
                  <a:pt x="0" y="125786"/>
                  <a:pt x="0" y="126527"/>
                </a:cubicBezTo>
                <a:lnTo>
                  <a:pt x="0" y="138374"/>
                </a:lnTo>
                <a:cubicBezTo>
                  <a:pt x="0" y="139115"/>
                  <a:pt x="370" y="139855"/>
                  <a:pt x="1111" y="140225"/>
                </a:cubicBezTo>
                <a:lnTo>
                  <a:pt x="11477" y="146149"/>
                </a:lnTo>
                <a:cubicBezTo>
                  <a:pt x="11847" y="146519"/>
                  <a:pt x="12218" y="146519"/>
                  <a:pt x="12588" y="146519"/>
                </a:cubicBezTo>
                <a:cubicBezTo>
                  <a:pt x="12958" y="146519"/>
                  <a:pt x="13328" y="146519"/>
                  <a:pt x="13698" y="146149"/>
                </a:cubicBezTo>
                <a:lnTo>
                  <a:pt x="23695" y="140225"/>
                </a:lnTo>
                <a:cubicBezTo>
                  <a:pt x="24805" y="139855"/>
                  <a:pt x="25176" y="139115"/>
                  <a:pt x="25176" y="138374"/>
                </a:cubicBezTo>
                <a:lnTo>
                  <a:pt x="25176" y="128008"/>
                </a:lnTo>
                <a:lnTo>
                  <a:pt x="46649" y="115420"/>
                </a:lnTo>
                <a:lnTo>
                  <a:pt x="38874" y="143928"/>
                </a:lnTo>
                <a:cubicBezTo>
                  <a:pt x="38504" y="145038"/>
                  <a:pt x="39615" y="146519"/>
                  <a:pt x="40725" y="146889"/>
                </a:cubicBezTo>
                <a:lnTo>
                  <a:pt x="41466" y="146889"/>
                </a:lnTo>
                <a:cubicBezTo>
                  <a:pt x="42576" y="146889"/>
                  <a:pt x="43687" y="146149"/>
                  <a:pt x="43687" y="145038"/>
                </a:cubicBezTo>
                <a:lnTo>
                  <a:pt x="52202" y="113569"/>
                </a:lnTo>
                <a:lnTo>
                  <a:pt x="70344" y="111347"/>
                </a:lnTo>
                <a:lnTo>
                  <a:pt x="77378" y="128008"/>
                </a:lnTo>
                <a:lnTo>
                  <a:pt x="54424" y="151332"/>
                </a:lnTo>
                <a:cubicBezTo>
                  <a:pt x="53313" y="152073"/>
                  <a:pt x="53313" y="153554"/>
                  <a:pt x="54424" y="154664"/>
                </a:cubicBezTo>
                <a:cubicBezTo>
                  <a:pt x="54794" y="155220"/>
                  <a:pt x="55349" y="155497"/>
                  <a:pt x="55951" y="155497"/>
                </a:cubicBezTo>
                <a:cubicBezTo>
                  <a:pt x="56553" y="155497"/>
                  <a:pt x="57200" y="155220"/>
                  <a:pt x="57756" y="154664"/>
                </a:cubicBezTo>
                <a:lnTo>
                  <a:pt x="78489" y="133931"/>
                </a:lnTo>
                <a:lnTo>
                  <a:pt x="78489" y="158737"/>
                </a:lnTo>
                <a:lnTo>
                  <a:pt x="69603" y="163920"/>
                </a:lnTo>
                <a:cubicBezTo>
                  <a:pt x="68863" y="164290"/>
                  <a:pt x="68492" y="165031"/>
                  <a:pt x="68492" y="166141"/>
                </a:cubicBezTo>
                <a:lnTo>
                  <a:pt x="68492" y="177618"/>
                </a:lnTo>
                <a:cubicBezTo>
                  <a:pt x="68492" y="178729"/>
                  <a:pt x="68863" y="179470"/>
                  <a:pt x="69603" y="179840"/>
                </a:cubicBezTo>
                <a:lnTo>
                  <a:pt x="79599" y="185764"/>
                </a:lnTo>
                <a:cubicBezTo>
                  <a:pt x="79970" y="185764"/>
                  <a:pt x="80340" y="186134"/>
                  <a:pt x="81080" y="186134"/>
                </a:cubicBezTo>
                <a:cubicBezTo>
                  <a:pt x="81450" y="186134"/>
                  <a:pt x="81821" y="185764"/>
                  <a:pt x="82191" y="185764"/>
                </a:cubicBezTo>
                <a:lnTo>
                  <a:pt x="92187" y="179840"/>
                </a:lnTo>
                <a:cubicBezTo>
                  <a:pt x="92928" y="179470"/>
                  <a:pt x="93298" y="178729"/>
                  <a:pt x="93298" y="177618"/>
                </a:cubicBezTo>
                <a:lnTo>
                  <a:pt x="93298" y="166141"/>
                </a:lnTo>
                <a:cubicBezTo>
                  <a:pt x="93298" y="165031"/>
                  <a:pt x="92928" y="164290"/>
                  <a:pt x="92187" y="163920"/>
                </a:cubicBezTo>
                <a:lnTo>
                  <a:pt x="83302" y="158737"/>
                </a:lnTo>
                <a:lnTo>
                  <a:pt x="83302" y="133931"/>
                </a:lnTo>
                <a:lnTo>
                  <a:pt x="104034" y="154664"/>
                </a:lnTo>
                <a:cubicBezTo>
                  <a:pt x="104405" y="155034"/>
                  <a:pt x="105145" y="155405"/>
                  <a:pt x="105886" y="155405"/>
                </a:cubicBezTo>
                <a:cubicBezTo>
                  <a:pt x="106626" y="155405"/>
                  <a:pt x="106996" y="155034"/>
                  <a:pt x="107737" y="154664"/>
                </a:cubicBezTo>
                <a:cubicBezTo>
                  <a:pt x="108477" y="153554"/>
                  <a:pt x="108477" y="152073"/>
                  <a:pt x="107737" y="151332"/>
                </a:cubicBezTo>
                <a:lnTo>
                  <a:pt x="84412" y="128008"/>
                </a:lnTo>
                <a:lnTo>
                  <a:pt x="91817" y="111347"/>
                </a:lnTo>
                <a:lnTo>
                  <a:pt x="109588" y="113569"/>
                </a:lnTo>
                <a:lnTo>
                  <a:pt x="118103" y="145038"/>
                </a:lnTo>
                <a:cubicBezTo>
                  <a:pt x="118473" y="146149"/>
                  <a:pt x="119214" y="146889"/>
                  <a:pt x="120325" y="146889"/>
                </a:cubicBezTo>
                <a:lnTo>
                  <a:pt x="121065" y="146889"/>
                </a:lnTo>
                <a:cubicBezTo>
                  <a:pt x="122546" y="146519"/>
                  <a:pt x="123286" y="145038"/>
                  <a:pt x="122916" y="143928"/>
                </a:cubicBezTo>
                <a:lnTo>
                  <a:pt x="115141" y="115420"/>
                </a:lnTo>
                <a:lnTo>
                  <a:pt x="115141" y="115420"/>
                </a:lnTo>
                <a:lnTo>
                  <a:pt x="136615" y="128008"/>
                </a:lnTo>
                <a:lnTo>
                  <a:pt x="136615" y="138374"/>
                </a:lnTo>
                <a:cubicBezTo>
                  <a:pt x="136615" y="139115"/>
                  <a:pt x="137355" y="139855"/>
                  <a:pt x="138096" y="140225"/>
                </a:cubicBezTo>
                <a:lnTo>
                  <a:pt x="148092" y="146149"/>
                </a:lnTo>
                <a:cubicBezTo>
                  <a:pt x="148462" y="146519"/>
                  <a:pt x="148832" y="146519"/>
                  <a:pt x="149202" y="146519"/>
                </a:cubicBezTo>
                <a:cubicBezTo>
                  <a:pt x="149573" y="146519"/>
                  <a:pt x="150313" y="146519"/>
                  <a:pt x="150683" y="146149"/>
                </a:cubicBezTo>
                <a:lnTo>
                  <a:pt x="160680" y="140225"/>
                </a:lnTo>
                <a:cubicBezTo>
                  <a:pt x="161420" y="139855"/>
                  <a:pt x="161790" y="139115"/>
                  <a:pt x="161790" y="138374"/>
                </a:cubicBezTo>
                <a:lnTo>
                  <a:pt x="161790" y="132080"/>
                </a:lnTo>
                <a:lnTo>
                  <a:pt x="161790" y="126527"/>
                </a:lnTo>
                <a:cubicBezTo>
                  <a:pt x="161790" y="125786"/>
                  <a:pt x="161420" y="125046"/>
                  <a:pt x="160680" y="124305"/>
                </a:cubicBezTo>
                <a:lnTo>
                  <a:pt x="150683" y="118752"/>
                </a:lnTo>
                <a:cubicBezTo>
                  <a:pt x="150313" y="118567"/>
                  <a:pt x="149850" y="118474"/>
                  <a:pt x="149388" y="118474"/>
                </a:cubicBezTo>
                <a:cubicBezTo>
                  <a:pt x="148925" y="118474"/>
                  <a:pt x="148462" y="118567"/>
                  <a:pt x="148092" y="118752"/>
                </a:cubicBezTo>
                <a:lnTo>
                  <a:pt x="139206" y="123565"/>
                </a:lnTo>
                <a:lnTo>
                  <a:pt x="117733" y="111347"/>
                </a:lnTo>
                <a:lnTo>
                  <a:pt x="145870" y="103573"/>
                </a:lnTo>
                <a:cubicBezTo>
                  <a:pt x="147351" y="103202"/>
                  <a:pt x="148092" y="102092"/>
                  <a:pt x="147721" y="100611"/>
                </a:cubicBezTo>
                <a:cubicBezTo>
                  <a:pt x="147417" y="99697"/>
                  <a:pt x="146360" y="99033"/>
                  <a:pt x="145376" y="99033"/>
                </a:cubicBezTo>
                <a:cubicBezTo>
                  <a:pt x="145165" y="99033"/>
                  <a:pt x="144956" y="99064"/>
                  <a:pt x="144760" y="99130"/>
                </a:cubicBezTo>
                <a:lnTo>
                  <a:pt x="112920" y="107645"/>
                </a:lnTo>
                <a:lnTo>
                  <a:pt x="102183" y="92836"/>
                </a:lnTo>
                <a:lnTo>
                  <a:pt x="112920" y="78397"/>
                </a:lnTo>
                <a:lnTo>
                  <a:pt x="144760" y="86912"/>
                </a:lnTo>
                <a:lnTo>
                  <a:pt x="145500" y="86912"/>
                </a:lnTo>
                <a:cubicBezTo>
                  <a:pt x="146611" y="86912"/>
                  <a:pt x="147351" y="86172"/>
                  <a:pt x="147721" y="85061"/>
                </a:cubicBezTo>
                <a:cubicBezTo>
                  <a:pt x="148092" y="83950"/>
                  <a:pt x="147351" y="82469"/>
                  <a:pt x="145870" y="82099"/>
                </a:cubicBezTo>
                <a:lnTo>
                  <a:pt x="117733" y="74695"/>
                </a:lnTo>
                <a:lnTo>
                  <a:pt x="139206" y="62107"/>
                </a:lnTo>
                <a:lnTo>
                  <a:pt x="148092" y="67290"/>
                </a:lnTo>
                <a:cubicBezTo>
                  <a:pt x="148462" y="67290"/>
                  <a:pt x="148832" y="67660"/>
                  <a:pt x="149202" y="67660"/>
                </a:cubicBezTo>
                <a:cubicBezTo>
                  <a:pt x="149573" y="67660"/>
                  <a:pt x="150313" y="67290"/>
                  <a:pt x="150683" y="67290"/>
                </a:cubicBezTo>
                <a:lnTo>
                  <a:pt x="160680" y="61366"/>
                </a:lnTo>
                <a:cubicBezTo>
                  <a:pt x="161420" y="60996"/>
                  <a:pt x="161790" y="60256"/>
                  <a:pt x="161790" y="59145"/>
                </a:cubicBezTo>
                <a:lnTo>
                  <a:pt x="161790" y="47668"/>
                </a:lnTo>
                <a:cubicBezTo>
                  <a:pt x="161790" y="46927"/>
                  <a:pt x="161420" y="45817"/>
                  <a:pt x="160680" y="45446"/>
                </a:cubicBezTo>
                <a:lnTo>
                  <a:pt x="150683" y="39523"/>
                </a:lnTo>
                <a:cubicBezTo>
                  <a:pt x="150313" y="39338"/>
                  <a:pt x="149850" y="39245"/>
                  <a:pt x="149388" y="39245"/>
                </a:cubicBezTo>
                <a:cubicBezTo>
                  <a:pt x="148925" y="39245"/>
                  <a:pt x="148462" y="39338"/>
                  <a:pt x="148092" y="39523"/>
                </a:cubicBezTo>
                <a:lnTo>
                  <a:pt x="138096" y="45446"/>
                </a:lnTo>
                <a:cubicBezTo>
                  <a:pt x="137355" y="45817"/>
                  <a:pt x="136615" y="46557"/>
                  <a:pt x="136615" y="47668"/>
                </a:cubicBezTo>
                <a:lnTo>
                  <a:pt x="136615" y="57664"/>
                </a:lnTo>
                <a:lnTo>
                  <a:pt x="115141" y="70252"/>
                </a:lnTo>
                <a:lnTo>
                  <a:pt x="122916" y="42114"/>
                </a:lnTo>
                <a:cubicBezTo>
                  <a:pt x="123286" y="40633"/>
                  <a:pt x="122546" y="39153"/>
                  <a:pt x="121065" y="38782"/>
                </a:cubicBezTo>
                <a:cubicBezTo>
                  <a:pt x="119954" y="38782"/>
                  <a:pt x="118473" y="39523"/>
                  <a:pt x="118103" y="40633"/>
                </a:cubicBezTo>
                <a:lnTo>
                  <a:pt x="109588" y="72473"/>
                </a:lnTo>
                <a:lnTo>
                  <a:pt x="91817" y="74324"/>
                </a:lnTo>
                <a:lnTo>
                  <a:pt x="84412" y="58034"/>
                </a:lnTo>
                <a:lnTo>
                  <a:pt x="107737" y="34710"/>
                </a:lnTo>
                <a:cubicBezTo>
                  <a:pt x="108477" y="33599"/>
                  <a:pt x="108477" y="32118"/>
                  <a:pt x="107737" y="31008"/>
                </a:cubicBezTo>
                <a:cubicBezTo>
                  <a:pt x="107181" y="30637"/>
                  <a:pt x="106533" y="30452"/>
                  <a:pt x="105886" y="30452"/>
                </a:cubicBezTo>
                <a:cubicBezTo>
                  <a:pt x="105238" y="30452"/>
                  <a:pt x="104590" y="30637"/>
                  <a:pt x="104034" y="31008"/>
                </a:cubicBezTo>
                <a:lnTo>
                  <a:pt x="83302" y="51740"/>
                </a:lnTo>
                <a:lnTo>
                  <a:pt x="83302" y="26935"/>
                </a:lnTo>
                <a:lnTo>
                  <a:pt x="92187" y="21752"/>
                </a:lnTo>
                <a:cubicBezTo>
                  <a:pt x="92928" y="21382"/>
                  <a:pt x="93298" y="20641"/>
                  <a:pt x="93298" y="19901"/>
                </a:cubicBezTo>
                <a:lnTo>
                  <a:pt x="93298" y="8053"/>
                </a:lnTo>
                <a:cubicBezTo>
                  <a:pt x="93298" y="7313"/>
                  <a:pt x="92928" y="6572"/>
                  <a:pt x="92187" y="6202"/>
                </a:cubicBezTo>
                <a:lnTo>
                  <a:pt x="82191" y="278"/>
                </a:lnTo>
                <a:cubicBezTo>
                  <a:pt x="81821" y="93"/>
                  <a:pt x="81358" y="1"/>
                  <a:pt x="80895" y="1"/>
                </a:cubicBezTo>
                <a:close/>
              </a:path>
            </a:pathLst>
          </a:custGeom>
          <a:solidFill>
            <a:srgbClr val="A3816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186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5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10371398" y="5320408"/>
            <a:ext cx="1820602" cy="1537592"/>
          </a:xfrm>
          <a:prstGeom prst="rect">
            <a:avLst/>
          </a:prstGeom>
        </p:spPr>
      </p:pic>
      <p:grpSp>
        <p:nvGrpSpPr>
          <p:cNvPr id="56" name="组合 6"/>
          <p:cNvGrpSpPr/>
          <p:nvPr/>
        </p:nvGrpSpPr>
        <p:grpSpPr>
          <a:xfrm rot="10800000" flipV="1">
            <a:off x="1" y="3708213"/>
            <a:ext cx="2233744" cy="3149787"/>
            <a:chOff x="10000559" y="3703464"/>
            <a:chExt cx="2233744" cy="3149787"/>
          </a:xfrm>
        </p:grpSpPr>
        <p:pic>
          <p:nvPicPr>
            <p:cNvPr id="57" name="图片 3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0559" y="4540093"/>
              <a:ext cx="2214535" cy="2313158"/>
            </a:xfrm>
            <a:prstGeom prst="rect">
              <a:avLst/>
            </a:prstGeom>
          </p:spPr>
        </p:pic>
        <p:pic>
          <p:nvPicPr>
            <p:cNvPr id="58" name="图片 3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40507" y="3703464"/>
              <a:ext cx="1093796" cy="166575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000"/>
                            </p:stCondLst>
                            <p:childTnLst>
                              <p:par>
                                <p:cTn id="84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mph" presetSubtype="0" repeatCount="indefinite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9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500"/>
                            </p:stCondLst>
                            <p:childTnLst>
                              <p:par>
                                <p:cTn id="91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26" presetClass="emph" presetSubtype="0" repeatCount="indefinite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2" grpId="0" animBg="1"/>
      <p:bldP spid="39" grpId="0" animBg="1"/>
      <p:bldP spid="48" grpId="0" animBg="1"/>
      <p:bldP spid="49" grpId="0" animBg="1"/>
      <p:bldP spid="50" grpId="0" animBg="1"/>
      <p:bldP spid="53" grpId="0" animBg="1"/>
      <p:bldP spid="5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311;p49"/>
          <p:cNvSpPr/>
          <p:nvPr/>
        </p:nvSpPr>
        <p:spPr>
          <a:xfrm>
            <a:off x="9174170" y="2275699"/>
            <a:ext cx="583605" cy="508211"/>
          </a:xfrm>
          <a:custGeom>
            <a:avLst/>
            <a:gdLst/>
            <a:ahLst/>
            <a:cxnLst/>
            <a:rect l="l" t="t" r="r" b="b"/>
            <a:pathLst>
              <a:path w="212220" h="184804" extrusionOk="0">
                <a:moveTo>
                  <a:pt x="106332" y="55781"/>
                </a:moveTo>
                <a:lnTo>
                  <a:pt x="113895" y="73132"/>
                </a:lnTo>
                <a:lnTo>
                  <a:pt x="115230" y="76691"/>
                </a:lnTo>
                <a:lnTo>
                  <a:pt x="118789" y="76246"/>
                </a:lnTo>
                <a:lnTo>
                  <a:pt x="137920" y="74022"/>
                </a:lnTo>
                <a:lnTo>
                  <a:pt x="126798" y="89149"/>
                </a:lnTo>
                <a:lnTo>
                  <a:pt x="124573" y="92708"/>
                </a:lnTo>
                <a:lnTo>
                  <a:pt x="126353" y="95377"/>
                </a:lnTo>
                <a:lnTo>
                  <a:pt x="137920" y="110949"/>
                </a:lnTo>
                <a:lnTo>
                  <a:pt x="137920" y="110949"/>
                </a:lnTo>
                <a:lnTo>
                  <a:pt x="119234" y="108725"/>
                </a:lnTo>
                <a:lnTo>
                  <a:pt x="115230" y="108280"/>
                </a:lnTo>
                <a:lnTo>
                  <a:pt x="113895" y="111839"/>
                </a:lnTo>
                <a:lnTo>
                  <a:pt x="106332" y="129190"/>
                </a:lnTo>
                <a:lnTo>
                  <a:pt x="98324" y="111839"/>
                </a:lnTo>
                <a:lnTo>
                  <a:pt x="96989" y="108280"/>
                </a:lnTo>
                <a:lnTo>
                  <a:pt x="92985" y="108725"/>
                </a:lnTo>
                <a:lnTo>
                  <a:pt x="74299" y="110949"/>
                </a:lnTo>
                <a:lnTo>
                  <a:pt x="74299" y="110949"/>
                </a:lnTo>
                <a:lnTo>
                  <a:pt x="85866" y="95377"/>
                </a:lnTo>
                <a:lnTo>
                  <a:pt x="87646" y="92708"/>
                </a:lnTo>
                <a:lnTo>
                  <a:pt x="85422" y="89149"/>
                </a:lnTo>
                <a:lnTo>
                  <a:pt x="74299" y="74022"/>
                </a:lnTo>
                <a:lnTo>
                  <a:pt x="93430" y="76246"/>
                </a:lnTo>
                <a:lnTo>
                  <a:pt x="96989" y="76691"/>
                </a:lnTo>
                <a:lnTo>
                  <a:pt x="98324" y="73132"/>
                </a:lnTo>
                <a:lnTo>
                  <a:pt x="106332" y="55781"/>
                </a:lnTo>
                <a:close/>
                <a:moveTo>
                  <a:pt x="54007" y="1"/>
                </a:moveTo>
                <a:cubicBezTo>
                  <a:pt x="53639" y="1"/>
                  <a:pt x="53277" y="57"/>
                  <a:pt x="52944" y="168"/>
                </a:cubicBezTo>
                <a:cubicBezTo>
                  <a:pt x="51609" y="1058"/>
                  <a:pt x="51164" y="2837"/>
                  <a:pt x="52054" y="4617"/>
                </a:cubicBezTo>
                <a:lnTo>
                  <a:pt x="62287" y="22413"/>
                </a:lnTo>
                <a:lnTo>
                  <a:pt x="49829" y="22413"/>
                </a:lnTo>
                <a:cubicBezTo>
                  <a:pt x="48050" y="22413"/>
                  <a:pt x="46715" y="23748"/>
                  <a:pt x="46715" y="25527"/>
                </a:cubicBezTo>
                <a:cubicBezTo>
                  <a:pt x="46715" y="27307"/>
                  <a:pt x="48050" y="28642"/>
                  <a:pt x="49829" y="28642"/>
                </a:cubicBezTo>
                <a:lnTo>
                  <a:pt x="65846" y="28642"/>
                </a:lnTo>
                <a:lnTo>
                  <a:pt x="73854" y="42434"/>
                </a:lnTo>
                <a:lnTo>
                  <a:pt x="41376" y="42434"/>
                </a:lnTo>
                <a:cubicBezTo>
                  <a:pt x="39596" y="42434"/>
                  <a:pt x="38262" y="43768"/>
                  <a:pt x="38262" y="45103"/>
                </a:cubicBezTo>
                <a:cubicBezTo>
                  <a:pt x="38262" y="46883"/>
                  <a:pt x="39596" y="48217"/>
                  <a:pt x="41376" y="48217"/>
                </a:cubicBezTo>
                <a:lnTo>
                  <a:pt x="77413" y="48217"/>
                </a:lnTo>
                <a:lnTo>
                  <a:pt x="89871" y="70018"/>
                </a:lnTo>
                <a:lnTo>
                  <a:pt x="61397" y="66903"/>
                </a:lnTo>
                <a:lnTo>
                  <a:pt x="61397" y="66903"/>
                </a:lnTo>
                <a:lnTo>
                  <a:pt x="77858" y="89149"/>
                </a:lnTo>
                <a:lnTo>
                  <a:pt x="53388" y="89149"/>
                </a:lnTo>
                <a:lnTo>
                  <a:pt x="35592" y="58450"/>
                </a:lnTo>
                <a:cubicBezTo>
                  <a:pt x="34951" y="57488"/>
                  <a:pt x="33847" y="56757"/>
                  <a:pt x="32781" y="56757"/>
                </a:cubicBezTo>
                <a:cubicBezTo>
                  <a:pt x="32368" y="56757"/>
                  <a:pt x="31961" y="56867"/>
                  <a:pt x="31588" y="57116"/>
                </a:cubicBezTo>
                <a:cubicBezTo>
                  <a:pt x="30253" y="58005"/>
                  <a:pt x="29364" y="59785"/>
                  <a:pt x="30253" y="61120"/>
                </a:cubicBezTo>
                <a:lnTo>
                  <a:pt x="46715" y="89149"/>
                </a:lnTo>
                <a:lnTo>
                  <a:pt x="30698" y="89149"/>
                </a:lnTo>
                <a:lnTo>
                  <a:pt x="22690" y="75357"/>
                </a:lnTo>
                <a:cubicBezTo>
                  <a:pt x="22115" y="74495"/>
                  <a:pt x="21170" y="74004"/>
                  <a:pt x="20213" y="74004"/>
                </a:cubicBezTo>
                <a:cubicBezTo>
                  <a:pt x="19687" y="74004"/>
                  <a:pt x="19159" y="74152"/>
                  <a:pt x="18686" y="74467"/>
                </a:cubicBezTo>
                <a:cubicBezTo>
                  <a:pt x="17351" y="75357"/>
                  <a:pt x="16906" y="77136"/>
                  <a:pt x="17351" y="78471"/>
                </a:cubicBezTo>
                <a:lnTo>
                  <a:pt x="24025" y="89149"/>
                </a:lnTo>
                <a:lnTo>
                  <a:pt x="3114" y="89149"/>
                </a:lnTo>
                <a:cubicBezTo>
                  <a:pt x="1335" y="89149"/>
                  <a:pt x="0" y="90483"/>
                  <a:pt x="0" y="92263"/>
                </a:cubicBezTo>
                <a:cubicBezTo>
                  <a:pt x="0" y="94043"/>
                  <a:pt x="1335" y="95377"/>
                  <a:pt x="3114" y="95377"/>
                </a:cubicBezTo>
                <a:lnTo>
                  <a:pt x="24025" y="95377"/>
                </a:lnTo>
                <a:lnTo>
                  <a:pt x="17796" y="106055"/>
                </a:lnTo>
                <a:cubicBezTo>
                  <a:pt x="16906" y="107835"/>
                  <a:pt x="17351" y="109614"/>
                  <a:pt x="18686" y="110059"/>
                </a:cubicBezTo>
                <a:cubicBezTo>
                  <a:pt x="19131" y="110504"/>
                  <a:pt x="19576" y="110504"/>
                  <a:pt x="20021" y="110504"/>
                </a:cubicBezTo>
                <a:cubicBezTo>
                  <a:pt x="21355" y="110504"/>
                  <a:pt x="22245" y="110059"/>
                  <a:pt x="22690" y="109169"/>
                </a:cubicBezTo>
                <a:lnTo>
                  <a:pt x="30698" y="95377"/>
                </a:lnTo>
                <a:lnTo>
                  <a:pt x="46715" y="95377"/>
                </a:lnTo>
                <a:lnTo>
                  <a:pt x="30253" y="123406"/>
                </a:lnTo>
                <a:cubicBezTo>
                  <a:pt x="29809" y="124741"/>
                  <a:pt x="30253" y="126521"/>
                  <a:pt x="31588" y="127410"/>
                </a:cubicBezTo>
                <a:cubicBezTo>
                  <a:pt x="32033" y="127855"/>
                  <a:pt x="32478" y="127855"/>
                  <a:pt x="32923" y="127855"/>
                </a:cubicBezTo>
                <a:cubicBezTo>
                  <a:pt x="33813" y="127855"/>
                  <a:pt x="35147" y="127410"/>
                  <a:pt x="35592" y="126521"/>
                </a:cubicBezTo>
                <a:lnTo>
                  <a:pt x="53388" y="95377"/>
                </a:lnTo>
                <a:lnTo>
                  <a:pt x="78303" y="95377"/>
                </a:lnTo>
                <a:lnTo>
                  <a:pt x="61397" y="118512"/>
                </a:lnTo>
                <a:lnTo>
                  <a:pt x="89426" y="115398"/>
                </a:lnTo>
                <a:lnTo>
                  <a:pt x="77413" y="136309"/>
                </a:lnTo>
                <a:lnTo>
                  <a:pt x="41376" y="136309"/>
                </a:lnTo>
                <a:cubicBezTo>
                  <a:pt x="39596" y="136309"/>
                  <a:pt x="38262" y="137643"/>
                  <a:pt x="38262" y="139423"/>
                </a:cubicBezTo>
                <a:cubicBezTo>
                  <a:pt x="38262" y="141203"/>
                  <a:pt x="39596" y="142537"/>
                  <a:pt x="41376" y="142537"/>
                </a:cubicBezTo>
                <a:lnTo>
                  <a:pt x="73854" y="142537"/>
                </a:lnTo>
                <a:lnTo>
                  <a:pt x="65846" y="156329"/>
                </a:lnTo>
                <a:lnTo>
                  <a:pt x="49829" y="156329"/>
                </a:lnTo>
                <a:cubicBezTo>
                  <a:pt x="48050" y="156329"/>
                  <a:pt x="46715" y="157664"/>
                  <a:pt x="46715" y="158999"/>
                </a:cubicBezTo>
                <a:cubicBezTo>
                  <a:pt x="46715" y="160778"/>
                  <a:pt x="48050" y="162113"/>
                  <a:pt x="49829" y="162113"/>
                </a:cubicBezTo>
                <a:lnTo>
                  <a:pt x="62287" y="162113"/>
                </a:lnTo>
                <a:lnTo>
                  <a:pt x="52054" y="180354"/>
                </a:lnTo>
                <a:cubicBezTo>
                  <a:pt x="51164" y="181689"/>
                  <a:pt x="51609" y="183468"/>
                  <a:pt x="52944" y="184358"/>
                </a:cubicBezTo>
                <a:cubicBezTo>
                  <a:pt x="53388" y="184358"/>
                  <a:pt x="54278" y="184803"/>
                  <a:pt x="54723" y="184803"/>
                </a:cubicBezTo>
                <a:cubicBezTo>
                  <a:pt x="55613" y="184803"/>
                  <a:pt x="56503" y="183913"/>
                  <a:pt x="56948" y="183024"/>
                </a:cubicBezTo>
                <a:lnTo>
                  <a:pt x="67625" y="165227"/>
                </a:lnTo>
                <a:lnTo>
                  <a:pt x="73854" y="175905"/>
                </a:lnTo>
                <a:cubicBezTo>
                  <a:pt x="74299" y="176795"/>
                  <a:pt x="75634" y="177240"/>
                  <a:pt x="76523" y="177240"/>
                </a:cubicBezTo>
                <a:lnTo>
                  <a:pt x="77858" y="177240"/>
                </a:lnTo>
                <a:cubicBezTo>
                  <a:pt x="79193" y="176350"/>
                  <a:pt x="79638" y="174570"/>
                  <a:pt x="79193" y="173236"/>
                </a:cubicBezTo>
                <a:lnTo>
                  <a:pt x="71185" y="158999"/>
                </a:lnTo>
                <a:lnTo>
                  <a:pt x="78748" y="145207"/>
                </a:lnTo>
                <a:lnTo>
                  <a:pt x="95209" y="173236"/>
                </a:lnTo>
                <a:cubicBezTo>
                  <a:pt x="95654" y="174570"/>
                  <a:pt x="96544" y="175015"/>
                  <a:pt x="97879" y="175015"/>
                </a:cubicBezTo>
                <a:cubicBezTo>
                  <a:pt x="98324" y="175015"/>
                  <a:pt x="98769" y="174570"/>
                  <a:pt x="99214" y="174570"/>
                </a:cubicBezTo>
                <a:cubicBezTo>
                  <a:pt x="100548" y="173681"/>
                  <a:pt x="100993" y="171901"/>
                  <a:pt x="100103" y="170566"/>
                </a:cubicBezTo>
                <a:lnTo>
                  <a:pt x="82307" y="139423"/>
                </a:lnTo>
                <a:lnTo>
                  <a:pt x="94764" y="118067"/>
                </a:lnTo>
                <a:lnTo>
                  <a:pt x="106332" y="143872"/>
                </a:lnTo>
                <a:lnTo>
                  <a:pt x="117455" y="118067"/>
                </a:lnTo>
                <a:lnTo>
                  <a:pt x="129912" y="139423"/>
                </a:lnTo>
                <a:lnTo>
                  <a:pt x="112116" y="170566"/>
                </a:lnTo>
                <a:cubicBezTo>
                  <a:pt x="111226" y="171901"/>
                  <a:pt x="111671" y="173681"/>
                  <a:pt x="113006" y="174570"/>
                </a:cubicBezTo>
                <a:cubicBezTo>
                  <a:pt x="113450" y="174570"/>
                  <a:pt x="114340" y="175015"/>
                  <a:pt x="114785" y="175015"/>
                </a:cubicBezTo>
                <a:cubicBezTo>
                  <a:pt x="115675" y="175015"/>
                  <a:pt x="116565" y="174570"/>
                  <a:pt x="117010" y="173236"/>
                </a:cubicBezTo>
                <a:lnTo>
                  <a:pt x="133471" y="145207"/>
                </a:lnTo>
                <a:lnTo>
                  <a:pt x="141479" y="158999"/>
                </a:lnTo>
                <a:lnTo>
                  <a:pt x="133471" y="172791"/>
                </a:lnTo>
                <a:cubicBezTo>
                  <a:pt x="132581" y="174570"/>
                  <a:pt x="133026" y="176350"/>
                  <a:pt x="134361" y="177240"/>
                </a:cubicBezTo>
                <a:lnTo>
                  <a:pt x="135696" y="177240"/>
                </a:lnTo>
                <a:cubicBezTo>
                  <a:pt x="137030" y="177240"/>
                  <a:pt x="137920" y="176795"/>
                  <a:pt x="138365" y="175905"/>
                </a:cubicBezTo>
                <a:lnTo>
                  <a:pt x="144594" y="165227"/>
                </a:lnTo>
                <a:lnTo>
                  <a:pt x="155271" y="183024"/>
                </a:lnTo>
                <a:cubicBezTo>
                  <a:pt x="155716" y="183913"/>
                  <a:pt x="156606" y="184803"/>
                  <a:pt x="157941" y="184803"/>
                </a:cubicBezTo>
                <a:cubicBezTo>
                  <a:pt x="158386" y="184803"/>
                  <a:pt x="158831" y="184358"/>
                  <a:pt x="159276" y="184358"/>
                </a:cubicBezTo>
                <a:cubicBezTo>
                  <a:pt x="160610" y="183468"/>
                  <a:pt x="161055" y="181689"/>
                  <a:pt x="160165" y="180354"/>
                </a:cubicBezTo>
                <a:lnTo>
                  <a:pt x="149933" y="162113"/>
                </a:lnTo>
                <a:lnTo>
                  <a:pt x="162390" y="162113"/>
                </a:lnTo>
                <a:cubicBezTo>
                  <a:pt x="164169" y="162113"/>
                  <a:pt x="165504" y="160778"/>
                  <a:pt x="165504" y="158999"/>
                </a:cubicBezTo>
                <a:cubicBezTo>
                  <a:pt x="165504" y="157664"/>
                  <a:pt x="164169" y="156329"/>
                  <a:pt x="162390" y="156329"/>
                </a:cubicBezTo>
                <a:lnTo>
                  <a:pt x="146373" y="156329"/>
                </a:lnTo>
                <a:lnTo>
                  <a:pt x="138365" y="142537"/>
                </a:lnTo>
                <a:lnTo>
                  <a:pt x="170843" y="142537"/>
                </a:lnTo>
                <a:cubicBezTo>
                  <a:pt x="172623" y="142537"/>
                  <a:pt x="173957" y="141203"/>
                  <a:pt x="173957" y="139423"/>
                </a:cubicBezTo>
                <a:cubicBezTo>
                  <a:pt x="173957" y="137643"/>
                  <a:pt x="172623" y="136309"/>
                  <a:pt x="170843" y="136309"/>
                </a:cubicBezTo>
                <a:lnTo>
                  <a:pt x="135251" y="136309"/>
                </a:lnTo>
                <a:lnTo>
                  <a:pt x="122793" y="115398"/>
                </a:lnTo>
                <a:lnTo>
                  <a:pt x="122793" y="115398"/>
                </a:lnTo>
                <a:lnTo>
                  <a:pt x="150822" y="118512"/>
                </a:lnTo>
                <a:lnTo>
                  <a:pt x="133916" y="95377"/>
                </a:lnTo>
                <a:lnTo>
                  <a:pt x="158831" y="95377"/>
                </a:lnTo>
                <a:lnTo>
                  <a:pt x="176627" y="126521"/>
                </a:lnTo>
                <a:cubicBezTo>
                  <a:pt x="177517" y="127410"/>
                  <a:pt x="178406" y="127855"/>
                  <a:pt x="179296" y="127855"/>
                </a:cubicBezTo>
                <a:cubicBezTo>
                  <a:pt x="179741" y="127855"/>
                  <a:pt x="180186" y="127855"/>
                  <a:pt x="181076" y="127410"/>
                </a:cubicBezTo>
                <a:cubicBezTo>
                  <a:pt x="182411" y="126521"/>
                  <a:pt x="182855" y="124741"/>
                  <a:pt x="181966" y="123406"/>
                </a:cubicBezTo>
                <a:lnTo>
                  <a:pt x="165504" y="95377"/>
                </a:lnTo>
                <a:lnTo>
                  <a:pt x="181521" y="95377"/>
                </a:lnTo>
                <a:lnTo>
                  <a:pt x="189529" y="109169"/>
                </a:lnTo>
                <a:cubicBezTo>
                  <a:pt x="190419" y="110059"/>
                  <a:pt x="191309" y="110504"/>
                  <a:pt x="192198" y="110504"/>
                </a:cubicBezTo>
                <a:cubicBezTo>
                  <a:pt x="192643" y="110504"/>
                  <a:pt x="193088" y="110504"/>
                  <a:pt x="193533" y="110059"/>
                </a:cubicBezTo>
                <a:cubicBezTo>
                  <a:pt x="195313" y="109614"/>
                  <a:pt x="195758" y="107835"/>
                  <a:pt x="194868" y="106055"/>
                </a:cubicBezTo>
                <a:lnTo>
                  <a:pt x="188639" y="95377"/>
                </a:lnTo>
                <a:lnTo>
                  <a:pt x="209550" y="95377"/>
                </a:lnTo>
                <a:cubicBezTo>
                  <a:pt x="210884" y="95377"/>
                  <a:pt x="212219" y="94043"/>
                  <a:pt x="212219" y="92263"/>
                </a:cubicBezTo>
                <a:cubicBezTo>
                  <a:pt x="212219" y="90483"/>
                  <a:pt x="210884" y="89149"/>
                  <a:pt x="209105" y="89149"/>
                </a:cubicBezTo>
                <a:lnTo>
                  <a:pt x="188639" y="89149"/>
                </a:lnTo>
                <a:lnTo>
                  <a:pt x="194868" y="78471"/>
                </a:lnTo>
                <a:cubicBezTo>
                  <a:pt x="195758" y="77136"/>
                  <a:pt x="194868" y="75357"/>
                  <a:pt x="193533" y="74467"/>
                </a:cubicBezTo>
                <a:cubicBezTo>
                  <a:pt x="193060" y="74152"/>
                  <a:pt x="192532" y="74004"/>
                  <a:pt x="192006" y="74004"/>
                </a:cubicBezTo>
                <a:cubicBezTo>
                  <a:pt x="191049" y="74004"/>
                  <a:pt x="190104" y="74495"/>
                  <a:pt x="189529" y="75357"/>
                </a:cubicBezTo>
                <a:lnTo>
                  <a:pt x="181521" y="89149"/>
                </a:lnTo>
                <a:lnTo>
                  <a:pt x="165504" y="89149"/>
                </a:lnTo>
                <a:lnTo>
                  <a:pt x="181966" y="61120"/>
                </a:lnTo>
                <a:cubicBezTo>
                  <a:pt x="182855" y="59785"/>
                  <a:pt x="181966" y="58005"/>
                  <a:pt x="180631" y="57116"/>
                </a:cubicBezTo>
                <a:cubicBezTo>
                  <a:pt x="180258" y="56867"/>
                  <a:pt x="179851" y="56757"/>
                  <a:pt x="179438" y="56757"/>
                </a:cubicBezTo>
                <a:cubicBezTo>
                  <a:pt x="178372" y="56757"/>
                  <a:pt x="177268" y="57488"/>
                  <a:pt x="176627" y="58450"/>
                </a:cubicBezTo>
                <a:lnTo>
                  <a:pt x="158831" y="89149"/>
                </a:lnTo>
                <a:lnTo>
                  <a:pt x="134361" y="89149"/>
                </a:lnTo>
                <a:lnTo>
                  <a:pt x="150822" y="66903"/>
                </a:lnTo>
                <a:lnTo>
                  <a:pt x="122349" y="70018"/>
                </a:lnTo>
                <a:lnTo>
                  <a:pt x="135251" y="48217"/>
                </a:lnTo>
                <a:lnTo>
                  <a:pt x="170843" y="48217"/>
                </a:lnTo>
                <a:cubicBezTo>
                  <a:pt x="172623" y="48217"/>
                  <a:pt x="173957" y="46883"/>
                  <a:pt x="173957" y="45103"/>
                </a:cubicBezTo>
                <a:cubicBezTo>
                  <a:pt x="173957" y="43768"/>
                  <a:pt x="172623" y="42434"/>
                  <a:pt x="170843" y="42434"/>
                </a:cubicBezTo>
                <a:lnTo>
                  <a:pt x="138365" y="42434"/>
                </a:lnTo>
                <a:lnTo>
                  <a:pt x="146373" y="28642"/>
                </a:lnTo>
                <a:lnTo>
                  <a:pt x="162390" y="28642"/>
                </a:lnTo>
                <a:cubicBezTo>
                  <a:pt x="164169" y="28642"/>
                  <a:pt x="165504" y="27307"/>
                  <a:pt x="165504" y="25527"/>
                </a:cubicBezTo>
                <a:cubicBezTo>
                  <a:pt x="165504" y="23748"/>
                  <a:pt x="164169" y="22413"/>
                  <a:pt x="162390" y="22413"/>
                </a:cubicBezTo>
                <a:lnTo>
                  <a:pt x="149933" y="22413"/>
                </a:lnTo>
                <a:lnTo>
                  <a:pt x="160165" y="4617"/>
                </a:lnTo>
                <a:cubicBezTo>
                  <a:pt x="161055" y="2837"/>
                  <a:pt x="160610" y="1058"/>
                  <a:pt x="159276" y="168"/>
                </a:cubicBezTo>
                <a:cubicBezTo>
                  <a:pt x="158942" y="57"/>
                  <a:pt x="158580" y="1"/>
                  <a:pt x="158212" y="1"/>
                </a:cubicBezTo>
                <a:cubicBezTo>
                  <a:pt x="157107" y="1"/>
                  <a:pt x="155939" y="501"/>
                  <a:pt x="155271" y="1503"/>
                </a:cubicBezTo>
                <a:lnTo>
                  <a:pt x="144594" y="19744"/>
                </a:lnTo>
                <a:lnTo>
                  <a:pt x="138365" y="8621"/>
                </a:lnTo>
                <a:cubicBezTo>
                  <a:pt x="137790" y="7759"/>
                  <a:pt x="136845" y="7268"/>
                  <a:pt x="135888" y="7268"/>
                </a:cubicBezTo>
                <a:cubicBezTo>
                  <a:pt x="135362" y="7268"/>
                  <a:pt x="134834" y="7416"/>
                  <a:pt x="134361" y="7731"/>
                </a:cubicBezTo>
                <a:cubicBezTo>
                  <a:pt x="133026" y="8621"/>
                  <a:pt x="132581" y="10401"/>
                  <a:pt x="133471" y="11735"/>
                </a:cubicBezTo>
                <a:lnTo>
                  <a:pt x="141479" y="25527"/>
                </a:lnTo>
                <a:lnTo>
                  <a:pt x="133471" y="39319"/>
                </a:lnTo>
                <a:lnTo>
                  <a:pt x="117010" y="11290"/>
                </a:lnTo>
                <a:cubicBezTo>
                  <a:pt x="116342" y="10289"/>
                  <a:pt x="115174" y="9789"/>
                  <a:pt x="114069" y="9789"/>
                </a:cubicBezTo>
                <a:cubicBezTo>
                  <a:pt x="113701" y="9789"/>
                  <a:pt x="113339" y="9844"/>
                  <a:pt x="113006" y="9956"/>
                </a:cubicBezTo>
                <a:cubicBezTo>
                  <a:pt x="111671" y="10846"/>
                  <a:pt x="111226" y="12625"/>
                  <a:pt x="112116" y="13960"/>
                </a:cubicBezTo>
                <a:lnTo>
                  <a:pt x="129912" y="45103"/>
                </a:lnTo>
                <a:lnTo>
                  <a:pt x="117455" y="66903"/>
                </a:lnTo>
                <a:lnTo>
                  <a:pt x="106332" y="41099"/>
                </a:lnTo>
                <a:lnTo>
                  <a:pt x="94764" y="66903"/>
                </a:lnTo>
                <a:lnTo>
                  <a:pt x="82307" y="45103"/>
                </a:lnTo>
                <a:lnTo>
                  <a:pt x="100103" y="13960"/>
                </a:lnTo>
                <a:cubicBezTo>
                  <a:pt x="100993" y="12625"/>
                  <a:pt x="100548" y="10846"/>
                  <a:pt x="99214" y="9956"/>
                </a:cubicBezTo>
                <a:cubicBezTo>
                  <a:pt x="98841" y="9707"/>
                  <a:pt x="98433" y="9598"/>
                  <a:pt x="98020" y="9598"/>
                </a:cubicBezTo>
                <a:cubicBezTo>
                  <a:pt x="96954" y="9598"/>
                  <a:pt x="95851" y="10328"/>
                  <a:pt x="95209" y="11290"/>
                </a:cubicBezTo>
                <a:lnTo>
                  <a:pt x="78748" y="39319"/>
                </a:lnTo>
                <a:lnTo>
                  <a:pt x="70740" y="25527"/>
                </a:lnTo>
                <a:lnTo>
                  <a:pt x="79193" y="11735"/>
                </a:lnTo>
                <a:cubicBezTo>
                  <a:pt x="79638" y="10401"/>
                  <a:pt x="79193" y="8621"/>
                  <a:pt x="77858" y="7731"/>
                </a:cubicBezTo>
                <a:cubicBezTo>
                  <a:pt x="77385" y="7416"/>
                  <a:pt x="76857" y="7268"/>
                  <a:pt x="76332" y="7268"/>
                </a:cubicBezTo>
                <a:cubicBezTo>
                  <a:pt x="75374" y="7268"/>
                  <a:pt x="74429" y="7759"/>
                  <a:pt x="73854" y="8621"/>
                </a:cubicBezTo>
                <a:lnTo>
                  <a:pt x="67625" y="19744"/>
                </a:lnTo>
                <a:lnTo>
                  <a:pt x="56948" y="1503"/>
                </a:lnTo>
                <a:cubicBezTo>
                  <a:pt x="56280" y="501"/>
                  <a:pt x="55112" y="1"/>
                  <a:pt x="54007" y="1"/>
                </a:cubicBezTo>
                <a:close/>
              </a:path>
            </a:pathLst>
          </a:custGeom>
          <a:solidFill>
            <a:srgbClr val="A3816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186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6" name="Google Shape;311;p49"/>
          <p:cNvSpPr/>
          <p:nvPr/>
        </p:nvSpPr>
        <p:spPr>
          <a:xfrm>
            <a:off x="10954794" y="2247298"/>
            <a:ext cx="583605" cy="508211"/>
          </a:xfrm>
          <a:custGeom>
            <a:avLst/>
            <a:gdLst/>
            <a:ahLst/>
            <a:cxnLst/>
            <a:rect l="l" t="t" r="r" b="b"/>
            <a:pathLst>
              <a:path w="212220" h="184804" extrusionOk="0">
                <a:moveTo>
                  <a:pt x="106332" y="55781"/>
                </a:moveTo>
                <a:lnTo>
                  <a:pt x="113895" y="73132"/>
                </a:lnTo>
                <a:lnTo>
                  <a:pt x="115230" y="76691"/>
                </a:lnTo>
                <a:lnTo>
                  <a:pt x="118789" y="76246"/>
                </a:lnTo>
                <a:lnTo>
                  <a:pt x="137920" y="74022"/>
                </a:lnTo>
                <a:lnTo>
                  <a:pt x="126798" y="89149"/>
                </a:lnTo>
                <a:lnTo>
                  <a:pt x="124573" y="92708"/>
                </a:lnTo>
                <a:lnTo>
                  <a:pt x="126353" y="95377"/>
                </a:lnTo>
                <a:lnTo>
                  <a:pt x="137920" y="110949"/>
                </a:lnTo>
                <a:lnTo>
                  <a:pt x="137920" y="110949"/>
                </a:lnTo>
                <a:lnTo>
                  <a:pt x="119234" y="108725"/>
                </a:lnTo>
                <a:lnTo>
                  <a:pt x="115230" y="108280"/>
                </a:lnTo>
                <a:lnTo>
                  <a:pt x="113895" y="111839"/>
                </a:lnTo>
                <a:lnTo>
                  <a:pt x="106332" y="129190"/>
                </a:lnTo>
                <a:lnTo>
                  <a:pt x="98324" y="111839"/>
                </a:lnTo>
                <a:lnTo>
                  <a:pt x="96989" y="108280"/>
                </a:lnTo>
                <a:lnTo>
                  <a:pt x="92985" y="108725"/>
                </a:lnTo>
                <a:lnTo>
                  <a:pt x="74299" y="110949"/>
                </a:lnTo>
                <a:lnTo>
                  <a:pt x="74299" y="110949"/>
                </a:lnTo>
                <a:lnTo>
                  <a:pt x="85866" y="95377"/>
                </a:lnTo>
                <a:lnTo>
                  <a:pt x="87646" y="92708"/>
                </a:lnTo>
                <a:lnTo>
                  <a:pt x="85422" y="89149"/>
                </a:lnTo>
                <a:lnTo>
                  <a:pt x="74299" y="74022"/>
                </a:lnTo>
                <a:lnTo>
                  <a:pt x="93430" y="76246"/>
                </a:lnTo>
                <a:lnTo>
                  <a:pt x="96989" y="76691"/>
                </a:lnTo>
                <a:lnTo>
                  <a:pt x="98324" y="73132"/>
                </a:lnTo>
                <a:lnTo>
                  <a:pt x="106332" y="55781"/>
                </a:lnTo>
                <a:close/>
                <a:moveTo>
                  <a:pt x="54007" y="1"/>
                </a:moveTo>
                <a:cubicBezTo>
                  <a:pt x="53639" y="1"/>
                  <a:pt x="53277" y="57"/>
                  <a:pt x="52944" y="168"/>
                </a:cubicBezTo>
                <a:cubicBezTo>
                  <a:pt x="51609" y="1058"/>
                  <a:pt x="51164" y="2837"/>
                  <a:pt x="52054" y="4617"/>
                </a:cubicBezTo>
                <a:lnTo>
                  <a:pt x="62287" y="22413"/>
                </a:lnTo>
                <a:lnTo>
                  <a:pt x="49829" y="22413"/>
                </a:lnTo>
                <a:cubicBezTo>
                  <a:pt x="48050" y="22413"/>
                  <a:pt x="46715" y="23748"/>
                  <a:pt x="46715" y="25527"/>
                </a:cubicBezTo>
                <a:cubicBezTo>
                  <a:pt x="46715" y="27307"/>
                  <a:pt x="48050" y="28642"/>
                  <a:pt x="49829" y="28642"/>
                </a:cubicBezTo>
                <a:lnTo>
                  <a:pt x="65846" y="28642"/>
                </a:lnTo>
                <a:lnTo>
                  <a:pt x="73854" y="42434"/>
                </a:lnTo>
                <a:lnTo>
                  <a:pt x="41376" y="42434"/>
                </a:lnTo>
                <a:cubicBezTo>
                  <a:pt x="39596" y="42434"/>
                  <a:pt x="38262" y="43768"/>
                  <a:pt x="38262" y="45103"/>
                </a:cubicBezTo>
                <a:cubicBezTo>
                  <a:pt x="38262" y="46883"/>
                  <a:pt x="39596" y="48217"/>
                  <a:pt x="41376" y="48217"/>
                </a:cubicBezTo>
                <a:lnTo>
                  <a:pt x="77413" y="48217"/>
                </a:lnTo>
                <a:lnTo>
                  <a:pt x="89871" y="70018"/>
                </a:lnTo>
                <a:lnTo>
                  <a:pt x="61397" y="66903"/>
                </a:lnTo>
                <a:lnTo>
                  <a:pt x="61397" y="66903"/>
                </a:lnTo>
                <a:lnTo>
                  <a:pt x="77858" y="89149"/>
                </a:lnTo>
                <a:lnTo>
                  <a:pt x="53388" y="89149"/>
                </a:lnTo>
                <a:lnTo>
                  <a:pt x="35592" y="58450"/>
                </a:lnTo>
                <a:cubicBezTo>
                  <a:pt x="34951" y="57488"/>
                  <a:pt x="33847" y="56757"/>
                  <a:pt x="32781" y="56757"/>
                </a:cubicBezTo>
                <a:cubicBezTo>
                  <a:pt x="32368" y="56757"/>
                  <a:pt x="31961" y="56867"/>
                  <a:pt x="31588" y="57116"/>
                </a:cubicBezTo>
                <a:cubicBezTo>
                  <a:pt x="30253" y="58005"/>
                  <a:pt x="29364" y="59785"/>
                  <a:pt x="30253" y="61120"/>
                </a:cubicBezTo>
                <a:lnTo>
                  <a:pt x="46715" y="89149"/>
                </a:lnTo>
                <a:lnTo>
                  <a:pt x="30698" y="89149"/>
                </a:lnTo>
                <a:lnTo>
                  <a:pt x="22690" y="75357"/>
                </a:lnTo>
                <a:cubicBezTo>
                  <a:pt x="22115" y="74495"/>
                  <a:pt x="21170" y="74004"/>
                  <a:pt x="20213" y="74004"/>
                </a:cubicBezTo>
                <a:cubicBezTo>
                  <a:pt x="19687" y="74004"/>
                  <a:pt x="19159" y="74152"/>
                  <a:pt x="18686" y="74467"/>
                </a:cubicBezTo>
                <a:cubicBezTo>
                  <a:pt x="17351" y="75357"/>
                  <a:pt x="16906" y="77136"/>
                  <a:pt x="17351" y="78471"/>
                </a:cubicBezTo>
                <a:lnTo>
                  <a:pt x="24025" y="89149"/>
                </a:lnTo>
                <a:lnTo>
                  <a:pt x="3114" y="89149"/>
                </a:lnTo>
                <a:cubicBezTo>
                  <a:pt x="1335" y="89149"/>
                  <a:pt x="0" y="90483"/>
                  <a:pt x="0" y="92263"/>
                </a:cubicBezTo>
                <a:cubicBezTo>
                  <a:pt x="0" y="94043"/>
                  <a:pt x="1335" y="95377"/>
                  <a:pt x="3114" y="95377"/>
                </a:cubicBezTo>
                <a:lnTo>
                  <a:pt x="24025" y="95377"/>
                </a:lnTo>
                <a:lnTo>
                  <a:pt x="17796" y="106055"/>
                </a:lnTo>
                <a:cubicBezTo>
                  <a:pt x="16906" y="107835"/>
                  <a:pt x="17351" y="109614"/>
                  <a:pt x="18686" y="110059"/>
                </a:cubicBezTo>
                <a:cubicBezTo>
                  <a:pt x="19131" y="110504"/>
                  <a:pt x="19576" y="110504"/>
                  <a:pt x="20021" y="110504"/>
                </a:cubicBezTo>
                <a:cubicBezTo>
                  <a:pt x="21355" y="110504"/>
                  <a:pt x="22245" y="110059"/>
                  <a:pt x="22690" y="109169"/>
                </a:cubicBezTo>
                <a:lnTo>
                  <a:pt x="30698" y="95377"/>
                </a:lnTo>
                <a:lnTo>
                  <a:pt x="46715" y="95377"/>
                </a:lnTo>
                <a:lnTo>
                  <a:pt x="30253" y="123406"/>
                </a:lnTo>
                <a:cubicBezTo>
                  <a:pt x="29809" y="124741"/>
                  <a:pt x="30253" y="126521"/>
                  <a:pt x="31588" y="127410"/>
                </a:cubicBezTo>
                <a:cubicBezTo>
                  <a:pt x="32033" y="127855"/>
                  <a:pt x="32478" y="127855"/>
                  <a:pt x="32923" y="127855"/>
                </a:cubicBezTo>
                <a:cubicBezTo>
                  <a:pt x="33813" y="127855"/>
                  <a:pt x="35147" y="127410"/>
                  <a:pt x="35592" y="126521"/>
                </a:cubicBezTo>
                <a:lnTo>
                  <a:pt x="53388" y="95377"/>
                </a:lnTo>
                <a:lnTo>
                  <a:pt x="78303" y="95377"/>
                </a:lnTo>
                <a:lnTo>
                  <a:pt x="61397" y="118512"/>
                </a:lnTo>
                <a:lnTo>
                  <a:pt x="89426" y="115398"/>
                </a:lnTo>
                <a:lnTo>
                  <a:pt x="77413" y="136309"/>
                </a:lnTo>
                <a:lnTo>
                  <a:pt x="41376" y="136309"/>
                </a:lnTo>
                <a:cubicBezTo>
                  <a:pt x="39596" y="136309"/>
                  <a:pt x="38262" y="137643"/>
                  <a:pt x="38262" y="139423"/>
                </a:cubicBezTo>
                <a:cubicBezTo>
                  <a:pt x="38262" y="141203"/>
                  <a:pt x="39596" y="142537"/>
                  <a:pt x="41376" y="142537"/>
                </a:cubicBezTo>
                <a:lnTo>
                  <a:pt x="73854" y="142537"/>
                </a:lnTo>
                <a:lnTo>
                  <a:pt x="65846" y="156329"/>
                </a:lnTo>
                <a:lnTo>
                  <a:pt x="49829" y="156329"/>
                </a:lnTo>
                <a:cubicBezTo>
                  <a:pt x="48050" y="156329"/>
                  <a:pt x="46715" y="157664"/>
                  <a:pt x="46715" y="158999"/>
                </a:cubicBezTo>
                <a:cubicBezTo>
                  <a:pt x="46715" y="160778"/>
                  <a:pt x="48050" y="162113"/>
                  <a:pt x="49829" y="162113"/>
                </a:cubicBezTo>
                <a:lnTo>
                  <a:pt x="62287" y="162113"/>
                </a:lnTo>
                <a:lnTo>
                  <a:pt x="52054" y="180354"/>
                </a:lnTo>
                <a:cubicBezTo>
                  <a:pt x="51164" y="181689"/>
                  <a:pt x="51609" y="183468"/>
                  <a:pt x="52944" y="184358"/>
                </a:cubicBezTo>
                <a:cubicBezTo>
                  <a:pt x="53388" y="184358"/>
                  <a:pt x="54278" y="184803"/>
                  <a:pt x="54723" y="184803"/>
                </a:cubicBezTo>
                <a:cubicBezTo>
                  <a:pt x="55613" y="184803"/>
                  <a:pt x="56503" y="183913"/>
                  <a:pt x="56948" y="183024"/>
                </a:cubicBezTo>
                <a:lnTo>
                  <a:pt x="67625" y="165227"/>
                </a:lnTo>
                <a:lnTo>
                  <a:pt x="73854" y="175905"/>
                </a:lnTo>
                <a:cubicBezTo>
                  <a:pt x="74299" y="176795"/>
                  <a:pt x="75634" y="177240"/>
                  <a:pt x="76523" y="177240"/>
                </a:cubicBezTo>
                <a:lnTo>
                  <a:pt x="77858" y="177240"/>
                </a:lnTo>
                <a:cubicBezTo>
                  <a:pt x="79193" y="176350"/>
                  <a:pt x="79638" y="174570"/>
                  <a:pt x="79193" y="173236"/>
                </a:cubicBezTo>
                <a:lnTo>
                  <a:pt x="71185" y="158999"/>
                </a:lnTo>
                <a:lnTo>
                  <a:pt x="78748" y="145207"/>
                </a:lnTo>
                <a:lnTo>
                  <a:pt x="95209" y="173236"/>
                </a:lnTo>
                <a:cubicBezTo>
                  <a:pt x="95654" y="174570"/>
                  <a:pt x="96544" y="175015"/>
                  <a:pt x="97879" y="175015"/>
                </a:cubicBezTo>
                <a:cubicBezTo>
                  <a:pt x="98324" y="175015"/>
                  <a:pt x="98769" y="174570"/>
                  <a:pt x="99214" y="174570"/>
                </a:cubicBezTo>
                <a:cubicBezTo>
                  <a:pt x="100548" y="173681"/>
                  <a:pt x="100993" y="171901"/>
                  <a:pt x="100103" y="170566"/>
                </a:cubicBezTo>
                <a:lnTo>
                  <a:pt x="82307" y="139423"/>
                </a:lnTo>
                <a:lnTo>
                  <a:pt x="94764" y="118067"/>
                </a:lnTo>
                <a:lnTo>
                  <a:pt x="106332" y="143872"/>
                </a:lnTo>
                <a:lnTo>
                  <a:pt x="117455" y="118067"/>
                </a:lnTo>
                <a:lnTo>
                  <a:pt x="129912" y="139423"/>
                </a:lnTo>
                <a:lnTo>
                  <a:pt x="112116" y="170566"/>
                </a:lnTo>
                <a:cubicBezTo>
                  <a:pt x="111226" y="171901"/>
                  <a:pt x="111671" y="173681"/>
                  <a:pt x="113006" y="174570"/>
                </a:cubicBezTo>
                <a:cubicBezTo>
                  <a:pt x="113450" y="174570"/>
                  <a:pt x="114340" y="175015"/>
                  <a:pt x="114785" y="175015"/>
                </a:cubicBezTo>
                <a:cubicBezTo>
                  <a:pt x="115675" y="175015"/>
                  <a:pt x="116565" y="174570"/>
                  <a:pt x="117010" y="173236"/>
                </a:cubicBezTo>
                <a:lnTo>
                  <a:pt x="133471" y="145207"/>
                </a:lnTo>
                <a:lnTo>
                  <a:pt x="141479" y="158999"/>
                </a:lnTo>
                <a:lnTo>
                  <a:pt x="133471" y="172791"/>
                </a:lnTo>
                <a:cubicBezTo>
                  <a:pt x="132581" y="174570"/>
                  <a:pt x="133026" y="176350"/>
                  <a:pt x="134361" y="177240"/>
                </a:cubicBezTo>
                <a:lnTo>
                  <a:pt x="135696" y="177240"/>
                </a:lnTo>
                <a:cubicBezTo>
                  <a:pt x="137030" y="177240"/>
                  <a:pt x="137920" y="176795"/>
                  <a:pt x="138365" y="175905"/>
                </a:cubicBezTo>
                <a:lnTo>
                  <a:pt x="144594" y="165227"/>
                </a:lnTo>
                <a:lnTo>
                  <a:pt x="155271" y="183024"/>
                </a:lnTo>
                <a:cubicBezTo>
                  <a:pt x="155716" y="183913"/>
                  <a:pt x="156606" y="184803"/>
                  <a:pt x="157941" y="184803"/>
                </a:cubicBezTo>
                <a:cubicBezTo>
                  <a:pt x="158386" y="184803"/>
                  <a:pt x="158831" y="184358"/>
                  <a:pt x="159276" y="184358"/>
                </a:cubicBezTo>
                <a:cubicBezTo>
                  <a:pt x="160610" y="183468"/>
                  <a:pt x="161055" y="181689"/>
                  <a:pt x="160165" y="180354"/>
                </a:cubicBezTo>
                <a:lnTo>
                  <a:pt x="149933" y="162113"/>
                </a:lnTo>
                <a:lnTo>
                  <a:pt x="162390" y="162113"/>
                </a:lnTo>
                <a:cubicBezTo>
                  <a:pt x="164169" y="162113"/>
                  <a:pt x="165504" y="160778"/>
                  <a:pt x="165504" y="158999"/>
                </a:cubicBezTo>
                <a:cubicBezTo>
                  <a:pt x="165504" y="157664"/>
                  <a:pt x="164169" y="156329"/>
                  <a:pt x="162390" y="156329"/>
                </a:cubicBezTo>
                <a:lnTo>
                  <a:pt x="146373" y="156329"/>
                </a:lnTo>
                <a:lnTo>
                  <a:pt x="138365" y="142537"/>
                </a:lnTo>
                <a:lnTo>
                  <a:pt x="170843" y="142537"/>
                </a:lnTo>
                <a:cubicBezTo>
                  <a:pt x="172623" y="142537"/>
                  <a:pt x="173957" y="141203"/>
                  <a:pt x="173957" y="139423"/>
                </a:cubicBezTo>
                <a:cubicBezTo>
                  <a:pt x="173957" y="137643"/>
                  <a:pt x="172623" y="136309"/>
                  <a:pt x="170843" y="136309"/>
                </a:cubicBezTo>
                <a:lnTo>
                  <a:pt x="135251" y="136309"/>
                </a:lnTo>
                <a:lnTo>
                  <a:pt x="122793" y="115398"/>
                </a:lnTo>
                <a:lnTo>
                  <a:pt x="122793" y="115398"/>
                </a:lnTo>
                <a:lnTo>
                  <a:pt x="150822" y="118512"/>
                </a:lnTo>
                <a:lnTo>
                  <a:pt x="133916" y="95377"/>
                </a:lnTo>
                <a:lnTo>
                  <a:pt x="158831" y="95377"/>
                </a:lnTo>
                <a:lnTo>
                  <a:pt x="176627" y="126521"/>
                </a:lnTo>
                <a:cubicBezTo>
                  <a:pt x="177517" y="127410"/>
                  <a:pt x="178406" y="127855"/>
                  <a:pt x="179296" y="127855"/>
                </a:cubicBezTo>
                <a:cubicBezTo>
                  <a:pt x="179741" y="127855"/>
                  <a:pt x="180186" y="127855"/>
                  <a:pt x="181076" y="127410"/>
                </a:cubicBezTo>
                <a:cubicBezTo>
                  <a:pt x="182411" y="126521"/>
                  <a:pt x="182855" y="124741"/>
                  <a:pt x="181966" y="123406"/>
                </a:cubicBezTo>
                <a:lnTo>
                  <a:pt x="165504" y="95377"/>
                </a:lnTo>
                <a:lnTo>
                  <a:pt x="181521" y="95377"/>
                </a:lnTo>
                <a:lnTo>
                  <a:pt x="189529" y="109169"/>
                </a:lnTo>
                <a:cubicBezTo>
                  <a:pt x="190419" y="110059"/>
                  <a:pt x="191309" y="110504"/>
                  <a:pt x="192198" y="110504"/>
                </a:cubicBezTo>
                <a:cubicBezTo>
                  <a:pt x="192643" y="110504"/>
                  <a:pt x="193088" y="110504"/>
                  <a:pt x="193533" y="110059"/>
                </a:cubicBezTo>
                <a:cubicBezTo>
                  <a:pt x="195313" y="109614"/>
                  <a:pt x="195758" y="107835"/>
                  <a:pt x="194868" y="106055"/>
                </a:cubicBezTo>
                <a:lnTo>
                  <a:pt x="188639" y="95377"/>
                </a:lnTo>
                <a:lnTo>
                  <a:pt x="209550" y="95377"/>
                </a:lnTo>
                <a:cubicBezTo>
                  <a:pt x="210884" y="95377"/>
                  <a:pt x="212219" y="94043"/>
                  <a:pt x="212219" y="92263"/>
                </a:cubicBezTo>
                <a:cubicBezTo>
                  <a:pt x="212219" y="90483"/>
                  <a:pt x="210884" y="89149"/>
                  <a:pt x="209105" y="89149"/>
                </a:cubicBezTo>
                <a:lnTo>
                  <a:pt x="188639" y="89149"/>
                </a:lnTo>
                <a:lnTo>
                  <a:pt x="194868" y="78471"/>
                </a:lnTo>
                <a:cubicBezTo>
                  <a:pt x="195758" y="77136"/>
                  <a:pt x="194868" y="75357"/>
                  <a:pt x="193533" y="74467"/>
                </a:cubicBezTo>
                <a:cubicBezTo>
                  <a:pt x="193060" y="74152"/>
                  <a:pt x="192532" y="74004"/>
                  <a:pt x="192006" y="74004"/>
                </a:cubicBezTo>
                <a:cubicBezTo>
                  <a:pt x="191049" y="74004"/>
                  <a:pt x="190104" y="74495"/>
                  <a:pt x="189529" y="75357"/>
                </a:cubicBezTo>
                <a:lnTo>
                  <a:pt x="181521" y="89149"/>
                </a:lnTo>
                <a:lnTo>
                  <a:pt x="165504" y="89149"/>
                </a:lnTo>
                <a:lnTo>
                  <a:pt x="181966" y="61120"/>
                </a:lnTo>
                <a:cubicBezTo>
                  <a:pt x="182855" y="59785"/>
                  <a:pt x="181966" y="58005"/>
                  <a:pt x="180631" y="57116"/>
                </a:cubicBezTo>
                <a:cubicBezTo>
                  <a:pt x="180258" y="56867"/>
                  <a:pt x="179851" y="56757"/>
                  <a:pt x="179438" y="56757"/>
                </a:cubicBezTo>
                <a:cubicBezTo>
                  <a:pt x="178372" y="56757"/>
                  <a:pt x="177268" y="57488"/>
                  <a:pt x="176627" y="58450"/>
                </a:cubicBezTo>
                <a:lnTo>
                  <a:pt x="158831" y="89149"/>
                </a:lnTo>
                <a:lnTo>
                  <a:pt x="134361" y="89149"/>
                </a:lnTo>
                <a:lnTo>
                  <a:pt x="150822" y="66903"/>
                </a:lnTo>
                <a:lnTo>
                  <a:pt x="122349" y="70018"/>
                </a:lnTo>
                <a:lnTo>
                  <a:pt x="135251" y="48217"/>
                </a:lnTo>
                <a:lnTo>
                  <a:pt x="170843" y="48217"/>
                </a:lnTo>
                <a:cubicBezTo>
                  <a:pt x="172623" y="48217"/>
                  <a:pt x="173957" y="46883"/>
                  <a:pt x="173957" y="45103"/>
                </a:cubicBezTo>
                <a:cubicBezTo>
                  <a:pt x="173957" y="43768"/>
                  <a:pt x="172623" y="42434"/>
                  <a:pt x="170843" y="42434"/>
                </a:cubicBezTo>
                <a:lnTo>
                  <a:pt x="138365" y="42434"/>
                </a:lnTo>
                <a:lnTo>
                  <a:pt x="146373" y="28642"/>
                </a:lnTo>
                <a:lnTo>
                  <a:pt x="162390" y="28642"/>
                </a:lnTo>
                <a:cubicBezTo>
                  <a:pt x="164169" y="28642"/>
                  <a:pt x="165504" y="27307"/>
                  <a:pt x="165504" y="25527"/>
                </a:cubicBezTo>
                <a:cubicBezTo>
                  <a:pt x="165504" y="23748"/>
                  <a:pt x="164169" y="22413"/>
                  <a:pt x="162390" y="22413"/>
                </a:cubicBezTo>
                <a:lnTo>
                  <a:pt x="149933" y="22413"/>
                </a:lnTo>
                <a:lnTo>
                  <a:pt x="160165" y="4617"/>
                </a:lnTo>
                <a:cubicBezTo>
                  <a:pt x="161055" y="2837"/>
                  <a:pt x="160610" y="1058"/>
                  <a:pt x="159276" y="168"/>
                </a:cubicBezTo>
                <a:cubicBezTo>
                  <a:pt x="158942" y="57"/>
                  <a:pt x="158580" y="1"/>
                  <a:pt x="158212" y="1"/>
                </a:cubicBezTo>
                <a:cubicBezTo>
                  <a:pt x="157107" y="1"/>
                  <a:pt x="155939" y="501"/>
                  <a:pt x="155271" y="1503"/>
                </a:cubicBezTo>
                <a:lnTo>
                  <a:pt x="144594" y="19744"/>
                </a:lnTo>
                <a:lnTo>
                  <a:pt x="138365" y="8621"/>
                </a:lnTo>
                <a:cubicBezTo>
                  <a:pt x="137790" y="7759"/>
                  <a:pt x="136845" y="7268"/>
                  <a:pt x="135888" y="7268"/>
                </a:cubicBezTo>
                <a:cubicBezTo>
                  <a:pt x="135362" y="7268"/>
                  <a:pt x="134834" y="7416"/>
                  <a:pt x="134361" y="7731"/>
                </a:cubicBezTo>
                <a:cubicBezTo>
                  <a:pt x="133026" y="8621"/>
                  <a:pt x="132581" y="10401"/>
                  <a:pt x="133471" y="11735"/>
                </a:cubicBezTo>
                <a:lnTo>
                  <a:pt x="141479" y="25527"/>
                </a:lnTo>
                <a:lnTo>
                  <a:pt x="133471" y="39319"/>
                </a:lnTo>
                <a:lnTo>
                  <a:pt x="117010" y="11290"/>
                </a:lnTo>
                <a:cubicBezTo>
                  <a:pt x="116342" y="10289"/>
                  <a:pt x="115174" y="9789"/>
                  <a:pt x="114069" y="9789"/>
                </a:cubicBezTo>
                <a:cubicBezTo>
                  <a:pt x="113701" y="9789"/>
                  <a:pt x="113339" y="9844"/>
                  <a:pt x="113006" y="9956"/>
                </a:cubicBezTo>
                <a:cubicBezTo>
                  <a:pt x="111671" y="10846"/>
                  <a:pt x="111226" y="12625"/>
                  <a:pt x="112116" y="13960"/>
                </a:cubicBezTo>
                <a:lnTo>
                  <a:pt x="129912" y="45103"/>
                </a:lnTo>
                <a:lnTo>
                  <a:pt x="117455" y="66903"/>
                </a:lnTo>
                <a:lnTo>
                  <a:pt x="106332" y="41099"/>
                </a:lnTo>
                <a:lnTo>
                  <a:pt x="94764" y="66903"/>
                </a:lnTo>
                <a:lnTo>
                  <a:pt x="82307" y="45103"/>
                </a:lnTo>
                <a:lnTo>
                  <a:pt x="100103" y="13960"/>
                </a:lnTo>
                <a:cubicBezTo>
                  <a:pt x="100993" y="12625"/>
                  <a:pt x="100548" y="10846"/>
                  <a:pt x="99214" y="9956"/>
                </a:cubicBezTo>
                <a:cubicBezTo>
                  <a:pt x="98841" y="9707"/>
                  <a:pt x="98433" y="9598"/>
                  <a:pt x="98020" y="9598"/>
                </a:cubicBezTo>
                <a:cubicBezTo>
                  <a:pt x="96954" y="9598"/>
                  <a:pt x="95851" y="10328"/>
                  <a:pt x="95209" y="11290"/>
                </a:cubicBezTo>
                <a:lnTo>
                  <a:pt x="78748" y="39319"/>
                </a:lnTo>
                <a:lnTo>
                  <a:pt x="70740" y="25527"/>
                </a:lnTo>
                <a:lnTo>
                  <a:pt x="79193" y="11735"/>
                </a:lnTo>
                <a:cubicBezTo>
                  <a:pt x="79638" y="10401"/>
                  <a:pt x="79193" y="8621"/>
                  <a:pt x="77858" y="7731"/>
                </a:cubicBezTo>
                <a:cubicBezTo>
                  <a:pt x="77385" y="7416"/>
                  <a:pt x="76857" y="7268"/>
                  <a:pt x="76332" y="7268"/>
                </a:cubicBezTo>
                <a:cubicBezTo>
                  <a:pt x="75374" y="7268"/>
                  <a:pt x="74429" y="7759"/>
                  <a:pt x="73854" y="8621"/>
                </a:cubicBezTo>
                <a:lnTo>
                  <a:pt x="67625" y="19744"/>
                </a:lnTo>
                <a:lnTo>
                  <a:pt x="56948" y="1503"/>
                </a:lnTo>
                <a:cubicBezTo>
                  <a:pt x="56280" y="501"/>
                  <a:pt x="55112" y="1"/>
                  <a:pt x="54007" y="1"/>
                </a:cubicBezTo>
                <a:close/>
              </a:path>
            </a:pathLst>
          </a:custGeom>
          <a:solidFill>
            <a:srgbClr val="A3816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186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" name="Google Shape;313;p49"/>
          <p:cNvSpPr/>
          <p:nvPr/>
        </p:nvSpPr>
        <p:spPr>
          <a:xfrm>
            <a:off x="6624005" y="4559874"/>
            <a:ext cx="463009" cy="529631"/>
          </a:xfrm>
          <a:custGeom>
            <a:avLst/>
            <a:gdLst/>
            <a:ahLst/>
            <a:cxnLst/>
            <a:rect l="l" t="t" r="r" b="b"/>
            <a:pathLst>
              <a:path w="168367" h="192593" extrusionOk="0">
                <a:moveTo>
                  <a:pt x="84385" y="62987"/>
                </a:moveTo>
                <a:lnTo>
                  <a:pt x="86808" y="69043"/>
                </a:lnTo>
                <a:lnTo>
                  <a:pt x="92461" y="81963"/>
                </a:lnTo>
                <a:lnTo>
                  <a:pt x="106592" y="80348"/>
                </a:lnTo>
                <a:lnTo>
                  <a:pt x="113052" y="79541"/>
                </a:lnTo>
                <a:lnTo>
                  <a:pt x="109015" y="85193"/>
                </a:lnTo>
                <a:lnTo>
                  <a:pt x="100940" y="96499"/>
                </a:lnTo>
                <a:lnTo>
                  <a:pt x="109015" y="107804"/>
                </a:lnTo>
                <a:lnTo>
                  <a:pt x="113052" y="113053"/>
                </a:lnTo>
                <a:lnTo>
                  <a:pt x="113052" y="113053"/>
                </a:lnTo>
                <a:lnTo>
                  <a:pt x="106592" y="112245"/>
                </a:lnTo>
                <a:lnTo>
                  <a:pt x="92461" y="110630"/>
                </a:lnTo>
                <a:lnTo>
                  <a:pt x="86808" y="123550"/>
                </a:lnTo>
                <a:lnTo>
                  <a:pt x="84385" y="129607"/>
                </a:lnTo>
                <a:lnTo>
                  <a:pt x="81559" y="123550"/>
                </a:lnTo>
                <a:lnTo>
                  <a:pt x="75907" y="110630"/>
                </a:lnTo>
                <a:lnTo>
                  <a:pt x="61775" y="112245"/>
                </a:lnTo>
                <a:lnTo>
                  <a:pt x="55315" y="113053"/>
                </a:lnTo>
                <a:lnTo>
                  <a:pt x="55315" y="113053"/>
                </a:lnTo>
                <a:lnTo>
                  <a:pt x="59353" y="107804"/>
                </a:lnTo>
                <a:lnTo>
                  <a:pt x="67428" y="96499"/>
                </a:lnTo>
                <a:lnTo>
                  <a:pt x="59353" y="85193"/>
                </a:lnTo>
                <a:lnTo>
                  <a:pt x="55315" y="79541"/>
                </a:lnTo>
                <a:lnTo>
                  <a:pt x="61775" y="80348"/>
                </a:lnTo>
                <a:lnTo>
                  <a:pt x="75907" y="81963"/>
                </a:lnTo>
                <a:lnTo>
                  <a:pt x="81559" y="69043"/>
                </a:lnTo>
                <a:lnTo>
                  <a:pt x="84385" y="62987"/>
                </a:lnTo>
                <a:close/>
                <a:moveTo>
                  <a:pt x="84385" y="1"/>
                </a:moveTo>
                <a:cubicBezTo>
                  <a:pt x="82770" y="1"/>
                  <a:pt x="81559" y="1212"/>
                  <a:pt x="81559" y="2827"/>
                </a:cubicBezTo>
                <a:lnTo>
                  <a:pt x="81559" y="21803"/>
                </a:lnTo>
                <a:lnTo>
                  <a:pt x="71465" y="16151"/>
                </a:lnTo>
                <a:cubicBezTo>
                  <a:pt x="71036" y="15865"/>
                  <a:pt x="70556" y="15731"/>
                  <a:pt x="70080" y="15731"/>
                </a:cubicBezTo>
                <a:cubicBezTo>
                  <a:pt x="69211" y="15731"/>
                  <a:pt x="68353" y="16176"/>
                  <a:pt x="67831" y="16958"/>
                </a:cubicBezTo>
                <a:cubicBezTo>
                  <a:pt x="67024" y="18170"/>
                  <a:pt x="67428" y="19785"/>
                  <a:pt x="69043" y="20592"/>
                </a:cubicBezTo>
                <a:lnTo>
                  <a:pt x="81559" y="27860"/>
                </a:lnTo>
                <a:lnTo>
                  <a:pt x="81559" y="42395"/>
                </a:lnTo>
                <a:lnTo>
                  <a:pt x="56122" y="27456"/>
                </a:lnTo>
                <a:cubicBezTo>
                  <a:pt x="55820" y="27355"/>
                  <a:pt x="55492" y="27305"/>
                  <a:pt x="55157" y="27305"/>
                </a:cubicBezTo>
                <a:cubicBezTo>
                  <a:pt x="54154" y="27305"/>
                  <a:pt x="53094" y="27759"/>
                  <a:pt x="52489" y="28667"/>
                </a:cubicBezTo>
                <a:cubicBezTo>
                  <a:pt x="51681" y="29879"/>
                  <a:pt x="52085" y="31494"/>
                  <a:pt x="53296" y="32301"/>
                </a:cubicBezTo>
                <a:lnTo>
                  <a:pt x="81559" y="48451"/>
                </a:lnTo>
                <a:lnTo>
                  <a:pt x="81559" y="55719"/>
                </a:lnTo>
                <a:lnTo>
                  <a:pt x="72677" y="76311"/>
                </a:lnTo>
                <a:lnTo>
                  <a:pt x="50470" y="73888"/>
                </a:lnTo>
                <a:lnTo>
                  <a:pt x="44010" y="70254"/>
                </a:lnTo>
                <a:lnTo>
                  <a:pt x="44010" y="37550"/>
                </a:lnTo>
                <a:cubicBezTo>
                  <a:pt x="44010" y="36339"/>
                  <a:pt x="42798" y="35127"/>
                  <a:pt x="41587" y="35127"/>
                </a:cubicBezTo>
                <a:cubicBezTo>
                  <a:pt x="39972" y="35127"/>
                  <a:pt x="38761" y="36339"/>
                  <a:pt x="38761" y="37550"/>
                </a:cubicBezTo>
                <a:lnTo>
                  <a:pt x="38761" y="67024"/>
                </a:lnTo>
                <a:lnTo>
                  <a:pt x="26244" y="59757"/>
                </a:lnTo>
                <a:lnTo>
                  <a:pt x="26244" y="45221"/>
                </a:lnTo>
                <a:cubicBezTo>
                  <a:pt x="26244" y="43606"/>
                  <a:pt x="25033" y="42395"/>
                  <a:pt x="23418" y="42395"/>
                </a:cubicBezTo>
                <a:cubicBezTo>
                  <a:pt x="22207" y="42395"/>
                  <a:pt x="20996" y="43606"/>
                  <a:pt x="20996" y="45221"/>
                </a:cubicBezTo>
                <a:lnTo>
                  <a:pt x="20996" y="56527"/>
                </a:lnTo>
                <a:lnTo>
                  <a:pt x="4442" y="47240"/>
                </a:lnTo>
                <a:cubicBezTo>
                  <a:pt x="4012" y="46954"/>
                  <a:pt x="3533" y="46820"/>
                  <a:pt x="3056" y="46820"/>
                </a:cubicBezTo>
                <a:cubicBezTo>
                  <a:pt x="2187" y="46820"/>
                  <a:pt x="1329" y="47265"/>
                  <a:pt x="808" y="48048"/>
                </a:cubicBezTo>
                <a:cubicBezTo>
                  <a:pt x="0" y="49663"/>
                  <a:pt x="404" y="51278"/>
                  <a:pt x="1615" y="52085"/>
                </a:cubicBezTo>
                <a:lnTo>
                  <a:pt x="18169" y="61372"/>
                </a:lnTo>
                <a:lnTo>
                  <a:pt x="8479" y="67024"/>
                </a:lnTo>
                <a:cubicBezTo>
                  <a:pt x="6864" y="67832"/>
                  <a:pt x="6460" y="69447"/>
                  <a:pt x="7268" y="70658"/>
                </a:cubicBezTo>
                <a:cubicBezTo>
                  <a:pt x="7672" y="71466"/>
                  <a:pt x="8883" y="72273"/>
                  <a:pt x="9690" y="72273"/>
                </a:cubicBezTo>
                <a:cubicBezTo>
                  <a:pt x="10094" y="72273"/>
                  <a:pt x="10498" y="71869"/>
                  <a:pt x="10902" y="71869"/>
                </a:cubicBezTo>
                <a:lnTo>
                  <a:pt x="23418" y="64602"/>
                </a:lnTo>
                <a:lnTo>
                  <a:pt x="35935" y="71869"/>
                </a:lnTo>
                <a:lnTo>
                  <a:pt x="10498" y="86405"/>
                </a:lnTo>
                <a:cubicBezTo>
                  <a:pt x="9287" y="87212"/>
                  <a:pt x="8883" y="88827"/>
                  <a:pt x="9690" y="90038"/>
                </a:cubicBezTo>
                <a:cubicBezTo>
                  <a:pt x="10094" y="90846"/>
                  <a:pt x="10902" y="91250"/>
                  <a:pt x="12113" y="91250"/>
                </a:cubicBezTo>
                <a:cubicBezTo>
                  <a:pt x="12517" y="91250"/>
                  <a:pt x="12920" y="91250"/>
                  <a:pt x="13324" y="90846"/>
                </a:cubicBezTo>
                <a:lnTo>
                  <a:pt x="41587" y="74696"/>
                </a:lnTo>
                <a:lnTo>
                  <a:pt x="47644" y="78329"/>
                </a:lnTo>
                <a:lnTo>
                  <a:pt x="60968" y="96499"/>
                </a:lnTo>
                <a:lnTo>
                  <a:pt x="47644" y="114264"/>
                </a:lnTo>
                <a:lnTo>
                  <a:pt x="41587" y="117898"/>
                </a:lnTo>
                <a:lnTo>
                  <a:pt x="13324" y="101747"/>
                </a:lnTo>
                <a:cubicBezTo>
                  <a:pt x="12895" y="101461"/>
                  <a:pt x="12415" y="101327"/>
                  <a:pt x="11939" y="101327"/>
                </a:cubicBezTo>
                <a:cubicBezTo>
                  <a:pt x="11070" y="101327"/>
                  <a:pt x="10212" y="101773"/>
                  <a:pt x="9690" y="102555"/>
                </a:cubicBezTo>
                <a:cubicBezTo>
                  <a:pt x="8883" y="104170"/>
                  <a:pt x="9287" y="105785"/>
                  <a:pt x="10498" y="106189"/>
                </a:cubicBezTo>
                <a:lnTo>
                  <a:pt x="35935" y="121128"/>
                </a:lnTo>
                <a:lnTo>
                  <a:pt x="23418" y="128395"/>
                </a:lnTo>
                <a:lnTo>
                  <a:pt x="10902" y="121128"/>
                </a:lnTo>
                <a:cubicBezTo>
                  <a:pt x="10473" y="120842"/>
                  <a:pt x="9993" y="120708"/>
                  <a:pt x="9516" y="120708"/>
                </a:cubicBezTo>
                <a:cubicBezTo>
                  <a:pt x="8648" y="120708"/>
                  <a:pt x="7789" y="121153"/>
                  <a:pt x="7268" y="121935"/>
                </a:cubicBezTo>
                <a:cubicBezTo>
                  <a:pt x="6460" y="123147"/>
                  <a:pt x="6864" y="124762"/>
                  <a:pt x="8479" y="125569"/>
                </a:cubicBezTo>
                <a:lnTo>
                  <a:pt x="18169" y="131222"/>
                </a:lnTo>
                <a:lnTo>
                  <a:pt x="1615" y="140912"/>
                </a:lnTo>
                <a:cubicBezTo>
                  <a:pt x="404" y="141719"/>
                  <a:pt x="0" y="143334"/>
                  <a:pt x="808" y="144546"/>
                </a:cubicBezTo>
                <a:cubicBezTo>
                  <a:pt x="1212" y="145353"/>
                  <a:pt x="2019" y="145757"/>
                  <a:pt x="3230" y="145757"/>
                </a:cubicBezTo>
                <a:cubicBezTo>
                  <a:pt x="3634" y="145757"/>
                  <a:pt x="4038" y="145757"/>
                  <a:pt x="4442" y="145353"/>
                </a:cubicBezTo>
                <a:lnTo>
                  <a:pt x="20996" y="136067"/>
                </a:lnTo>
                <a:lnTo>
                  <a:pt x="20996" y="147372"/>
                </a:lnTo>
                <a:cubicBezTo>
                  <a:pt x="20996" y="148987"/>
                  <a:pt x="22207" y="150198"/>
                  <a:pt x="23418" y="150198"/>
                </a:cubicBezTo>
                <a:cubicBezTo>
                  <a:pt x="25033" y="150198"/>
                  <a:pt x="26244" y="148987"/>
                  <a:pt x="26244" y="147372"/>
                </a:cubicBezTo>
                <a:lnTo>
                  <a:pt x="26244" y="132837"/>
                </a:lnTo>
                <a:lnTo>
                  <a:pt x="38761" y="125569"/>
                </a:lnTo>
                <a:lnTo>
                  <a:pt x="38761" y="155043"/>
                </a:lnTo>
                <a:cubicBezTo>
                  <a:pt x="38761" y="156658"/>
                  <a:pt x="39972" y="157870"/>
                  <a:pt x="41587" y="157870"/>
                </a:cubicBezTo>
                <a:cubicBezTo>
                  <a:pt x="42798" y="157870"/>
                  <a:pt x="44010" y="156658"/>
                  <a:pt x="44010" y="155043"/>
                </a:cubicBezTo>
                <a:lnTo>
                  <a:pt x="44010" y="122743"/>
                </a:lnTo>
                <a:lnTo>
                  <a:pt x="50470" y="119109"/>
                </a:lnTo>
                <a:lnTo>
                  <a:pt x="72677" y="116686"/>
                </a:lnTo>
                <a:lnTo>
                  <a:pt x="81559" y="136874"/>
                </a:lnTo>
                <a:lnTo>
                  <a:pt x="81559" y="144142"/>
                </a:lnTo>
                <a:lnTo>
                  <a:pt x="53296" y="160292"/>
                </a:lnTo>
                <a:cubicBezTo>
                  <a:pt x="52085" y="161100"/>
                  <a:pt x="51681" y="162715"/>
                  <a:pt x="52489" y="164330"/>
                </a:cubicBezTo>
                <a:cubicBezTo>
                  <a:pt x="53010" y="165112"/>
                  <a:pt x="53868" y="165557"/>
                  <a:pt x="54737" y="165557"/>
                </a:cubicBezTo>
                <a:cubicBezTo>
                  <a:pt x="55214" y="165557"/>
                  <a:pt x="55693" y="165423"/>
                  <a:pt x="56122" y="165137"/>
                </a:cubicBezTo>
                <a:lnTo>
                  <a:pt x="81559" y="150602"/>
                </a:lnTo>
                <a:lnTo>
                  <a:pt x="81559" y="164733"/>
                </a:lnTo>
                <a:lnTo>
                  <a:pt x="69043" y="172001"/>
                </a:lnTo>
                <a:cubicBezTo>
                  <a:pt x="67428" y="172809"/>
                  <a:pt x="67024" y="174424"/>
                  <a:pt x="67831" y="175635"/>
                </a:cubicBezTo>
                <a:cubicBezTo>
                  <a:pt x="68235" y="176846"/>
                  <a:pt x="69446" y="177250"/>
                  <a:pt x="70254" y="177250"/>
                </a:cubicBezTo>
                <a:cubicBezTo>
                  <a:pt x="70658" y="177250"/>
                  <a:pt x="71061" y="176846"/>
                  <a:pt x="71465" y="176846"/>
                </a:cubicBezTo>
                <a:lnTo>
                  <a:pt x="81559" y="171194"/>
                </a:lnTo>
                <a:lnTo>
                  <a:pt x="81559" y="190170"/>
                </a:lnTo>
                <a:cubicBezTo>
                  <a:pt x="81559" y="191381"/>
                  <a:pt x="82770" y="192593"/>
                  <a:pt x="84385" y="192593"/>
                </a:cubicBezTo>
                <a:cubicBezTo>
                  <a:pt x="85597" y="192593"/>
                  <a:pt x="86808" y="191381"/>
                  <a:pt x="86808" y="190170"/>
                </a:cubicBezTo>
                <a:lnTo>
                  <a:pt x="86808" y="171194"/>
                </a:lnTo>
                <a:lnTo>
                  <a:pt x="96902" y="176846"/>
                </a:lnTo>
                <a:cubicBezTo>
                  <a:pt x="97306" y="177115"/>
                  <a:pt x="97754" y="177250"/>
                  <a:pt x="98203" y="177250"/>
                </a:cubicBezTo>
                <a:cubicBezTo>
                  <a:pt x="99100" y="177250"/>
                  <a:pt x="99997" y="176712"/>
                  <a:pt x="100536" y="175635"/>
                </a:cubicBezTo>
                <a:cubicBezTo>
                  <a:pt x="101343" y="174424"/>
                  <a:pt x="100940" y="172809"/>
                  <a:pt x="99324" y="172001"/>
                </a:cubicBezTo>
                <a:lnTo>
                  <a:pt x="86808" y="164733"/>
                </a:lnTo>
                <a:lnTo>
                  <a:pt x="86808" y="150602"/>
                </a:lnTo>
                <a:lnTo>
                  <a:pt x="112245" y="165137"/>
                </a:lnTo>
                <a:cubicBezTo>
                  <a:pt x="112648" y="165541"/>
                  <a:pt x="113052" y="165541"/>
                  <a:pt x="113860" y="165541"/>
                </a:cubicBezTo>
                <a:cubicBezTo>
                  <a:pt x="114667" y="165541"/>
                  <a:pt x="115475" y="165137"/>
                  <a:pt x="115879" y="164330"/>
                </a:cubicBezTo>
                <a:cubicBezTo>
                  <a:pt x="116686" y="162715"/>
                  <a:pt x="116282" y="161100"/>
                  <a:pt x="115071" y="160292"/>
                </a:cubicBezTo>
                <a:lnTo>
                  <a:pt x="86808" y="144142"/>
                </a:lnTo>
                <a:lnTo>
                  <a:pt x="86808" y="136874"/>
                </a:lnTo>
                <a:lnTo>
                  <a:pt x="95691" y="116686"/>
                </a:lnTo>
                <a:lnTo>
                  <a:pt x="117897" y="119109"/>
                </a:lnTo>
                <a:lnTo>
                  <a:pt x="124357" y="122743"/>
                </a:lnTo>
                <a:lnTo>
                  <a:pt x="124357" y="155043"/>
                </a:lnTo>
                <a:cubicBezTo>
                  <a:pt x="124357" y="156658"/>
                  <a:pt x="125569" y="157870"/>
                  <a:pt x="126780" y="157870"/>
                </a:cubicBezTo>
                <a:cubicBezTo>
                  <a:pt x="128395" y="157870"/>
                  <a:pt x="129606" y="156658"/>
                  <a:pt x="129606" y="155043"/>
                </a:cubicBezTo>
                <a:lnTo>
                  <a:pt x="129606" y="125569"/>
                </a:lnTo>
                <a:lnTo>
                  <a:pt x="142123" y="132837"/>
                </a:lnTo>
                <a:lnTo>
                  <a:pt x="142123" y="147372"/>
                </a:lnTo>
                <a:cubicBezTo>
                  <a:pt x="142123" y="148987"/>
                  <a:pt x="143334" y="150198"/>
                  <a:pt x="144949" y="150198"/>
                </a:cubicBezTo>
                <a:cubicBezTo>
                  <a:pt x="146160" y="150198"/>
                  <a:pt x="147372" y="148987"/>
                  <a:pt x="147372" y="147372"/>
                </a:cubicBezTo>
                <a:lnTo>
                  <a:pt x="147372" y="136067"/>
                </a:lnTo>
                <a:lnTo>
                  <a:pt x="163926" y="145353"/>
                </a:lnTo>
                <a:cubicBezTo>
                  <a:pt x="164329" y="145757"/>
                  <a:pt x="164733" y="145757"/>
                  <a:pt x="165137" y="145757"/>
                </a:cubicBezTo>
                <a:cubicBezTo>
                  <a:pt x="166348" y="145757"/>
                  <a:pt x="167156" y="145353"/>
                  <a:pt x="167559" y="144546"/>
                </a:cubicBezTo>
                <a:cubicBezTo>
                  <a:pt x="168367" y="143334"/>
                  <a:pt x="167963" y="141719"/>
                  <a:pt x="166752" y="140912"/>
                </a:cubicBezTo>
                <a:lnTo>
                  <a:pt x="150198" y="131222"/>
                </a:lnTo>
                <a:lnTo>
                  <a:pt x="160292" y="125569"/>
                </a:lnTo>
                <a:cubicBezTo>
                  <a:pt x="161503" y="124762"/>
                  <a:pt x="161907" y="123147"/>
                  <a:pt x="161099" y="121935"/>
                </a:cubicBezTo>
                <a:cubicBezTo>
                  <a:pt x="160578" y="121153"/>
                  <a:pt x="159720" y="120708"/>
                  <a:pt x="158851" y="120708"/>
                </a:cubicBezTo>
                <a:cubicBezTo>
                  <a:pt x="158374" y="120708"/>
                  <a:pt x="157895" y="120842"/>
                  <a:pt x="157466" y="121128"/>
                </a:cubicBezTo>
                <a:lnTo>
                  <a:pt x="144949" y="128395"/>
                </a:lnTo>
                <a:lnTo>
                  <a:pt x="132433" y="121128"/>
                </a:lnTo>
                <a:lnTo>
                  <a:pt x="157869" y="106189"/>
                </a:lnTo>
                <a:cubicBezTo>
                  <a:pt x="159081" y="105785"/>
                  <a:pt x="159484" y="103766"/>
                  <a:pt x="158677" y="102555"/>
                </a:cubicBezTo>
                <a:cubicBezTo>
                  <a:pt x="158155" y="101773"/>
                  <a:pt x="157297" y="101327"/>
                  <a:pt x="156428" y="101327"/>
                </a:cubicBezTo>
                <a:cubicBezTo>
                  <a:pt x="155952" y="101327"/>
                  <a:pt x="155472" y="101461"/>
                  <a:pt x="155043" y="101747"/>
                </a:cubicBezTo>
                <a:lnTo>
                  <a:pt x="126780" y="117898"/>
                </a:lnTo>
                <a:lnTo>
                  <a:pt x="120724" y="114264"/>
                </a:lnTo>
                <a:lnTo>
                  <a:pt x="107400" y="96499"/>
                </a:lnTo>
                <a:lnTo>
                  <a:pt x="120724" y="78329"/>
                </a:lnTo>
                <a:lnTo>
                  <a:pt x="126780" y="74696"/>
                </a:lnTo>
                <a:lnTo>
                  <a:pt x="155043" y="91250"/>
                </a:lnTo>
                <a:lnTo>
                  <a:pt x="156254" y="91250"/>
                </a:lnTo>
                <a:cubicBezTo>
                  <a:pt x="157466" y="91250"/>
                  <a:pt x="158273" y="90846"/>
                  <a:pt x="158677" y="90038"/>
                </a:cubicBezTo>
                <a:cubicBezTo>
                  <a:pt x="159484" y="88827"/>
                  <a:pt x="159081" y="87212"/>
                  <a:pt x="157869" y="86405"/>
                </a:cubicBezTo>
                <a:lnTo>
                  <a:pt x="132433" y="71869"/>
                </a:lnTo>
                <a:lnTo>
                  <a:pt x="144949" y="64602"/>
                </a:lnTo>
                <a:lnTo>
                  <a:pt x="157466" y="71869"/>
                </a:lnTo>
                <a:cubicBezTo>
                  <a:pt x="157869" y="71869"/>
                  <a:pt x="158273" y="72273"/>
                  <a:pt x="158677" y="72273"/>
                </a:cubicBezTo>
                <a:cubicBezTo>
                  <a:pt x="159888" y="72273"/>
                  <a:pt x="160696" y="71466"/>
                  <a:pt x="161099" y="70658"/>
                </a:cubicBezTo>
                <a:cubicBezTo>
                  <a:pt x="161907" y="69447"/>
                  <a:pt x="161503" y="67832"/>
                  <a:pt x="160292" y="67024"/>
                </a:cubicBezTo>
                <a:lnTo>
                  <a:pt x="150198" y="61372"/>
                </a:lnTo>
                <a:lnTo>
                  <a:pt x="166752" y="52085"/>
                </a:lnTo>
                <a:cubicBezTo>
                  <a:pt x="167963" y="51278"/>
                  <a:pt x="168367" y="49663"/>
                  <a:pt x="167559" y="48048"/>
                </a:cubicBezTo>
                <a:cubicBezTo>
                  <a:pt x="167038" y="47265"/>
                  <a:pt x="166180" y="46820"/>
                  <a:pt x="165311" y="46820"/>
                </a:cubicBezTo>
                <a:cubicBezTo>
                  <a:pt x="164834" y="46820"/>
                  <a:pt x="164355" y="46954"/>
                  <a:pt x="163926" y="47240"/>
                </a:cubicBezTo>
                <a:lnTo>
                  <a:pt x="147372" y="56527"/>
                </a:lnTo>
                <a:lnTo>
                  <a:pt x="147372" y="45221"/>
                </a:lnTo>
                <a:cubicBezTo>
                  <a:pt x="147372" y="43606"/>
                  <a:pt x="146160" y="42395"/>
                  <a:pt x="144949" y="42395"/>
                </a:cubicBezTo>
                <a:cubicBezTo>
                  <a:pt x="143334" y="42395"/>
                  <a:pt x="142123" y="43606"/>
                  <a:pt x="142123" y="45221"/>
                </a:cubicBezTo>
                <a:lnTo>
                  <a:pt x="142123" y="59757"/>
                </a:lnTo>
                <a:lnTo>
                  <a:pt x="129606" y="67024"/>
                </a:lnTo>
                <a:lnTo>
                  <a:pt x="129606" y="37550"/>
                </a:lnTo>
                <a:cubicBezTo>
                  <a:pt x="129606" y="36339"/>
                  <a:pt x="128395" y="35127"/>
                  <a:pt x="126780" y="35127"/>
                </a:cubicBezTo>
                <a:cubicBezTo>
                  <a:pt x="125569" y="35127"/>
                  <a:pt x="124357" y="36339"/>
                  <a:pt x="124357" y="37550"/>
                </a:cubicBezTo>
                <a:lnTo>
                  <a:pt x="124357" y="70254"/>
                </a:lnTo>
                <a:lnTo>
                  <a:pt x="117897" y="73888"/>
                </a:lnTo>
                <a:lnTo>
                  <a:pt x="95691" y="76311"/>
                </a:lnTo>
                <a:lnTo>
                  <a:pt x="86808" y="55719"/>
                </a:lnTo>
                <a:lnTo>
                  <a:pt x="86808" y="48451"/>
                </a:lnTo>
                <a:lnTo>
                  <a:pt x="115071" y="32301"/>
                </a:lnTo>
                <a:cubicBezTo>
                  <a:pt x="116282" y="31494"/>
                  <a:pt x="116686" y="29879"/>
                  <a:pt x="115879" y="28667"/>
                </a:cubicBezTo>
                <a:cubicBezTo>
                  <a:pt x="115273" y="27759"/>
                  <a:pt x="114213" y="27305"/>
                  <a:pt x="113210" y="27305"/>
                </a:cubicBezTo>
                <a:cubicBezTo>
                  <a:pt x="112876" y="27305"/>
                  <a:pt x="112548" y="27355"/>
                  <a:pt x="112245" y="27456"/>
                </a:cubicBezTo>
                <a:lnTo>
                  <a:pt x="86808" y="42395"/>
                </a:lnTo>
                <a:lnTo>
                  <a:pt x="86808" y="27860"/>
                </a:lnTo>
                <a:lnTo>
                  <a:pt x="99324" y="20592"/>
                </a:lnTo>
                <a:cubicBezTo>
                  <a:pt x="100940" y="19785"/>
                  <a:pt x="101343" y="18170"/>
                  <a:pt x="100536" y="16958"/>
                </a:cubicBezTo>
                <a:cubicBezTo>
                  <a:pt x="100014" y="16176"/>
                  <a:pt x="99156" y="15731"/>
                  <a:pt x="98287" y="15731"/>
                </a:cubicBezTo>
                <a:cubicBezTo>
                  <a:pt x="97811" y="15731"/>
                  <a:pt x="97331" y="15865"/>
                  <a:pt x="96902" y="16151"/>
                </a:cubicBezTo>
                <a:lnTo>
                  <a:pt x="86808" y="21803"/>
                </a:lnTo>
                <a:lnTo>
                  <a:pt x="86808" y="2827"/>
                </a:lnTo>
                <a:cubicBezTo>
                  <a:pt x="86808" y="1212"/>
                  <a:pt x="85597" y="1"/>
                  <a:pt x="84385" y="1"/>
                </a:cubicBezTo>
                <a:close/>
              </a:path>
            </a:pathLst>
          </a:custGeom>
          <a:solidFill>
            <a:srgbClr val="A3816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186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" name="Google Shape;311;p49"/>
          <p:cNvSpPr/>
          <p:nvPr/>
        </p:nvSpPr>
        <p:spPr>
          <a:xfrm>
            <a:off x="296832" y="1713117"/>
            <a:ext cx="583605" cy="508211"/>
          </a:xfrm>
          <a:custGeom>
            <a:avLst/>
            <a:gdLst/>
            <a:ahLst/>
            <a:cxnLst/>
            <a:rect l="l" t="t" r="r" b="b"/>
            <a:pathLst>
              <a:path w="212220" h="184804" extrusionOk="0">
                <a:moveTo>
                  <a:pt x="106332" y="55781"/>
                </a:moveTo>
                <a:lnTo>
                  <a:pt x="113895" y="73132"/>
                </a:lnTo>
                <a:lnTo>
                  <a:pt x="115230" y="76691"/>
                </a:lnTo>
                <a:lnTo>
                  <a:pt x="118789" y="76246"/>
                </a:lnTo>
                <a:lnTo>
                  <a:pt x="137920" y="74022"/>
                </a:lnTo>
                <a:lnTo>
                  <a:pt x="126798" y="89149"/>
                </a:lnTo>
                <a:lnTo>
                  <a:pt x="124573" y="92708"/>
                </a:lnTo>
                <a:lnTo>
                  <a:pt x="126353" y="95377"/>
                </a:lnTo>
                <a:lnTo>
                  <a:pt x="137920" y="110949"/>
                </a:lnTo>
                <a:lnTo>
                  <a:pt x="137920" y="110949"/>
                </a:lnTo>
                <a:lnTo>
                  <a:pt x="119234" y="108725"/>
                </a:lnTo>
                <a:lnTo>
                  <a:pt x="115230" y="108280"/>
                </a:lnTo>
                <a:lnTo>
                  <a:pt x="113895" y="111839"/>
                </a:lnTo>
                <a:lnTo>
                  <a:pt x="106332" y="129190"/>
                </a:lnTo>
                <a:lnTo>
                  <a:pt x="98324" y="111839"/>
                </a:lnTo>
                <a:lnTo>
                  <a:pt x="96989" y="108280"/>
                </a:lnTo>
                <a:lnTo>
                  <a:pt x="92985" y="108725"/>
                </a:lnTo>
                <a:lnTo>
                  <a:pt x="74299" y="110949"/>
                </a:lnTo>
                <a:lnTo>
                  <a:pt x="74299" y="110949"/>
                </a:lnTo>
                <a:lnTo>
                  <a:pt x="85866" y="95377"/>
                </a:lnTo>
                <a:lnTo>
                  <a:pt x="87646" y="92708"/>
                </a:lnTo>
                <a:lnTo>
                  <a:pt x="85422" y="89149"/>
                </a:lnTo>
                <a:lnTo>
                  <a:pt x="74299" y="74022"/>
                </a:lnTo>
                <a:lnTo>
                  <a:pt x="93430" y="76246"/>
                </a:lnTo>
                <a:lnTo>
                  <a:pt x="96989" y="76691"/>
                </a:lnTo>
                <a:lnTo>
                  <a:pt x="98324" y="73132"/>
                </a:lnTo>
                <a:lnTo>
                  <a:pt x="106332" y="55781"/>
                </a:lnTo>
                <a:close/>
                <a:moveTo>
                  <a:pt x="54007" y="1"/>
                </a:moveTo>
                <a:cubicBezTo>
                  <a:pt x="53639" y="1"/>
                  <a:pt x="53277" y="57"/>
                  <a:pt x="52944" y="168"/>
                </a:cubicBezTo>
                <a:cubicBezTo>
                  <a:pt x="51609" y="1058"/>
                  <a:pt x="51164" y="2837"/>
                  <a:pt x="52054" y="4617"/>
                </a:cubicBezTo>
                <a:lnTo>
                  <a:pt x="62287" y="22413"/>
                </a:lnTo>
                <a:lnTo>
                  <a:pt x="49829" y="22413"/>
                </a:lnTo>
                <a:cubicBezTo>
                  <a:pt x="48050" y="22413"/>
                  <a:pt x="46715" y="23748"/>
                  <a:pt x="46715" y="25527"/>
                </a:cubicBezTo>
                <a:cubicBezTo>
                  <a:pt x="46715" y="27307"/>
                  <a:pt x="48050" y="28642"/>
                  <a:pt x="49829" y="28642"/>
                </a:cubicBezTo>
                <a:lnTo>
                  <a:pt x="65846" y="28642"/>
                </a:lnTo>
                <a:lnTo>
                  <a:pt x="73854" y="42434"/>
                </a:lnTo>
                <a:lnTo>
                  <a:pt x="41376" y="42434"/>
                </a:lnTo>
                <a:cubicBezTo>
                  <a:pt x="39596" y="42434"/>
                  <a:pt x="38262" y="43768"/>
                  <a:pt x="38262" y="45103"/>
                </a:cubicBezTo>
                <a:cubicBezTo>
                  <a:pt x="38262" y="46883"/>
                  <a:pt x="39596" y="48217"/>
                  <a:pt x="41376" y="48217"/>
                </a:cubicBezTo>
                <a:lnTo>
                  <a:pt x="77413" y="48217"/>
                </a:lnTo>
                <a:lnTo>
                  <a:pt x="89871" y="70018"/>
                </a:lnTo>
                <a:lnTo>
                  <a:pt x="61397" y="66903"/>
                </a:lnTo>
                <a:lnTo>
                  <a:pt x="61397" y="66903"/>
                </a:lnTo>
                <a:lnTo>
                  <a:pt x="77858" y="89149"/>
                </a:lnTo>
                <a:lnTo>
                  <a:pt x="53388" y="89149"/>
                </a:lnTo>
                <a:lnTo>
                  <a:pt x="35592" y="58450"/>
                </a:lnTo>
                <a:cubicBezTo>
                  <a:pt x="34951" y="57488"/>
                  <a:pt x="33847" y="56757"/>
                  <a:pt x="32781" y="56757"/>
                </a:cubicBezTo>
                <a:cubicBezTo>
                  <a:pt x="32368" y="56757"/>
                  <a:pt x="31961" y="56867"/>
                  <a:pt x="31588" y="57116"/>
                </a:cubicBezTo>
                <a:cubicBezTo>
                  <a:pt x="30253" y="58005"/>
                  <a:pt x="29364" y="59785"/>
                  <a:pt x="30253" y="61120"/>
                </a:cubicBezTo>
                <a:lnTo>
                  <a:pt x="46715" y="89149"/>
                </a:lnTo>
                <a:lnTo>
                  <a:pt x="30698" y="89149"/>
                </a:lnTo>
                <a:lnTo>
                  <a:pt x="22690" y="75357"/>
                </a:lnTo>
                <a:cubicBezTo>
                  <a:pt x="22115" y="74495"/>
                  <a:pt x="21170" y="74004"/>
                  <a:pt x="20213" y="74004"/>
                </a:cubicBezTo>
                <a:cubicBezTo>
                  <a:pt x="19687" y="74004"/>
                  <a:pt x="19159" y="74152"/>
                  <a:pt x="18686" y="74467"/>
                </a:cubicBezTo>
                <a:cubicBezTo>
                  <a:pt x="17351" y="75357"/>
                  <a:pt x="16906" y="77136"/>
                  <a:pt x="17351" y="78471"/>
                </a:cubicBezTo>
                <a:lnTo>
                  <a:pt x="24025" y="89149"/>
                </a:lnTo>
                <a:lnTo>
                  <a:pt x="3114" y="89149"/>
                </a:lnTo>
                <a:cubicBezTo>
                  <a:pt x="1335" y="89149"/>
                  <a:pt x="0" y="90483"/>
                  <a:pt x="0" y="92263"/>
                </a:cubicBezTo>
                <a:cubicBezTo>
                  <a:pt x="0" y="94043"/>
                  <a:pt x="1335" y="95377"/>
                  <a:pt x="3114" y="95377"/>
                </a:cubicBezTo>
                <a:lnTo>
                  <a:pt x="24025" y="95377"/>
                </a:lnTo>
                <a:lnTo>
                  <a:pt x="17796" y="106055"/>
                </a:lnTo>
                <a:cubicBezTo>
                  <a:pt x="16906" y="107835"/>
                  <a:pt x="17351" y="109614"/>
                  <a:pt x="18686" y="110059"/>
                </a:cubicBezTo>
                <a:cubicBezTo>
                  <a:pt x="19131" y="110504"/>
                  <a:pt x="19576" y="110504"/>
                  <a:pt x="20021" y="110504"/>
                </a:cubicBezTo>
                <a:cubicBezTo>
                  <a:pt x="21355" y="110504"/>
                  <a:pt x="22245" y="110059"/>
                  <a:pt x="22690" y="109169"/>
                </a:cubicBezTo>
                <a:lnTo>
                  <a:pt x="30698" y="95377"/>
                </a:lnTo>
                <a:lnTo>
                  <a:pt x="46715" y="95377"/>
                </a:lnTo>
                <a:lnTo>
                  <a:pt x="30253" y="123406"/>
                </a:lnTo>
                <a:cubicBezTo>
                  <a:pt x="29809" y="124741"/>
                  <a:pt x="30253" y="126521"/>
                  <a:pt x="31588" y="127410"/>
                </a:cubicBezTo>
                <a:cubicBezTo>
                  <a:pt x="32033" y="127855"/>
                  <a:pt x="32478" y="127855"/>
                  <a:pt x="32923" y="127855"/>
                </a:cubicBezTo>
                <a:cubicBezTo>
                  <a:pt x="33813" y="127855"/>
                  <a:pt x="35147" y="127410"/>
                  <a:pt x="35592" y="126521"/>
                </a:cubicBezTo>
                <a:lnTo>
                  <a:pt x="53388" y="95377"/>
                </a:lnTo>
                <a:lnTo>
                  <a:pt x="78303" y="95377"/>
                </a:lnTo>
                <a:lnTo>
                  <a:pt x="61397" y="118512"/>
                </a:lnTo>
                <a:lnTo>
                  <a:pt x="89426" y="115398"/>
                </a:lnTo>
                <a:lnTo>
                  <a:pt x="77413" y="136309"/>
                </a:lnTo>
                <a:lnTo>
                  <a:pt x="41376" y="136309"/>
                </a:lnTo>
                <a:cubicBezTo>
                  <a:pt x="39596" y="136309"/>
                  <a:pt x="38262" y="137643"/>
                  <a:pt x="38262" y="139423"/>
                </a:cubicBezTo>
                <a:cubicBezTo>
                  <a:pt x="38262" y="141203"/>
                  <a:pt x="39596" y="142537"/>
                  <a:pt x="41376" y="142537"/>
                </a:cubicBezTo>
                <a:lnTo>
                  <a:pt x="73854" y="142537"/>
                </a:lnTo>
                <a:lnTo>
                  <a:pt x="65846" y="156329"/>
                </a:lnTo>
                <a:lnTo>
                  <a:pt x="49829" y="156329"/>
                </a:lnTo>
                <a:cubicBezTo>
                  <a:pt x="48050" y="156329"/>
                  <a:pt x="46715" y="157664"/>
                  <a:pt x="46715" y="158999"/>
                </a:cubicBezTo>
                <a:cubicBezTo>
                  <a:pt x="46715" y="160778"/>
                  <a:pt x="48050" y="162113"/>
                  <a:pt x="49829" y="162113"/>
                </a:cubicBezTo>
                <a:lnTo>
                  <a:pt x="62287" y="162113"/>
                </a:lnTo>
                <a:lnTo>
                  <a:pt x="52054" y="180354"/>
                </a:lnTo>
                <a:cubicBezTo>
                  <a:pt x="51164" y="181689"/>
                  <a:pt x="51609" y="183468"/>
                  <a:pt x="52944" y="184358"/>
                </a:cubicBezTo>
                <a:cubicBezTo>
                  <a:pt x="53388" y="184358"/>
                  <a:pt x="54278" y="184803"/>
                  <a:pt x="54723" y="184803"/>
                </a:cubicBezTo>
                <a:cubicBezTo>
                  <a:pt x="55613" y="184803"/>
                  <a:pt x="56503" y="183913"/>
                  <a:pt x="56948" y="183024"/>
                </a:cubicBezTo>
                <a:lnTo>
                  <a:pt x="67625" y="165227"/>
                </a:lnTo>
                <a:lnTo>
                  <a:pt x="73854" y="175905"/>
                </a:lnTo>
                <a:cubicBezTo>
                  <a:pt x="74299" y="176795"/>
                  <a:pt x="75634" y="177240"/>
                  <a:pt x="76523" y="177240"/>
                </a:cubicBezTo>
                <a:lnTo>
                  <a:pt x="77858" y="177240"/>
                </a:lnTo>
                <a:cubicBezTo>
                  <a:pt x="79193" y="176350"/>
                  <a:pt x="79638" y="174570"/>
                  <a:pt x="79193" y="173236"/>
                </a:cubicBezTo>
                <a:lnTo>
                  <a:pt x="71185" y="158999"/>
                </a:lnTo>
                <a:lnTo>
                  <a:pt x="78748" y="145207"/>
                </a:lnTo>
                <a:lnTo>
                  <a:pt x="95209" y="173236"/>
                </a:lnTo>
                <a:cubicBezTo>
                  <a:pt x="95654" y="174570"/>
                  <a:pt x="96544" y="175015"/>
                  <a:pt x="97879" y="175015"/>
                </a:cubicBezTo>
                <a:cubicBezTo>
                  <a:pt x="98324" y="175015"/>
                  <a:pt x="98769" y="174570"/>
                  <a:pt x="99214" y="174570"/>
                </a:cubicBezTo>
                <a:cubicBezTo>
                  <a:pt x="100548" y="173681"/>
                  <a:pt x="100993" y="171901"/>
                  <a:pt x="100103" y="170566"/>
                </a:cubicBezTo>
                <a:lnTo>
                  <a:pt x="82307" y="139423"/>
                </a:lnTo>
                <a:lnTo>
                  <a:pt x="94764" y="118067"/>
                </a:lnTo>
                <a:lnTo>
                  <a:pt x="106332" y="143872"/>
                </a:lnTo>
                <a:lnTo>
                  <a:pt x="117455" y="118067"/>
                </a:lnTo>
                <a:lnTo>
                  <a:pt x="129912" y="139423"/>
                </a:lnTo>
                <a:lnTo>
                  <a:pt x="112116" y="170566"/>
                </a:lnTo>
                <a:cubicBezTo>
                  <a:pt x="111226" y="171901"/>
                  <a:pt x="111671" y="173681"/>
                  <a:pt x="113006" y="174570"/>
                </a:cubicBezTo>
                <a:cubicBezTo>
                  <a:pt x="113450" y="174570"/>
                  <a:pt x="114340" y="175015"/>
                  <a:pt x="114785" y="175015"/>
                </a:cubicBezTo>
                <a:cubicBezTo>
                  <a:pt x="115675" y="175015"/>
                  <a:pt x="116565" y="174570"/>
                  <a:pt x="117010" y="173236"/>
                </a:cubicBezTo>
                <a:lnTo>
                  <a:pt x="133471" y="145207"/>
                </a:lnTo>
                <a:lnTo>
                  <a:pt x="141479" y="158999"/>
                </a:lnTo>
                <a:lnTo>
                  <a:pt x="133471" y="172791"/>
                </a:lnTo>
                <a:cubicBezTo>
                  <a:pt x="132581" y="174570"/>
                  <a:pt x="133026" y="176350"/>
                  <a:pt x="134361" y="177240"/>
                </a:cubicBezTo>
                <a:lnTo>
                  <a:pt x="135696" y="177240"/>
                </a:lnTo>
                <a:cubicBezTo>
                  <a:pt x="137030" y="177240"/>
                  <a:pt x="137920" y="176795"/>
                  <a:pt x="138365" y="175905"/>
                </a:cubicBezTo>
                <a:lnTo>
                  <a:pt x="144594" y="165227"/>
                </a:lnTo>
                <a:lnTo>
                  <a:pt x="155271" y="183024"/>
                </a:lnTo>
                <a:cubicBezTo>
                  <a:pt x="155716" y="183913"/>
                  <a:pt x="156606" y="184803"/>
                  <a:pt x="157941" y="184803"/>
                </a:cubicBezTo>
                <a:cubicBezTo>
                  <a:pt x="158386" y="184803"/>
                  <a:pt x="158831" y="184358"/>
                  <a:pt x="159276" y="184358"/>
                </a:cubicBezTo>
                <a:cubicBezTo>
                  <a:pt x="160610" y="183468"/>
                  <a:pt x="161055" y="181689"/>
                  <a:pt x="160165" y="180354"/>
                </a:cubicBezTo>
                <a:lnTo>
                  <a:pt x="149933" y="162113"/>
                </a:lnTo>
                <a:lnTo>
                  <a:pt x="162390" y="162113"/>
                </a:lnTo>
                <a:cubicBezTo>
                  <a:pt x="164169" y="162113"/>
                  <a:pt x="165504" y="160778"/>
                  <a:pt x="165504" y="158999"/>
                </a:cubicBezTo>
                <a:cubicBezTo>
                  <a:pt x="165504" y="157664"/>
                  <a:pt x="164169" y="156329"/>
                  <a:pt x="162390" y="156329"/>
                </a:cubicBezTo>
                <a:lnTo>
                  <a:pt x="146373" y="156329"/>
                </a:lnTo>
                <a:lnTo>
                  <a:pt x="138365" y="142537"/>
                </a:lnTo>
                <a:lnTo>
                  <a:pt x="170843" y="142537"/>
                </a:lnTo>
                <a:cubicBezTo>
                  <a:pt x="172623" y="142537"/>
                  <a:pt x="173957" y="141203"/>
                  <a:pt x="173957" y="139423"/>
                </a:cubicBezTo>
                <a:cubicBezTo>
                  <a:pt x="173957" y="137643"/>
                  <a:pt x="172623" y="136309"/>
                  <a:pt x="170843" y="136309"/>
                </a:cubicBezTo>
                <a:lnTo>
                  <a:pt x="135251" y="136309"/>
                </a:lnTo>
                <a:lnTo>
                  <a:pt x="122793" y="115398"/>
                </a:lnTo>
                <a:lnTo>
                  <a:pt x="122793" y="115398"/>
                </a:lnTo>
                <a:lnTo>
                  <a:pt x="150822" y="118512"/>
                </a:lnTo>
                <a:lnTo>
                  <a:pt x="133916" y="95377"/>
                </a:lnTo>
                <a:lnTo>
                  <a:pt x="158831" y="95377"/>
                </a:lnTo>
                <a:lnTo>
                  <a:pt x="176627" y="126521"/>
                </a:lnTo>
                <a:cubicBezTo>
                  <a:pt x="177517" y="127410"/>
                  <a:pt x="178406" y="127855"/>
                  <a:pt x="179296" y="127855"/>
                </a:cubicBezTo>
                <a:cubicBezTo>
                  <a:pt x="179741" y="127855"/>
                  <a:pt x="180186" y="127855"/>
                  <a:pt x="181076" y="127410"/>
                </a:cubicBezTo>
                <a:cubicBezTo>
                  <a:pt x="182411" y="126521"/>
                  <a:pt x="182855" y="124741"/>
                  <a:pt x="181966" y="123406"/>
                </a:cubicBezTo>
                <a:lnTo>
                  <a:pt x="165504" y="95377"/>
                </a:lnTo>
                <a:lnTo>
                  <a:pt x="181521" y="95377"/>
                </a:lnTo>
                <a:lnTo>
                  <a:pt x="189529" y="109169"/>
                </a:lnTo>
                <a:cubicBezTo>
                  <a:pt x="190419" y="110059"/>
                  <a:pt x="191309" y="110504"/>
                  <a:pt x="192198" y="110504"/>
                </a:cubicBezTo>
                <a:cubicBezTo>
                  <a:pt x="192643" y="110504"/>
                  <a:pt x="193088" y="110504"/>
                  <a:pt x="193533" y="110059"/>
                </a:cubicBezTo>
                <a:cubicBezTo>
                  <a:pt x="195313" y="109614"/>
                  <a:pt x="195758" y="107835"/>
                  <a:pt x="194868" y="106055"/>
                </a:cubicBezTo>
                <a:lnTo>
                  <a:pt x="188639" y="95377"/>
                </a:lnTo>
                <a:lnTo>
                  <a:pt x="209550" y="95377"/>
                </a:lnTo>
                <a:cubicBezTo>
                  <a:pt x="210884" y="95377"/>
                  <a:pt x="212219" y="94043"/>
                  <a:pt x="212219" y="92263"/>
                </a:cubicBezTo>
                <a:cubicBezTo>
                  <a:pt x="212219" y="90483"/>
                  <a:pt x="210884" y="89149"/>
                  <a:pt x="209105" y="89149"/>
                </a:cubicBezTo>
                <a:lnTo>
                  <a:pt x="188639" y="89149"/>
                </a:lnTo>
                <a:lnTo>
                  <a:pt x="194868" y="78471"/>
                </a:lnTo>
                <a:cubicBezTo>
                  <a:pt x="195758" y="77136"/>
                  <a:pt x="194868" y="75357"/>
                  <a:pt x="193533" y="74467"/>
                </a:cubicBezTo>
                <a:cubicBezTo>
                  <a:pt x="193060" y="74152"/>
                  <a:pt x="192532" y="74004"/>
                  <a:pt x="192006" y="74004"/>
                </a:cubicBezTo>
                <a:cubicBezTo>
                  <a:pt x="191049" y="74004"/>
                  <a:pt x="190104" y="74495"/>
                  <a:pt x="189529" y="75357"/>
                </a:cubicBezTo>
                <a:lnTo>
                  <a:pt x="181521" y="89149"/>
                </a:lnTo>
                <a:lnTo>
                  <a:pt x="165504" y="89149"/>
                </a:lnTo>
                <a:lnTo>
                  <a:pt x="181966" y="61120"/>
                </a:lnTo>
                <a:cubicBezTo>
                  <a:pt x="182855" y="59785"/>
                  <a:pt x="181966" y="58005"/>
                  <a:pt x="180631" y="57116"/>
                </a:cubicBezTo>
                <a:cubicBezTo>
                  <a:pt x="180258" y="56867"/>
                  <a:pt x="179851" y="56757"/>
                  <a:pt x="179438" y="56757"/>
                </a:cubicBezTo>
                <a:cubicBezTo>
                  <a:pt x="178372" y="56757"/>
                  <a:pt x="177268" y="57488"/>
                  <a:pt x="176627" y="58450"/>
                </a:cubicBezTo>
                <a:lnTo>
                  <a:pt x="158831" y="89149"/>
                </a:lnTo>
                <a:lnTo>
                  <a:pt x="134361" y="89149"/>
                </a:lnTo>
                <a:lnTo>
                  <a:pt x="150822" y="66903"/>
                </a:lnTo>
                <a:lnTo>
                  <a:pt x="122349" y="70018"/>
                </a:lnTo>
                <a:lnTo>
                  <a:pt x="135251" y="48217"/>
                </a:lnTo>
                <a:lnTo>
                  <a:pt x="170843" y="48217"/>
                </a:lnTo>
                <a:cubicBezTo>
                  <a:pt x="172623" y="48217"/>
                  <a:pt x="173957" y="46883"/>
                  <a:pt x="173957" y="45103"/>
                </a:cubicBezTo>
                <a:cubicBezTo>
                  <a:pt x="173957" y="43768"/>
                  <a:pt x="172623" y="42434"/>
                  <a:pt x="170843" y="42434"/>
                </a:cubicBezTo>
                <a:lnTo>
                  <a:pt x="138365" y="42434"/>
                </a:lnTo>
                <a:lnTo>
                  <a:pt x="146373" y="28642"/>
                </a:lnTo>
                <a:lnTo>
                  <a:pt x="162390" y="28642"/>
                </a:lnTo>
                <a:cubicBezTo>
                  <a:pt x="164169" y="28642"/>
                  <a:pt x="165504" y="27307"/>
                  <a:pt x="165504" y="25527"/>
                </a:cubicBezTo>
                <a:cubicBezTo>
                  <a:pt x="165504" y="23748"/>
                  <a:pt x="164169" y="22413"/>
                  <a:pt x="162390" y="22413"/>
                </a:cubicBezTo>
                <a:lnTo>
                  <a:pt x="149933" y="22413"/>
                </a:lnTo>
                <a:lnTo>
                  <a:pt x="160165" y="4617"/>
                </a:lnTo>
                <a:cubicBezTo>
                  <a:pt x="161055" y="2837"/>
                  <a:pt x="160610" y="1058"/>
                  <a:pt x="159276" y="168"/>
                </a:cubicBezTo>
                <a:cubicBezTo>
                  <a:pt x="158942" y="57"/>
                  <a:pt x="158580" y="1"/>
                  <a:pt x="158212" y="1"/>
                </a:cubicBezTo>
                <a:cubicBezTo>
                  <a:pt x="157107" y="1"/>
                  <a:pt x="155939" y="501"/>
                  <a:pt x="155271" y="1503"/>
                </a:cubicBezTo>
                <a:lnTo>
                  <a:pt x="144594" y="19744"/>
                </a:lnTo>
                <a:lnTo>
                  <a:pt x="138365" y="8621"/>
                </a:lnTo>
                <a:cubicBezTo>
                  <a:pt x="137790" y="7759"/>
                  <a:pt x="136845" y="7268"/>
                  <a:pt x="135888" y="7268"/>
                </a:cubicBezTo>
                <a:cubicBezTo>
                  <a:pt x="135362" y="7268"/>
                  <a:pt x="134834" y="7416"/>
                  <a:pt x="134361" y="7731"/>
                </a:cubicBezTo>
                <a:cubicBezTo>
                  <a:pt x="133026" y="8621"/>
                  <a:pt x="132581" y="10401"/>
                  <a:pt x="133471" y="11735"/>
                </a:cubicBezTo>
                <a:lnTo>
                  <a:pt x="141479" y="25527"/>
                </a:lnTo>
                <a:lnTo>
                  <a:pt x="133471" y="39319"/>
                </a:lnTo>
                <a:lnTo>
                  <a:pt x="117010" y="11290"/>
                </a:lnTo>
                <a:cubicBezTo>
                  <a:pt x="116342" y="10289"/>
                  <a:pt x="115174" y="9789"/>
                  <a:pt x="114069" y="9789"/>
                </a:cubicBezTo>
                <a:cubicBezTo>
                  <a:pt x="113701" y="9789"/>
                  <a:pt x="113339" y="9844"/>
                  <a:pt x="113006" y="9956"/>
                </a:cubicBezTo>
                <a:cubicBezTo>
                  <a:pt x="111671" y="10846"/>
                  <a:pt x="111226" y="12625"/>
                  <a:pt x="112116" y="13960"/>
                </a:cubicBezTo>
                <a:lnTo>
                  <a:pt x="129912" y="45103"/>
                </a:lnTo>
                <a:lnTo>
                  <a:pt x="117455" y="66903"/>
                </a:lnTo>
                <a:lnTo>
                  <a:pt x="106332" y="41099"/>
                </a:lnTo>
                <a:lnTo>
                  <a:pt x="94764" y="66903"/>
                </a:lnTo>
                <a:lnTo>
                  <a:pt x="82307" y="45103"/>
                </a:lnTo>
                <a:lnTo>
                  <a:pt x="100103" y="13960"/>
                </a:lnTo>
                <a:cubicBezTo>
                  <a:pt x="100993" y="12625"/>
                  <a:pt x="100548" y="10846"/>
                  <a:pt x="99214" y="9956"/>
                </a:cubicBezTo>
                <a:cubicBezTo>
                  <a:pt x="98841" y="9707"/>
                  <a:pt x="98433" y="9598"/>
                  <a:pt x="98020" y="9598"/>
                </a:cubicBezTo>
                <a:cubicBezTo>
                  <a:pt x="96954" y="9598"/>
                  <a:pt x="95851" y="10328"/>
                  <a:pt x="95209" y="11290"/>
                </a:cubicBezTo>
                <a:lnTo>
                  <a:pt x="78748" y="39319"/>
                </a:lnTo>
                <a:lnTo>
                  <a:pt x="70740" y="25527"/>
                </a:lnTo>
                <a:lnTo>
                  <a:pt x="79193" y="11735"/>
                </a:lnTo>
                <a:cubicBezTo>
                  <a:pt x="79638" y="10401"/>
                  <a:pt x="79193" y="8621"/>
                  <a:pt x="77858" y="7731"/>
                </a:cubicBezTo>
                <a:cubicBezTo>
                  <a:pt x="77385" y="7416"/>
                  <a:pt x="76857" y="7268"/>
                  <a:pt x="76332" y="7268"/>
                </a:cubicBezTo>
                <a:cubicBezTo>
                  <a:pt x="75374" y="7268"/>
                  <a:pt x="74429" y="7759"/>
                  <a:pt x="73854" y="8621"/>
                </a:cubicBezTo>
                <a:lnTo>
                  <a:pt x="67625" y="19744"/>
                </a:lnTo>
                <a:lnTo>
                  <a:pt x="56948" y="1503"/>
                </a:lnTo>
                <a:cubicBezTo>
                  <a:pt x="56280" y="501"/>
                  <a:pt x="55112" y="1"/>
                  <a:pt x="54007" y="1"/>
                </a:cubicBezTo>
                <a:close/>
              </a:path>
            </a:pathLst>
          </a:custGeom>
          <a:solidFill>
            <a:srgbClr val="A3816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186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" name="Google Shape;311;p49"/>
          <p:cNvSpPr/>
          <p:nvPr/>
        </p:nvSpPr>
        <p:spPr>
          <a:xfrm>
            <a:off x="1880641" y="2171734"/>
            <a:ext cx="583605" cy="508211"/>
          </a:xfrm>
          <a:custGeom>
            <a:avLst/>
            <a:gdLst/>
            <a:ahLst/>
            <a:cxnLst/>
            <a:rect l="l" t="t" r="r" b="b"/>
            <a:pathLst>
              <a:path w="212220" h="184804" extrusionOk="0">
                <a:moveTo>
                  <a:pt x="106332" y="55781"/>
                </a:moveTo>
                <a:lnTo>
                  <a:pt x="113895" y="73132"/>
                </a:lnTo>
                <a:lnTo>
                  <a:pt x="115230" y="76691"/>
                </a:lnTo>
                <a:lnTo>
                  <a:pt x="118789" y="76246"/>
                </a:lnTo>
                <a:lnTo>
                  <a:pt x="137920" y="74022"/>
                </a:lnTo>
                <a:lnTo>
                  <a:pt x="126798" y="89149"/>
                </a:lnTo>
                <a:lnTo>
                  <a:pt x="124573" y="92708"/>
                </a:lnTo>
                <a:lnTo>
                  <a:pt x="126353" y="95377"/>
                </a:lnTo>
                <a:lnTo>
                  <a:pt x="137920" y="110949"/>
                </a:lnTo>
                <a:lnTo>
                  <a:pt x="137920" y="110949"/>
                </a:lnTo>
                <a:lnTo>
                  <a:pt x="119234" y="108725"/>
                </a:lnTo>
                <a:lnTo>
                  <a:pt x="115230" y="108280"/>
                </a:lnTo>
                <a:lnTo>
                  <a:pt x="113895" y="111839"/>
                </a:lnTo>
                <a:lnTo>
                  <a:pt x="106332" y="129190"/>
                </a:lnTo>
                <a:lnTo>
                  <a:pt x="98324" y="111839"/>
                </a:lnTo>
                <a:lnTo>
                  <a:pt x="96989" y="108280"/>
                </a:lnTo>
                <a:lnTo>
                  <a:pt x="92985" y="108725"/>
                </a:lnTo>
                <a:lnTo>
                  <a:pt x="74299" y="110949"/>
                </a:lnTo>
                <a:lnTo>
                  <a:pt x="74299" y="110949"/>
                </a:lnTo>
                <a:lnTo>
                  <a:pt x="85866" y="95377"/>
                </a:lnTo>
                <a:lnTo>
                  <a:pt x="87646" y="92708"/>
                </a:lnTo>
                <a:lnTo>
                  <a:pt x="85422" y="89149"/>
                </a:lnTo>
                <a:lnTo>
                  <a:pt x="74299" y="74022"/>
                </a:lnTo>
                <a:lnTo>
                  <a:pt x="93430" y="76246"/>
                </a:lnTo>
                <a:lnTo>
                  <a:pt x="96989" y="76691"/>
                </a:lnTo>
                <a:lnTo>
                  <a:pt x="98324" y="73132"/>
                </a:lnTo>
                <a:lnTo>
                  <a:pt x="106332" y="55781"/>
                </a:lnTo>
                <a:close/>
                <a:moveTo>
                  <a:pt x="54007" y="1"/>
                </a:moveTo>
                <a:cubicBezTo>
                  <a:pt x="53639" y="1"/>
                  <a:pt x="53277" y="57"/>
                  <a:pt x="52944" y="168"/>
                </a:cubicBezTo>
                <a:cubicBezTo>
                  <a:pt x="51609" y="1058"/>
                  <a:pt x="51164" y="2837"/>
                  <a:pt x="52054" y="4617"/>
                </a:cubicBezTo>
                <a:lnTo>
                  <a:pt x="62287" y="22413"/>
                </a:lnTo>
                <a:lnTo>
                  <a:pt x="49829" y="22413"/>
                </a:lnTo>
                <a:cubicBezTo>
                  <a:pt x="48050" y="22413"/>
                  <a:pt x="46715" y="23748"/>
                  <a:pt x="46715" y="25527"/>
                </a:cubicBezTo>
                <a:cubicBezTo>
                  <a:pt x="46715" y="27307"/>
                  <a:pt x="48050" y="28642"/>
                  <a:pt x="49829" y="28642"/>
                </a:cubicBezTo>
                <a:lnTo>
                  <a:pt x="65846" y="28642"/>
                </a:lnTo>
                <a:lnTo>
                  <a:pt x="73854" y="42434"/>
                </a:lnTo>
                <a:lnTo>
                  <a:pt x="41376" y="42434"/>
                </a:lnTo>
                <a:cubicBezTo>
                  <a:pt x="39596" y="42434"/>
                  <a:pt x="38262" y="43768"/>
                  <a:pt x="38262" y="45103"/>
                </a:cubicBezTo>
                <a:cubicBezTo>
                  <a:pt x="38262" y="46883"/>
                  <a:pt x="39596" y="48217"/>
                  <a:pt x="41376" y="48217"/>
                </a:cubicBezTo>
                <a:lnTo>
                  <a:pt x="77413" y="48217"/>
                </a:lnTo>
                <a:lnTo>
                  <a:pt x="89871" y="70018"/>
                </a:lnTo>
                <a:lnTo>
                  <a:pt x="61397" y="66903"/>
                </a:lnTo>
                <a:lnTo>
                  <a:pt x="61397" y="66903"/>
                </a:lnTo>
                <a:lnTo>
                  <a:pt x="77858" y="89149"/>
                </a:lnTo>
                <a:lnTo>
                  <a:pt x="53388" y="89149"/>
                </a:lnTo>
                <a:lnTo>
                  <a:pt x="35592" y="58450"/>
                </a:lnTo>
                <a:cubicBezTo>
                  <a:pt x="34951" y="57488"/>
                  <a:pt x="33847" y="56757"/>
                  <a:pt x="32781" y="56757"/>
                </a:cubicBezTo>
                <a:cubicBezTo>
                  <a:pt x="32368" y="56757"/>
                  <a:pt x="31961" y="56867"/>
                  <a:pt x="31588" y="57116"/>
                </a:cubicBezTo>
                <a:cubicBezTo>
                  <a:pt x="30253" y="58005"/>
                  <a:pt x="29364" y="59785"/>
                  <a:pt x="30253" y="61120"/>
                </a:cubicBezTo>
                <a:lnTo>
                  <a:pt x="46715" y="89149"/>
                </a:lnTo>
                <a:lnTo>
                  <a:pt x="30698" y="89149"/>
                </a:lnTo>
                <a:lnTo>
                  <a:pt x="22690" y="75357"/>
                </a:lnTo>
                <a:cubicBezTo>
                  <a:pt x="22115" y="74495"/>
                  <a:pt x="21170" y="74004"/>
                  <a:pt x="20213" y="74004"/>
                </a:cubicBezTo>
                <a:cubicBezTo>
                  <a:pt x="19687" y="74004"/>
                  <a:pt x="19159" y="74152"/>
                  <a:pt x="18686" y="74467"/>
                </a:cubicBezTo>
                <a:cubicBezTo>
                  <a:pt x="17351" y="75357"/>
                  <a:pt x="16906" y="77136"/>
                  <a:pt x="17351" y="78471"/>
                </a:cubicBezTo>
                <a:lnTo>
                  <a:pt x="24025" y="89149"/>
                </a:lnTo>
                <a:lnTo>
                  <a:pt x="3114" y="89149"/>
                </a:lnTo>
                <a:cubicBezTo>
                  <a:pt x="1335" y="89149"/>
                  <a:pt x="0" y="90483"/>
                  <a:pt x="0" y="92263"/>
                </a:cubicBezTo>
                <a:cubicBezTo>
                  <a:pt x="0" y="94043"/>
                  <a:pt x="1335" y="95377"/>
                  <a:pt x="3114" y="95377"/>
                </a:cubicBezTo>
                <a:lnTo>
                  <a:pt x="24025" y="95377"/>
                </a:lnTo>
                <a:lnTo>
                  <a:pt x="17796" y="106055"/>
                </a:lnTo>
                <a:cubicBezTo>
                  <a:pt x="16906" y="107835"/>
                  <a:pt x="17351" y="109614"/>
                  <a:pt x="18686" y="110059"/>
                </a:cubicBezTo>
                <a:cubicBezTo>
                  <a:pt x="19131" y="110504"/>
                  <a:pt x="19576" y="110504"/>
                  <a:pt x="20021" y="110504"/>
                </a:cubicBezTo>
                <a:cubicBezTo>
                  <a:pt x="21355" y="110504"/>
                  <a:pt x="22245" y="110059"/>
                  <a:pt x="22690" y="109169"/>
                </a:cubicBezTo>
                <a:lnTo>
                  <a:pt x="30698" y="95377"/>
                </a:lnTo>
                <a:lnTo>
                  <a:pt x="46715" y="95377"/>
                </a:lnTo>
                <a:lnTo>
                  <a:pt x="30253" y="123406"/>
                </a:lnTo>
                <a:cubicBezTo>
                  <a:pt x="29809" y="124741"/>
                  <a:pt x="30253" y="126521"/>
                  <a:pt x="31588" y="127410"/>
                </a:cubicBezTo>
                <a:cubicBezTo>
                  <a:pt x="32033" y="127855"/>
                  <a:pt x="32478" y="127855"/>
                  <a:pt x="32923" y="127855"/>
                </a:cubicBezTo>
                <a:cubicBezTo>
                  <a:pt x="33813" y="127855"/>
                  <a:pt x="35147" y="127410"/>
                  <a:pt x="35592" y="126521"/>
                </a:cubicBezTo>
                <a:lnTo>
                  <a:pt x="53388" y="95377"/>
                </a:lnTo>
                <a:lnTo>
                  <a:pt x="78303" y="95377"/>
                </a:lnTo>
                <a:lnTo>
                  <a:pt x="61397" y="118512"/>
                </a:lnTo>
                <a:lnTo>
                  <a:pt x="89426" y="115398"/>
                </a:lnTo>
                <a:lnTo>
                  <a:pt x="77413" y="136309"/>
                </a:lnTo>
                <a:lnTo>
                  <a:pt x="41376" y="136309"/>
                </a:lnTo>
                <a:cubicBezTo>
                  <a:pt x="39596" y="136309"/>
                  <a:pt x="38262" y="137643"/>
                  <a:pt x="38262" y="139423"/>
                </a:cubicBezTo>
                <a:cubicBezTo>
                  <a:pt x="38262" y="141203"/>
                  <a:pt x="39596" y="142537"/>
                  <a:pt x="41376" y="142537"/>
                </a:cubicBezTo>
                <a:lnTo>
                  <a:pt x="73854" y="142537"/>
                </a:lnTo>
                <a:lnTo>
                  <a:pt x="65846" y="156329"/>
                </a:lnTo>
                <a:lnTo>
                  <a:pt x="49829" y="156329"/>
                </a:lnTo>
                <a:cubicBezTo>
                  <a:pt x="48050" y="156329"/>
                  <a:pt x="46715" y="157664"/>
                  <a:pt x="46715" y="158999"/>
                </a:cubicBezTo>
                <a:cubicBezTo>
                  <a:pt x="46715" y="160778"/>
                  <a:pt x="48050" y="162113"/>
                  <a:pt x="49829" y="162113"/>
                </a:cubicBezTo>
                <a:lnTo>
                  <a:pt x="62287" y="162113"/>
                </a:lnTo>
                <a:lnTo>
                  <a:pt x="52054" y="180354"/>
                </a:lnTo>
                <a:cubicBezTo>
                  <a:pt x="51164" y="181689"/>
                  <a:pt x="51609" y="183468"/>
                  <a:pt x="52944" y="184358"/>
                </a:cubicBezTo>
                <a:cubicBezTo>
                  <a:pt x="53388" y="184358"/>
                  <a:pt x="54278" y="184803"/>
                  <a:pt x="54723" y="184803"/>
                </a:cubicBezTo>
                <a:cubicBezTo>
                  <a:pt x="55613" y="184803"/>
                  <a:pt x="56503" y="183913"/>
                  <a:pt x="56948" y="183024"/>
                </a:cubicBezTo>
                <a:lnTo>
                  <a:pt x="67625" y="165227"/>
                </a:lnTo>
                <a:lnTo>
                  <a:pt x="73854" y="175905"/>
                </a:lnTo>
                <a:cubicBezTo>
                  <a:pt x="74299" y="176795"/>
                  <a:pt x="75634" y="177240"/>
                  <a:pt x="76523" y="177240"/>
                </a:cubicBezTo>
                <a:lnTo>
                  <a:pt x="77858" y="177240"/>
                </a:lnTo>
                <a:cubicBezTo>
                  <a:pt x="79193" y="176350"/>
                  <a:pt x="79638" y="174570"/>
                  <a:pt x="79193" y="173236"/>
                </a:cubicBezTo>
                <a:lnTo>
                  <a:pt x="71185" y="158999"/>
                </a:lnTo>
                <a:lnTo>
                  <a:pt x="78748" y="145207"/>
                </a:lnTo>
                <a:lnTo>
                  <a:pt x="95209" y="173236"/>
                </a:lnTo>
                <a:cubicBezTo>
                  <a:pt x="95654" y="174570"/>
                  <a:pt x="96544" y="175015"/>
                  <a:pt x="97879" y="175015"/>
                </a:cubicBezTo>
                <a:cubicBezTo>
                  <a:pt x="98324" y="175015"/>
                  <a:pt x="98769" y="174570"/>
                  <a:pt x="99214" y="174570"/>
                </a:cubicBezTo>
                <a:cubicBezTo>
                  <a:pt x="100548" y="173681"/>
                  <a:pt x="100993" y="171901"/>
                  <a:pt x="100103" y="170566"/>
                </a:cubicBezTo>
                <a:lnTo>
                  <a:pt x="82307" y="139423"/>
                </a:lnTo>
                <a:lnTo>
                  <a:pt x="94764" y="118067"/>
                </a:lnTo>
                <a:lnTo>
                  <a:pt x="106332" y="143872"/>
                </a:lnTo>
                <a:lnTo>
                  <a:pt x="117455" y="118067"/>
                </a:lnTo>
                <a:lnTo>
                  <a:pt x="129912" y="139423"/>
                </a:lnTo>
                <a:lnTo>
                  <a:pt x="112116" y="170566"/>
                </a:lnTo>
                <a:cubicBezTo>
                  <a:pt x="111226" y="171901"/>
                  <a:pt x="111671" y="173681"/>
                  <a:pt x="113006" y="174570"/>
                </a:cubicBezTo>
                <a:cubicBezTo>
                  <a:pt x="113450" y="174570"/>
                  <a:pt x="114340" y="175015"/>
                  <a:pt x="114785" y="175015"/>
                </a:cubicBezTo>
                <a:cubicBezTo>
                  <a:pt x="115675" y="175015"/>
                  <a:pt x="116565" y="174570"/>
                  <a:pt x="117010" y="173236"/>
                </a:cubicBezTo>
                <a:lnTo>
                  <a:pt x="133471" y="145207"/>
                </a:lnTo>
                <a:lnTo>
                  <a:pt x="141479" y="158999"/>
                </a:lnTo>
                <a:lnTo>
                  <a:pt x="133471" y="172791"/>
                </a:lnTo>
                <a:cubicBezTo>
                  <a:pt x="132581" y="174570"/>
                  <a:pt x="133026" y="176350"/>
                  <a:pt x="134361" y="177240"/>
                </a:cubicBezTo>
                <a:lnTo>
                  <a:pt x="135696" y="177240"/>
                </a:lnTo>
                <a:cubicBezTo>
                  <a:pt x="137030" y="177240"/>
                  <a:pt x="137920" y="176795"/>
                  <a:pt x="138365" y="175905"/>
                </a:cubicBezTo>
                <a:lnTo>
                  <a:pt x="144594" y="165227"/>
                </a:lnTo>
                <a:lnTo>
                  <a:pt x="155271" y="183024"/>
                </a:lnTo>
                <a:cubicBezTo>
                  <a:pt x="155716" y="183913"/>
                  <a:pt x="156606" y="184803"/>
                  <a:pt x="157941" y="184803"/>
                </a:cubicBezTo>
                <a:cubicBezTo>
                  <a:pt x="158386" y="184803"/>
                  <a:pt x="158831" y="184358"/>
                  <a:pt x="159276" y="184358"/>
                </a:cubicBezTo>
                <a:cubicBezTo>
                  <a:pt x="160610" y="183468"/>
                  <a:pt x="161055" y="181689"/>
                  <a:pt x="160165" y="180354"/>
                </a:cubicBezTo>
                <a:lnTo>
                  <a:pt x="149933" y="162113"/>
                </a:lnTo>
                <a:lnTo>
                  <a:pt x="162390" y="162113"/>
                </a:lnTo>
                <a:cubicBezTo>
                  <a:pt x="164169" y="162113"/>
                  <a:pt x="165504" y="160778"/>
                  <a:pt x="165504" y="158999"/>
                </a:cubicBezTo>
                <a:cubicBezTo>
                  <a:pt x="165504" y="157664"/>
                  <a:pt x="164169" y="156329"/>
                  <a:pt x="162390" y="156329"/>
                </a:cubicBezTo>
                <a:lnTo>
                  <a:pt x="146373" y="156329"/>
                </a:lnTo>
                <a:lnTo>
                  <a:pt x="138365" y="142537"/>
                </a:lnTo>
                <a:lnTo>
                  <a:pt x="170843" y="142537"/>
                </a:lnTo>
                <a:cubicBezTo>
                  <a:pt x="172623" y="142537"/>
                  <a:pt x="173957" y="141203"/>
                  <a:pt x="173957" y="139423"/>
                </a:cubicBezTo>
                <a:cubicBezTo>
                  <a:pt x="173957" y="137643"/>
                  <a:pt x="172623" y="136309"/>
                  <a:pt x="170843" y="136309"/>
                </a:cubicBezTo>
                <a:lnTo>
                  <a:pt x="135251" y="136309"/>
                </a:lnTo>
                <a:lnTo>
                  <a:pt x="122793" y="115398"/>
                </a:lnTo>
                <a:lnTo>
                  <a:pt x="122793" y="115398"/>
                </a:lnTo>
                <a:lnTo>
                  <a:pt x="150822" y="118512"/>
                </a:lnTo>
                <a:lnTo>
                  <a:pt x="133916" y="95377"/>
                </a:lnTo>
                <a:lnTo>
                  <a:pt x="158831" y="95377"/>
                </a:lnTo>
                <a:lnTo>
                  <a:pt x="176627" y="126521"/>
                </a:lnTo>
                <a:cubicBezTo>
                  <a:pt x="177517" y="127410"/>
                  <a:pt x="178406" y="127855"/>
                  <a:pt x="179296" y="127855"/>
                </a:cubicBezTo>
                <a:cubicBezTo>
                  <a:pt x="179741" y="127855"/>
                  <a:pt x="180186" y="127855"/>
                  <a:pt x="181076" y="127410"/>
                </a:cubicBezTo>
                <a:cubicBezTo>
                  <a:pt x="182411" y="126521"/>
                  <a:pt x="182855" y="124741"/>
                  <a:pt x="181966" y="123406"/>
                </a:cubicBezTo>
                <a:lnTo>
                  <a:pt x="165504" y="95377"/>
                </a:lnTo>
                <a:lnTo>
                  <a:pt x="181521" y="95377"/>
                </a:lnTo>
                <a:lnTo>
                  <a:pt x="189529" y="109169"/>
                </a:lnTo>
                <a:cubicBezTo>
                  <a:pt x="190419" y="110059"/>
                  <a:pt x="191309" y="110504"/>
                  <a:pt x="192198" y="110504"/>
                </a:cubicBezTo>
                <a:cubicBezTo>
                  <a:pt x="192643" y="110504"/>
                  <a:pt x="193088" y="110504"/>
                  <a:pt x="193533" y="110059"/>
                </a:cubicBezTo>
                <a:cubicBezTo>
                  <a:pt x="195313" y="109614"/>
                  <a:pt x="195758" y="107835"/>
                  <a:pt x="194868" y="106055"/>
                </a:cubicBezTo>
                <a:lnTo>
                  <a:pt x="188639" y="95377"/>
                </a:lnTo>
                <a:lnTo>
                  <a:pt x="209550" y="95377"/>
                </a:lnTo>
                <a:cubicBezTo>
                  <a:pt x="210884" y="95377"/>
                  <a:pt x="212219" y="94043"/>
                  <a:pt x="212219" y="92263"/>
                </a:cubicBezTo>
                <a:cubicBezTo>
                  <a:pt x="212219" y="90483"/>
                  <a:pt x="210884" y="89149"/>
                  <a:pt x="209105" y="89149"/>
                </a:cubicBezTo>
                <a:lnTo>
                  <a:pt x="188639" y="89149"/>
                </a:lnTo>
                <a:lnTo>
                  <a:pt x="194868" y="78471"/>
                </a:lnTo>
                <a:cubicBezTo>
                  <a:pt x="195758" y="77136"/>
                  <a:pt x="194868" y="75357"/>
                  <a:pt x="193533" y="74467"/>
                </a:cubicBezTo>
                <a:cubicBezTo>
                  <a:pt x="193060" y="74152"/>
                  <a:pt x="192532" y="74004"/>
                  <a:pt x="192006" y="74004"/>
                </a:cubicBezTo>
                <a:cubicBezTo>
                  <a:pt x="191049" y="74004"/>
                  <a:pt x="190104" y="74495"/>
                  <a:pt x="189529" y="75357"/>
                </a:cubicBezTo>
                <a:lnTo>
                  <a:pt x="181521" y="89149"/>
                </a:lnTo>
                <a:lnTo>
                  <a:pt x="165504" y="89149"/>
                </a:lnTo>
                <a:lnTo>
                  <a:pt x="181966" y="61120"/>
                </a:lnTo>
                <a:cubicBezTo>
                  <a:pt x="182855" y="59785"/>
                  <a:pt x="181966" y="58005"/>
                  <a:pt x="180631" y="57116"/>
                </a:cubicBezTo>
                <a:cubicBezTo>
                  <a:pt x="180258" y="56867"/>
                  <a:pt x="179851" y="56757"/>
                  <a:pt x="179438" y="56757"/>
                </a:cubicBezTo>
                <a:cubicBezTo>
                  <a:pt x="178372" y="56757"/>
                  <a:pt x="177268" y="57488"/>
                  <a:pt x="176627" y="58450"/>
                </a:cubicBezTo>
                <a:lnTo>
                  <a:pt x="158831" y="89149"/>
                </a:lnTo>
                <a:lnTo>
                  <a:pt x="134361" y="89149"/>
                </a:lnTo>
                <a:lnTo>
                  <a:pt x="150822" y="66903"/>
                </a:lnTo>
                <a:lnTo>
                  <a:pt x="122349" y="70018"/>
                </a:lnTo>
                <a:lnTo>
                  <a:pt x="135251" y="48217"/>
                </a:lnTo>
                <a:lnTo>
                  <a:pt x="170843" y="48217"/>
                </a:lnTo>
                <a:cubicBezTo>
                  <a:pt x="172623" y="48217"/>
                  <a:pt x="173957" y="46883"/>
                  <a:pt x="173957" y="45103"/>
                </a:cubicBezTo>
                <a:cubicBezTo>
                  <a:pt x="173957" y="43768"/>
                  <a:pt x="172623" y="42434"/>
                  <a:pt x="170843" y="42434"/>
                </a:cubicBezTo>
                <a:lnTo>
                  <a:pt x="138365" y="42434"/>
                </a:lnTo>
                <a:lnTo>
                  <a:pt x="146373" y="28642"/>
                </a:lnTo>
                <a:lnTo>
                  <a:pt x="162390" y="28642"/>
                </a:lnTo>
                <a:cubicBezTo>
                  <a:pt x="164169" y="28642"/>
                  <a:pt x="165504" y="27307"/>
                  <a:pt x="165504" y="25527"/>
                </a:cubicBezTo>
                <a:cubicBezTo>
                  <a:pt x="165504" y="23748"/>
                  <a:pt x="164169" y="22413"/>
                  <a:pt x="162390" y="22413"/>
                </a:cubicBezTo>
                <a:lnTo>
                  <a:pt x="149933" y="22413"/>
                </a:lnTo>
                <a:lnTo>
                  <a:pt x="160165" y="4617"/>
                </a:lnTo>
                <a:cubicBezTo>
                  <a:pt x="161055" y="2837"/>
                  <a:pt x="160610" y="1058"/>
                  <a:pt x="159276" y="168"/>
                </a:cubicBezTo>
                <a:cubicBezTo>
                  <a:pt x="158942" y="57"/>
                  <a:pt x="158580" y="1"/>
                  <a:pt x="158212" y="1"/>
                </a:cubicBezTo>
                <a:cubicBezTo>
                  <a:pt x="157107" y="1"/>
                  <a:pt x="155939" y="501"/>
                  <a:pt x="155271" y="1503"/>
                </a:cubicBezTo>
                <a:lnTo>
                  <a:pt x="144594" y="19744"/>
                </a:lnTo>
                <a:lnTo>
                  <a:pt x="138365" y="8621"/>
                </a:lnTo>
                <a:cubicBezTo>
                  <a:pt x="137790" y="7759"/>
                  <a:pt x="136845" y="7268"/>
                  <a:pt x="135888" y="7268"/>
                </a:cubicBezTo>
                <a:cubicBezTo>
                  <a:pt x="135362" y="7268"/>
                  <a:pt x="134834" y="7416"/>
                  <a:pt x="134361" y="7731"/>
                </a:cubicBezTo>
                <a:cubicBezTo>
                  <a:pt x="133026" y="8621"/>
                  <a:pt x="132581" y="10401"/>
                  <a:pt x="133471" y="11735"/>
                </a:cubicBezTo>
                <a:lnTo>
                  <a:pt x="141479" y="25527"/>
                </a:lnTo>
                <a:lnTo>
                  <a:pt x="133471" y="39319"/>
                </a:lnTo>
                <a:lnTo>
                  <a:pt x="117010" y="11290"/>
                </a:lnTo>
                <a:cubicBezTo>
                  <a:pt x="116342" y="10289"/>
                  <a:pt x="115174" y="9789"/>
                  <a:pt x="114069" y="9789"/>
                </a:cubicBezTo>
                <a:cubicBezTo>
                  <a:pt x="113701" y="9789"/>
                  <a:pt x="113339" y="9844"/>
                  <a:pt x="113006" y="9956"/>
                </a:cubicBezTo>
                <a:cubicBezTo>
                  <a:pt x="111671" y="10846"/>
                  <a:pt x="111226" y="12625"/>
                  <a:pt x="112116" y="13960"/>
                </a:cubicBezTo>
                <a:lnTo>
                  <a:pt x="129912" y="45103"/>
                </a:lnTo>
                <a:lnTo>
                  <a:pt x="117455" y="66903"/>
                </a:lnTo>
                <a:lnTo>
                  <a:pt x="106332" y="41099"/>
                </a:lnTo>
                <a:lnTo>
                  <a:pt x="94764" y="66903"/>
                </a:lnTo>
                <a:lnTo>
                  <a:pt x="82307" y="45103"/>
                </a:lnTo>
                <a:lnTo>
                  <a:pt x="100103" y="13960"/>
                </a:lnTo>
                <a:cubicBezTo>
                  <a:pt x="100993" y="12625"/>
                  <a:pt x="100548" y="10846"/>
                  <a:pt x="99214" y="9956"/>
                </a:cubicBezTo>
                <a:cubicBezTo>
                  <a:pt x="98841" y="9707"/>
                  <a:pt x="98433" y="9598"/>
                  <a:pt x="98020" y="9598"/>
                </a:cubicBezTo>
                <a:cubicBezTo>
                  <a:pt x="96954" y="9598"/>
                  <a:pt x="95851" y="10328"/>
                  <a:pt x="95209" y="11290"/>
                </a:cubicBezTo>
                <a:lnTo>
                  <a:pt x="78748" y="39319"/>
                </a:lnTo>
                <a:lnTo>
                  <a:pt x="70740" y="25527"/>
                </a:lnTo>
                <a:lnTo>
                  <a:pt x="79193" y="11735"/>
                </a:lnTo>
                <a:cubicBezTo>
                  <a:pt x="79638" y="10401"/>
                  <a:pt x="79193" y="8621"/>
                  <a:pt x="77858" y="7731"/>
                </a:cubicBezTo>
                <a:cubicBezTo>
                  <a:pt x="77385" y="7416"/>
                  <a:pt x="76857" y="7268"/>
                  <a:pt x="76332" y="7268"/>
                </a:cubicBezTo>
                <a:cubicBezTo>
                  <a:pt x="75374" y="7268"/>
                  <a:pt x="74429" y="7759"/>
                  <a:pt x="73854" y="8621"/>
                </a:cubicBezTo>
                <a:lnTo>
                  <a:pt x="67625" y="19744"/>
                </a:lnTo>
                <a:lnTo>
                  <a:pt x="56948" y="1503"/>
                </a:lnTo>
                <a:cubicBezTo>
                  <a:pt x="56280" y="501"/>
                  <a:pt x="55112" y="1"/>
                  <a:pt x="54007" y="1"/>
                </a:cubicBezTo>
                <a:close/>
              </a:path>
            </a:pathLst>
          </a:custGeom>
          <a:solidFill>
            <a:srgbClr val="A3816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186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4" name="Google Shape;312;p49"/>
          <p:cNvSpPr/>
          <p:nvPr/>
        </p:nvSpPr>
        <p:spPr>
          <a:xfrm>
            <a:off x="588635" y="5695166"/>
            <a:ext cx="469675" cy="516307"/>
          </a:xfrm>
          <a:custGeom>
            <a:avLst/>
            <a:gdLst/>
            <a:ahLst/>
            <a:cxnLst/>
            <a:rect l="l" t="t" r="r" b="b"/>
            <a:pathLst>
              <a:path w="170791" h="187748" extrusionOk="0">
                <a:moveTo>
                  <a:pt x="85597" y="5249"/>
                </a:moveTo>
                <a:cubicBezTo>
                  <a:pt x="86405" y="5249"/>
                  <a:pt x="87213" y="5249"/>
                  <a:pt x="88020" y="5653"/>
                </a:cubicBezTo>
                <a:cubicBezTo>
                  <a:pt x="91250" y="6864"/>
                  <a:pt x="93269" y="9691"/>
                  <a:pt x="93269" y="12921"/>
                </a:cubicBezTo>
                <a:cubicBezTo>
                  <a:pt x="93269" y="16555"/>
                  <a:pt x="91250" y="19381"/>
                  <a:pt x="88020" y="20592"/>
                </a:cubicBezTo>
                <a:cubicBezTo>
                  <a:pt x="87213" y="20996"/>
                  <a:pt x="86405" y="20996"/>
                  <a:pt x="85597" y="20996"/>
                </a:cubicBezTo>
                <a:cubicBezTo>
                  <a:pt x="84386" y="20996"/>
                  <a:pt x="83579" y="20996"/>
                  <a:pt x="82771" y="20592"/>
                </a:cubicBezTo>
                <a:cubicBezTo>
                  <a:pt x="79541" y="19381"/>
                  <a:pt x="77522" y="16555"/>
                  <a:pt x="77522" y="12921"/>
                </a:cubicBezTo>
                <a:cubicBezTo>
                  <a:pt x="77522" y="9691"/>
                  <a:pt x="79541" y="6864"/>
                  <a:pt x="82771" y="5653"/>
                </a:cubicBezTo>
                <a:cubicBezTo>
                  <a:pt x="83579" y="5249"/>
                  <a:pt x="84386" y="5249"/>
                  <a:pt x="85597" y="5249"/>
                </a:cubicBezTo>
                <a:close/>
                <a:moveTo>
                  <a:pt x="14940" y="46433"/>
                </a:moveTo>
                <a:cubicBezTo>
                  <a:pt x="16151" y="46433"/>
                  <a:pt x="17766" y="46836"/>
                  <a:pt x="18574" y="47644"/>
                </a:cubicBezTo>
                <a:cubicBezTo>
                  <a:pt x="21400" y="49259"/>
                  <a:pt x="22611" y="51681"/>
                  <a:pt x="22611" y="54508"/>
                </a:cubicBezTo>
                <a:cubicBezTo>
                  <a:pt x="22611" y="55719"/>
                  <a:pt x="22611" y="57334"/>
                  <a:pt x="21804" y="58545"/>
                </a:cubicBezTo>
                <a:cubicBezTo>
                  <a:pt x="21400" y="58949"/>
                  <a:pt x="21400" y="59353"/>
                  <a:pt x="20996" y="59757"/>
                </a:cubicBezTo>
                <a:cubicBezTo>
                  <a:pt x="19424" y="61329"/>
                  <a:pt x="17002" y="62391"/>
                  <a:pt x="14612" y="62391"/>
                </a:cubicBezTo>
                <a:cubicBezTo>
                  <a:pt x="13319" y="62391"/>
                  <a:pt x="12036" y="62080"/>
                  <a:pt x="10902" y="61372"/>
                </a:cubicBezTo>
                <a:cubicBezTo>
                  <a:pt x="7672" y="59353"/>
                  <a:pt x="6057" y="55315"/>
                  <a:pt x="7269" y="52085"/>
                </a:cubicBezTo>
                <a:cubicBezTo>
                  <a:pt x="7672" y="51681"/>
                  <a:pt x="7672" y="50874"/>
                  <a:pt x="8076" y="50874"/>
                </a:cubicBezTo>
                <a:cubicBezTo>
                  <a:pt x="8884" y="49259"/>
                  <a:pt x="9691" y="48451"/>
                  <a:pt x="10902" y="47644"/>
                </a:cubicBezTo>
                <a:cubicBezTo>
                  <a:pt x="12114" y="46836"/>
                  <a:pt x="13325" y="46433"/>
                  <a:pt x="14940" y="46433"/>
                </a:cubicBezTo>
                <a:close/>
                <a:moveTo>
                  <a:pt x="155851" y="46433"/>
                </a:moveTo>
                <a:cubicBezTo>
                  <a:pt x="157466" y="46433"/>
                  <a:pt x="158678" y="46836"/>
                  <a:pt x="159889" y="47644"/>
                </a:cubicBezTo>
                <a:cubicBezTo>
                  <a:pt x="161100" y="48451"/>
                  <a:pt x="162311" y="49259"/>
                  <a:pt x="162715" y="50874"/>
                </a:cubicBezTo>
                <a:cubicBezTo>
                  <a:pt x="163119" y="50874"/>
                  <a:pt x="163119" y="51681"/>
                  <a:pt x="163523" y="52085"/>
                </a:cubicBezTo>
                <a:cubicBezTo>
                  <a:pt x="164734" y="55315"/>
                  <a:pt x="163119" y="59353"/>
                  <a:pt x="159889" y="61372"/>
                </a:cubicBezTo>
                <a:cubicBezTo>
                  <a:pt x="158678" y="62179"/>
                  <a:pt x="157466" y="62583"/>
                  <a:pt x="155851" y="62583"/>
                </a:cubicBezTo>
                <a:cubicBezTo>
                  <a:pt x="153429" y="62583"/>
                  <a:pt x="151410" y="61372"/>
                  <a:pt x="150199" y="59757"/>
                </a:cubicBezTo>
                <a:cubicBezTo>
                  <a:pt x="149795" y="59353"/>
                  <a:pt x="149391" y="58949"/>
                  <a:pt x="148987" y="58545"/>
                </a:cubicBezTo>
                <a:cubicBezTo>
                  <a:pt x="148180" y="57334"/>
                  <a:pt x="148180" y="55719"/>
                  <a:pt x="148180" y="54508"/>
                </a:cubicBezTo>
                <a:cubicBezTo>
                  <a:pt x="148180" y="51681"/>
                  <a:pt x="149391" y="49259"/>
                  <a:pt x="152217" y="47644"/>
                </a:cubicBezTo>
                <a:cubicBezTo>
                  <a:pt x="153429" y="46836"/>
                  <a:pt x="154640" y="46433"/>
                  <a:pt x="155851" y="46433"/>
                </a:cubicBezTo>
                <a:close/>
                <a:moveTo>
                  <a:pt x="14940" y="125165"/>
                </a:moveTo>
                <a:cubicBezTo>
                  <a:pt x="17363" y="125165"/>
                  <a:pt x="19381" y="126377"/>
                  <a:pt x="20996" y="127992"/>
                </a:cubicBezTo>
                <a:cubicBezTo>
                  <a:pt x="20996" y="128395"/>
                  <a:pt x="21400" y="128799"/>
                  <a:pt x="21804" y="129203"/>
                </a:cubicBezTo>
                <a:cubicBezTo>
                  <a:pt x="22611" y="130414"/>
                  <a:pt x="22611" y="131625"/>
                  <a:pt x="22611" y="133240"/>
                </a:cubicBezTo>
                <a:cubicBezTo>
                  <a:pt x="22611" y="134048"/>
                  <a:pt x="22611" y="134452"/>
                  <a:pt x="22611" y="135259"/>
                </a:cubicBezTo>
                <a:cubicBezTo>
                  <a:pt x="21804" y="137278"/>
                  <a:pt x="20593" y="138893"/>
                  <a:pt x="18574" y="140104"/>
                </a:cubicBezTo>
                <a:cubicBezTo>
                  <a:pt x="17766" y="140912"/>
                  <a:pt x="16151" y="140912"/>
                  <a:pt x="14940" y="140912"/>
                </a:cubicBezTo>
                <a:cubicBezTo>
                  <a:pt x="13325" y="140912"/>
                  <a:pt x="12114" y="140508"/>
                  <a:pt x="10902" y="140104"/>
                </a:cubicBezTo>
                <a:cubicBezTo>
                  <a:pt x="9691" y="139297"/>
                  <a:pt x="8884" y="138085"/>
                  <a:pt x="8076" y="136874"/>
                </a:cubicBezTo>
                <a:cubicBezTo>
                  <a:pt x="7672" y="136470"/>
                  <a:pt x="7672" y="136067"/>
                  <a:pt x="7269" y="135663"/>
                </a:cubicBezTo>
                <a:cubicBezTo>
                  <a:pt x="6865" y="134048"/>
                  <a:pt x="6865" y="132433"/>
                  <a:pt x="7269" y="131222"/>
                </a:cubicBezTo>
                <a:cubicBezTo>
                  <a:pt x="7672" y="128799"/>
                  <a:pt x="9287" y="127184"/>
                  <a:pt x="10902" y="126377"/>
                </a:cubicBezTo>
                <a:cubicBezTo>
                  <a:pt x="12114" y="125569"/>
                  <a:pt x="13729" y="125165"/>
                  <a:pt x="14940" y="125165"/>
                </a:cubicBezTo>
                <a:close/>
                <a:moveTo>
                  <a:pt x="155851" y="125165"/>
                </a:moveTo>
                <a:cubicBezTo>
                  <a:pt x="157466" y="125165"/>
                  <a:pt x="158678" y="125569"/>
                  <a:pt x="159889" y="126377"/>
                </a:cubicBezTo>
                <a:cubicBezTo>
                  <a:pt x="161504" y="127184"/>
                  <a:pt x="163119" y="128799"/>
                  <a:pt x="163523" y="130818"/>
                </a:cubicBezTo>
                <a:cubicBezTo>
                  <a:pt x="163926" y="132433"/>
                  <a:pt x="163926" y="134048"/>
                  <a:pt x="163523" y="135663"/>
                </a:cubicBezTo>
                <a:cubicBezTo>
                  <a:pt x="163119" y="136067"/>
                  <a:pt x="163119" y="136470"/>
                  <a:pt x="162715" y="136874"/>
                </a:cubicBezTo>
                <a:cubicBezTo>
                  <a:pt x="162311" y="138085"/>
                  <a:pt x="161100" y="139297"/>
                  <a:pt x="159889" y="140104"/>
                </a:cubicBezTo>
                <a:cubicBezTo>
                  <a:pt x="158678" y="140710"/>
                  <a:pt x="157365" y="141013"/>
                  <a:pt x="156053" y="141013"/>
                </a:cubicBezTo>
                <a:cubicBezTo>
                  <a:pt x="154741" y="141013"/>
                  <a:pt x="153429" y="140710"/>
                  <a:pt x="152217" y="140104"/>
                </a:cubicBezTo>
                <a:cubicBezTo>
                  <a:pt x="150199" y="138893"/>
                  <a:pt x="148987" y="137278"/>
                  <a:pt x="148180" y="135259"/>
                </a:cubicBezTo>
                <a:cubicBezTo>
                  <a:pt x="148180" y="134452"/>
                  <a:pt x="148180" y="133644"/>
                  <a:pt x="148180" y="133240"/>
                </a:cubicBezTo>
                <a:cubicBezTo>
                  <a:pt x="148180" y="131625"/>
                  <a:pt x="148180" y="130414"/>
                  <a:pt x="148987" y="129203"/>
                </a:cubicBezTo>
                <a:cubicBezTo>
                  <a:pt x="149391" y="128799"/>
                  <a:pt x="149795" y="128395"/>
                  <a:pt x="150199" y="127992"/>
                </a:cubicBezTo>
                <a:cubicBezTo>
                  <a:pt x="151410" y="126377"/>
                  <a:pt x="153429" y="125165"/>
                  <a:pt x="155851" y="125165"/>
                </a:cubicBezTo>
                <a:close/>
                <a:moveTo>
                  <a:pt x="85597" y="166752"/>
                </a:moveTo>
                <a:cubicBezTo>
                  <a:pt x="86405" y="166752"/>
                  <a:pt x="87213" y="166752"/>
                  <a:pt x="88020" y="167156"/>
                </a:cubicBezTo>
                <a:cubicBezTo>
                  <a:pt x="91250" y="168367"/>
                  <a:pt x="93269" y="171194"/>
                  <a:pt x="93269" y="174424"/>
                </a:cubicBezTo>
                <a:cubicBezTo>
                  <a:pt x="93269" y="178057"/>
                  <a:pt x="91250" y="180884"/>
                  <a:pt x="88020" y="182095"/>
                </a:cubicBezTo>
                <a:lnTo>
                  <a:pt x="82771" y="182095"/>
                </a:lnTo>
                <a:cubicBezTo>
                  <a:pt x="79541" y="180884"/>
                  <a:pt x="77522" y="178057"/>
                  <a:pt x="77522" y="174424"/>
                </a:cubicBezTo>
                <a:cubicBezTo>
                  <a:pt x="77522" y="171194"/>
                  <a:pt x="79541" y="168367"/>
                  <a:pt x="82771" y="167156"/>
                </a:cubicBezTo>
                <a:cubicBezTo>
                  <a:pt x="83579" y="166752"/>
                  <a:pt x="84386" y="166752"/>
                  <a:pt x="85597" y="166752"/>
                </a:cubicBezTo>
                <a:close/>
                <a:moveTo>
                  <a:pt x="82771" y="1"/>
                </a:moveTo>
                <a:cubicBezTo>
                  <a:pt x="76715" y="1212"/>
                  <a:pt x="72273" y="6864"/>
                  <a:pt x="72273" y="12921"/>
                </a:cubicBezTo>
                <a:cubicBezTo>
                  <a:pt x="72273" y="19381"/>
                  <a:pt x="76715" y="25033"/>
                  <a:pt x="82771" y="26245"/>
                </a:cubicBezTo>
                <a:lnTo>
                  <a:pt x="82771" y="58545"/>
                </a:lnTo>
                <a:lnTo>
                  <a:pt x="67025" y="42799"/>
                </a:lnTo>
                <a:cubicBezTo>
                  <a:pt x="66419" y="42193"/>
                  <a:pt x="65712" y="41890"/>
                  <a:pt x="65006" y="41890"/>
                </a:cubicBezTo>
                <a:cubicBezTo>
                  <a:pt x="64299" y="41890"/>
                  <a:pt x="63593" y="42193"/>
                  <a:pt x="62987" y="42799"/>
                </a:cubicBezTo>
                <a:cubicBezTo>
                  <a:pt x="62180" y="43606"/>
                  <a:pt x="62180" y="45221"/>
                  <a:pt x="62987" y="46433"/>
                </a:cubicBezTo>
                <a:lnTo>
                  <a:pt x="82771" y="66217"/>
                </a:lnTo>
                <a:lnTo>
                  <a:pt x="82771" y="89231"/>
                </a:lnTo>
                <a:lnTo>
                  <a:pt x="62583" y="77522"/>
                </a:lnTo>
                <a:lnTo>
                  <a:pt x="55719" y="50874"/>
                </a:lnTo>
                <a:cubicBezTo>
                  <a:pt x="55385" y="49536"/>
                  <a:pt x="54219" y="48752"/>
                  <a:pt x="52911" y="48752"/>
                </a:cubicBezTo>
                <a:cubicBezTo>
                  <a:pt x="52640" y="48752"/>
                  <a:pt x="52363" y="48786"/>
                  <a:pt x="52086" y="48855"/>
                </a:cubicBezTo>
                <a:cubicBezTo>
                  <a:pt x="50874" y="49259"/>
                  <a:pt x="50067" y="50874"/>
                  <a:pt x="50471" y="52085"/>
                </a:cubicBezTo>
                <a:lnTo>
                  <a:pt x="56123" y="73888"/>
                </a:lnTo>
                <a:lnTo>
                  <a:pt x="27860" y="57334"/>
                </a:lnTo>
                <a:cubicBezTo>
                  <a:pt x="29071" y="51681"/>
                  <a:pt x="26649" y="46029"/>
                  <a:pt x="21400" y="42799"/>
                </a:cubicBezTo>
                <a:cubicBezTo>
                  <a:pt x="19565" y="41729"/>
                  <a:pt x="17499" y="41237"/>
                  <a:pt x="15420" y="41237"/>
                </a:cubicBezTo>
                <a:cubicBezTo>
                  <a:pt x="12010" y="41237"/>
                  <a:pt x="8566" y="42560"/>
                  <a:pt x="6057" y="44818"/>
                </a:cubicBezTo>
                <a:cubicBezTo>
                  <a:pt x="4846" y="45625"/>
                  <a:pt x="4039" y="46836"/>
                  <a:pt x="3231" y="48048"/>
                </a:cubicBezTo>
                <a:cubicBezTo>
                  <a:pt x="3231" y="48451"/>
                  <a:pt x="2827" y="48855"/>
                  <a:pt x="2827" y="49259"/>
                </a:cubicBezTo>
                <a:cubicBezTo>
                  <a:pt x="1" y="55315"/>
                  <a:pt x="2424" y="62583"/>
                  <a:pt x="8480" y="66217"/>
                </a:cubicBezTo>
                <a:cubicBezTo>
                  <a:pt x="10499" y="67024"/>
                  <a:pt x="12517" y="67832"/>
                  <a:pt x="14940" y="67832"/>
                </a:cubicBezTo>
                <a:cubicBezTo>
                  <a:pt x="18978" y="67832"/>
                  <a:pt x="23015" y="65813"/>
                  <a:pt x="25438" y="62179"/>
                </a:cubicBezTo>
                <a:lnTo>
                  <a:pt x="53297" y="78329"/>
                </a:lnTo>
                <a:lnTo>
                  <a:pt x="31898" y="84386"/>
                </a:lnTo>
                <a:cubicBezTo>
                  <a:pt x="30283" y="84790"/>
                  <a:pt x="29475" y="86001"/>
                  <a:pt x="29879" y="87616"/>
                </a:cubicBezTo>
                <a:cubicBezTo>
                  <a:pt x="30283" y="88827"/>
                  <a:pt x="31494" y="89635"/>
                  <a:pt x="32705" y="89635"/>
                </a:cubicBezTo>
                <a:lnTo>
                  <a:pt x="33109" y="89635"/>
                </a:lnTo>
                <a:lnTo>
                  <a:pt x="60161" y="82367"/>
                </a:lnTo>
                <a:lnTo>
                  <a:pt x="79945" y="93672"/>
                </a:lnTo>
                <a:lnTo>
                  <a:pt x="60161" y="105381"/>
                </a:lnTo>
                <a:lnTo>
                  <a:pt x="33109" y="98114"/>
                </a:lnTo>
                <a:cubicBezTo>
                  <a:pt x="32901" y="98044"/>
                  <a:pt x="32682" y="98011"/>
                  <a:pt x="32458" y="98011"/>
                </a:cubicBezTo>
                <a:cubicBezTo>
                  <a:pt x="31379" y="98011"/>
                  <a:pt x="30213" y="98794"/>
                  <a:pt x="29879" y="100132"/>
                </a:cubicBezTo>
                <a:cubicBezTo>
                  <a:pt x="29475" y="101344"/>
                  <a:pt x="30283" y="102959"/>
                  <a:pt x="31898" y="103362"/>
                </a:cubicBezTo>
                <a:lnTo>
                  <a:pt x="53297" y="109015"/>
                </a:lnTo>
                <a:lnTo>
                  <a:pt x="25438" y="125165"/>
                </a:lnTo>
                <a:cubicBezTo>
                  <a:pt x="23015" y="121935"/>
                  <a:pt x="18798" y="119961"/>
                  <a:pt x="14581" y="119961"/>
                </a:cubicBezTo>
                <a:cubicBezTo>
                  <a:pt x="12473" y="119961"/>
                  <a:pt x="10364" y="120455"/>
                  <a:pt x="8480" y="121531"/>
                </a:cubicBezTo>
                <a:cubicBezTo>
                  <a:pt x="5250" y="123146"/>
                  <a:pt x="3231" y="125973"/>
                  <a:pt x="2020" y="129607"/>
                </a:cubicBezTo>
                <a:cubicBezTo>
                  <a:pt x="1212" y="132433"/>
                  <a:pt x="1616" y="135663"/>
                  <a:pt x="2827" y="138489"/>
                </a:cubicBezTo>
                <a:cubicBezTo>
                  <a:pt x="2827" y="138893"/>
                  <a:pt x="3231" y="139297"/>
                  <a:pt x="3231" y="139701"/>
                </a:cubicBezTo>
                <a:cubicBezTo>
                  <a:pt x="4039" y="140912"/>
                  <a:pt x="4846" y="141719"/>
                  <a:pt x="6057" y="142931"/>
                </a:cubicBezTo>
                <a:cubicBezTo>
                  <a:pt x="8480" y="144949"/>
                  <a:pt x="11306" y="146564"/>
                  <a:pt x="14940" y="146564"/>
                </a:cubicBezTo>
                <a:cubicBezTo>
                  <a:pt x="16959" y="146564"/>
                  <a:pt x="19381" y="145757"/>
                  <a:pt x="21400" y="144949"/>
                </a:cubicBezTo>
                <a:cubicBezTo>
                  <a:pt x="24630" y="142931"/>
                  <a:pt x="26649" y="140104"/>
                  <a:pt x="27860" y="136874"/>
                </a:cubicBezTo>
                <a:cubicBezTo>
                  <a:pt x="28264" y="134452"/>
                  <a:pt x="28264" y="132433"/>
                  <a:pt x="27860" y="130010"/>
                </a:cubicBezTo>
                <a:lnTo>
                  <a:pt x="56123" y="113860"/>
                </a:lnTo>
                <a:lnTo>
                  <a:pt x="50471" y="135663"/>
                </a:lnTo>
                <a:cubicBezTo>
                  <a:pt x="50067" y="136874"/>
                  <a:pt x="50874" y="138489"/>
                  <a:pt x="52086" y="138893"/>
                </a:cubicBezTo>
                <a:lnTo>
                  <a:pt x="52893" y="138893"/>
                </a:lnTo>
                <a:cubicBezTo>
                  <a:pt x="54104" y="138893"/>
                  <a:pt x="55316" y="138085"/>
                  <a:pt x="55719" y="136874"/>
                </a:cubicBezTo>
                <a:lnTo>
                  <a:pt x="62583" y="109822"/>
                </a:lnTo>
                <a:lnTo>
                  <a:pt x="82771" y="98517"/>
                </a:lnTo>
                <a:lnTo>
                  <a:pt x="82771" y="121531"/>
                </a:lnTo>
                <a:lnTo>
                  <a:pt x="62987" y="141316"/>
                </a:lnTo>
                <a:cubicBezTo>
                  <a:pt x="62180" y="142123"/>
                  <a:pt x="62180" y="144142"/>
                  <a:pt x="62987" y="144949"/>
                </a:cubicBezTo>
                <a:cubicBezTo>
                  <a:pt x="63593" y="145555"/>
                  <a:pt x="64299" y="145858"/>
                  <a:pt x="65006" y="145858"/>
                </a:cubicBezTo>
                <a:cubicBezTo>
                  <a:pt x="65712" y="145858"/>
                  <a:pt x="66419" y="145555"/>
                  <a:pt x="67025" y="144949"/>
                </a:cubicBezTo>
                <a:lnTo>
                  <a:pt x="82771" y="129203"/>
                </a:lnTo>
                <a:lnTo>
                  <a:pt x="82771" y="161503"/>
                </a:lnTo>
                <a:cubicBezTo>
                  <a:pt x="76715" y="162715"/>
                  <a:pt x="72273" y="168367"/>
                  <a:pt x="72273" y="174424"/>
                </a:cubicBezTo>
                <a:cubicBezTo>
                  <a:pt x="72273" y="180884"/>
                  <a:pt x="76715" y="186536"/>
                  <a:pt x="82771" y="187748"/>
                </a:cubicBezTo>
                <a:cubicBezTo>
                  <a:pt x="82771" y="187748"/>
                  <a:pt x="88020" y="187344"/>
                  <a:pt x="88020" y="187344"/>
                </a:cubicBezTo>
                <a:cubicBezTo>
                  <a:pt x="88020" y="187344"/>
                  <a:pt x="98518" y="184114"/>
                  <a:pt x="98518" y="174424"/>
                </a:cubicBezTo>
                <a:cubicBezTo>
                  <a:pt x="98518" y="168367"/>
                  <a:pt x="94076" y="162715"/>
                  <a:pt x="88020" y="161503"/>
                </a:cubicBezTo>
                <a:lnTo>
                  <a:pt x="88020" y="129203"/>
                </a:lnTo>
                <a:lnTo>
                  <a:pt x="103767" y="144949"/>
                </a:lnTo>
                <a:cubicBezTo>
                  <a:pt x="104574" y="145353"/>
                  <a:pt x="105382" y="145757"/>
                  <a:pt x="105785" y="145757"/>
                </a:cubicBezTo>
                <a:cubicBezTo>
                  <a:pt x="106593" y="145757"/>
                  <a:pt x="107400" y="145353"/>
                  <a:pt x="107804" y="144949"/>
                </a:cubicBezTo>
                <a:cubicBezTo>
                  <a:pt x="109015" y="144142"/>
                  <a:pt x="109015" y="142123"/>
                  <a:pt x="107804" y="141316"/>
                </a:cubicBezTo>
                <a:lnTo>
                  <a:pt x="88020" y="121531"/>
                </a:lnTo>
                <a:lnTo>
                  <a:pt x="88020" y="98517"/>
                </a:lnTo>
                <a:lnTo>
                  <a:pt x="108208" y="109822"/>
                </a:lnTo>
                <a:lnTo>
                  <a:pt x="115476" y="136874"/>
                </a:lnTo>
                <a:cubicBezTo>
                  <a:pt x="115476" y="138085"/>
                  <a:pt x="116687" y="138893"/>
                  <a:pt x="117898" y="138893"/>
                </a:cubicBezTo>
                <a:lnTo>
                  <a:pt x="118706" y="138893"/>
                </a:lnTo>
                <a:cubicBezTo>
                  <a:pt x="119917" y="138489"/>
                  <a:pt x="120724" y="136874"/>
                  <a:pt x="120321" y="135663"/>
                </a:cubicBezTo>
                <a:lnTo>
                  <a:pt x="114668" y="113860"/>
                </a:lnTo>
                <a:lnTo>
                  <a:pt x="114668" y="113860"/>
                </a:lnTo>
                <a:lnTo>
                  <a:pt x="142931" y="130010"/>
                </a:lnTo>
                <a:cubicBezTo>
                  <a:pt x="142527" y="132433"/>
                  <a:pt x="142527" y="134452"/>
                  <a:pt x="143335" y="136874"/>
                </a:cubicBezTo>
                <a:cubicBezTo>
                  <a:pt x="144142" y="140104"/>
                  <a:pt x="146565" y="142931"/>
                  <a:pt x="149391" y="144949"/>
                </a:cubicBezTo>
                <a:cubicBezTo>
                  <a:pt x="151410" y="145757"/>
                  <a:pt x="153832" y="146564"/>
                  <a:pt x="155851" y="146564"/>
                </a:cubicBezTo>
                <a:cubicBezTo>
                  <a:pt x="159485" y="146564"/>
                  <a:pt x="162715" y="144949"/>
                  <a:pt x="164734" y="142931"/>
                </a:cubicBezTo>
                <a:cubicBezTo>
                  <a:pt x="165945" y="141719"/>
                  <a:pt x="166753" y="140912"/>
                  <a:pt x="167560" y="139701"/>
                </a:cubicBezTo>
                <a:cubicBezTo>
                  <a:pt x="167560" y="139297"/>
                  <a:pt x="167964" y="138893"/>
                  <a:pt x="167964" y="138489"/>
                </a:cubicBezTo>
                <a:cubicBezTo>
                  <a:pt x="169175" y="135663"/>
                  <a:pt x="169579" y="132433"/>
                  <a:pt x="168771" y="129607"/>
                </a:cubicBezTo>
                <a:cubicBezTo>
                  <a:pt x="167964" y="125973"/>
                  <a:pt x="165541" y="123146"/>
                  <a:pt x="162311" y="121531"/>
                </a:cubicBezTo>
                <a:cubicBezTo>
                  <a:pt x="160427" y="120455"/>
                  <a:pt x="158363" y="119961"/>
                  <a:pt x="156300" y="119961"/>
                </a:cubicBezTo>
                <a:cubicBezTo>
                  <a:pt x="152173" y="119961"/>
                  <a:pt x="148045" y="121935"/>
                  <a:pt x="145354" y="125165"/>
                </a:cubicBezTo>
                <a:lnTo>
                  <a:pt x="117494" y="109015"/>
                </a:lnTo>
                <a:lnTo>
                  <a:pt x="138893" y="103362"/>
                </a:lnTo>
                <a:cubicBezTo>
                  <a:pt x="140508" y="102959"/>
                  <a:pt x="141316" y="101344"/>
                  <a:pt x="140912" y="100132"/>
                </a:cubicBezTo>
                <a:cubicBezTo>
                  <a:pt x="140578" y="98794"/>
                  <a:pt x="139412" y="98011"/>
                  <a:pt x="138333" y="98011"/>
                </a:cubicBezTo>
                <a:cubicBezTo>
                  <a:pt x="138110" y="98011"/>
                  <a:pt x="137890" y="98044"/>
                  <a:pt x="137682" y="98114"/>
                </a:cubicBezTo>
                <a:lnTo>
                  <a:pt x="110630" y="105381"/>
                </a:lnTo>
                <a:lnTo>
                  <a:pt x="90846" y="93672"/>
                </a:lnTo>
                <a:lnTo>
                  <a:pt x="110630" y="82367"/>
                </a:lnTo>
                <a:lnTo>
                  <a:pt x="137682" y="89635"/>
                </a:lnTo>
                <a:lnTo>
                  <a:pt x="138490" y="89635"/>
                </a:lnTo>
                <a:cubicBezTo>
                  <a:pt x="139701" y="89635"/>
                  <a:pt x="140508" y="88827"/>
                  <a:pt x="140912" y="87616"/>
                </a:cubicBezTo>
                <a:cubicBezTo>
                  <a:pt x="141316" y="86001"/>
                  <a:pt x="140508" y="84790"/>
                  <a:pt x="138893" y="84386"/>
                </a:cubicBezTo>
                <a:lnTo>
                  <a:pt x="117494" y="78329"/>
                </a:lnTo>
                <a:lnTo>
                  <a:pt x="145354" y="62179"/>
                </a:lnTo>
                <a:cubicBezTo>
                  <a:pt x="147776" y="65813"/>
                  <a:pt x="151814" y="67832"/>
                  <a:pt x="155851" y="67832"/>
                </a:cubicBezTo>
                <a:cubicBezTo>
                  <a:pt x="158274" y="67832"/>
                  <a:pt x="160293" y="67024"/>
                  <a:pt x="162311" y="66217"/>
                </a:cubicBezTo>
                <a:cubicBezTo>
                  <a:pt x="168368" y="62583"/>
                  <a:pt x="170790" y="55315"/>
                  <a:pt x="167964" y="49259"/>
                </a:cubicBezTo>
                <a:cubicBezTo>
                  <a:pt x="167964" y="48855"/>
                  <a:pt x="167964" y="48451"/>
                  <a:pt x="167560" y="48048"/>
                </a:cubicBezTo>
                <a:cubicBezTo>
                  <a:pt x="166753" y="46836"/>
                  <a:pt x="165945" y="45625"/>
                  <a:pt x="164734" y="44818"/>
                </a:cubicBezTo>
                <a:cubicBezTo>
                  <a:pt x="162225" y="42560"/>
                  <a:pt x="158937" y="41237"/>
                  <a:pt x="155548" y="41237"/>
                </a:cubicBezTo>
                <a:cubicBezTo>
                  <a:pt x="153482" y="41237"/>
                  <a:pt x="151379" y="41729"/>
                  <a:pt x="149391" y="42799"/>
                </a:cubicBezTo>
                <a:cubicBezTo>
                  <a:pt x="144142" y="46029"/>
                  <a:pt x="141720" y="51681"/>
                  <a:pt x="142931" y="57334"/>
                </a:cubicBezTo>
                <a:lnTo>
                  <a:pt x="114668" y="73888"/>
                </a:lnTo>
                <a:lnTo>
                  <a:pt x="120321" y="52085"/>
                </a:lnTo>
                <a:cubicBezTo>
                  <a:pt x="120724" y="50874"/>
                  <a:pt x="119917" y="49259"/>
                  <a:pt x="118706" y="48855"/>
                </a:cubicBezTo>
                <a:cubicBezTo>
                  <a:pt x="118428" y="48786"/>
                  <a:pt x="118151" y="48752"/>
                  <a:pt x="117882" y="48752"/>
                </a:cubicBezTo>
                <a:cubicBezTo>
                  <a:pt x="116584" y="48752"/>
                  <a:pt x="115476" y="49536"/>
                  <a:pt x="115476" y="50874"/>
                </a:cubicBezTo>
                <a:lnTo>
                  <a:pt x="108208" y="77522"/>
                </a:lnTo>
                <a:lnTo>
                  <a:pt x="88020" y="89231"/>
                </a:lnTo>
                <a:lnTo>
                  <a:pt x="88020" y="66217"/>
                </a:lnTo>
                <a:lnTo>
                  <a:pt x="107804" y="46433"/>
                </a:lnTo>
                <a:cubicBezTo>
                  <a:pt x="109015" y="45221"/>
                  <a:pt x="109015" y="43606"/>
                  <a:pt x="107804" y="42799"/>
                </a:cubicBezTo>
                <a:cubicBezTo>
                  <a:pt x="107198" y="42193"/>
                  <a:pt x="106492" y="41890"/>
                  <a:pt x="105836" y="41890"/>
                </a:cubicBezTo>
                <a:cubicBezTo>
                  <a:pt x="105180" y="41890"/>
                  <a:pt x="104574" y="42193"/>
                  <a:pt x="104170" y="42799"/>
                </a:cubicBezTo>
                <a:lnTo>
                  <a:pt x="88020" y="58545"/>
                </a:lnTo>
                <a:lnTo>
                  <a:pt x="88020" y="26245"/>
                </a:lnTo>
                <a:cubicBezTo>
                  <a:pt x="94076" y="25033"/>
                  <a:pt x="98921" y="19381"/>
                  <a:pt x="98921" y="12921"/>
                </a:cubicBezTo>
                <a:cubicBezTo>
                  <a:pt x="98921" y="6864"/>
                  <a:pt x="94076" y="1212"/>
                  <a:pt x="88020" y="1"/>
                </a:cubicBezTo>
                <a:lnTo>
                  <a:pt x="88020" y="404"/>
                </a:lnTo>
                <a:cubicBezTo>
                  <a:pt x="87213" y="1"/>
                  <a:pt x="86405" y="1"/>
                  <a:pt x="85597" y="1"/>
                </a:cubicBezTo>
                <a:cubicBezTo>
                  <a:pt x="84386" y="1"/>
                  <a:pt x="83579" y="1"/>
                  <a:pt x="82771" y="404"/>
                </a:cubicBezTo>
                <a:lnTo>
                  <a:pt x="82771" y="1"/>
                </a:lnTo>
                <a:close/>
              </a:path>
            </a:pathLst>
          </a:custGeom>
          <a:solidFill>
            <a:srgbClr val="A3816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186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3" name="Rectangle: Rounded Corners 62"/>
          <p:cNvSpPr/>
          <p:nvPr/>
        </p:nvSpPr>
        <p:spPr>
          <a:xfrm>
            <a:off x="3259233" y="5156760"/>
            <a:ext cx="4907532" cy="68311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</a:pPr>
            <a:endParaRPr lang="en-US" sz="1865" kern="0">
              <a:solidFill>
                <a:srgbClr val="567185"/>
              </a:solidFill>
              <a:latin typeface="Arial" panose="020B0604020202020204"/>
              <a:sym typeface="Arial" panose="020B0604020202020204"/>
            </a:endParaRPr>
          </a:p>
        </p:txBody>
      </p:sp>
      <p:sp>
        <p:nvSpPr>
          <p:cNvPr id="62" name="Rectangle: Rounded Corners 61"/>
          <p:cNvSpPr/>
          <p:nvPr/>
        </p:nvSpPr>
        <p:spPr>
          <a:xfrm>
            <a:off x="3272436" y="4087551"/>
            <a:ext cx="4907532" cy="68311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</a:pPr>
            <a:endParaRPr lang="en-US" sz="1865" kern="0">
              <a:solidFill>
                <a:srgbClr val="567185"/>
              </a:solidFill>
              <a:latin typeface="Arial" panose="020B0604020202020204"/>
              <a:sym typeface="Arial" panose="020B0604020202020204"/>
            </a:endParaRPr>
          </a:p>
        </p:txBody>
      </p:sp>
      <p:sp>
        <p:nvSpPr>
          <p:cNvPr id="61" name="Rectangle: Rounded Corners 60"/>
          <p:cNvSpPr/>
          <p:nvPr/>
        </p:nvSpPr>
        <p:spPr>
          <a:xfrm>
            <a:off x="3295903" y="3014117"/>
            <a:ext cx="4907532" cy="68311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</a:pPr>
            <a:endParaRPr lang="en-US" sz="1865" kern="0">
              <a:solidFill>
                <a:srgbClr val="567185"/>
              </a:solidFill>
              <a:latin typeface="Arial" panose="020B0604020202020204"/>
              <a:sym typeface="Arial" panose="020B0604020202020204"/>
            </a:endParaRPr>
          </a:p>
        </p:txBody>
      </p:sp>
      <p:sp>
        <p:nvSpPr>
          <p:cNvPr id="10" name="Rectangle: Rounded Corners 9"/>
          <p:cNvSpPr/>
          <p:nvPr/>
        </p:nvSpPr>
        <p:spPr>
          <a:xfrm>
            <a:off x="3296319" y="1930356"/>
            <a:ext cx="4907532" cy="68311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</a:pPr>
            <a:endParaRPr lang="en-US" sz="1865" kern="0">
              <a:solidFill>
                <a:srgbClr val="567185"/>
              </a:solidFill>
              <a:latin typeface="Arial" panose="020B0604020202020204"/>
              <a:sym typeface="Arial" panose="020B0604020202020204"/>
            </a:endParaRPr>
          </a:p>
        </p:txBody>
      </p:sp>
      <p:grpSp>
        <p:nvGrpSpPr>
          <p:cNvPr id="20" name="Google Shape;241;p4"/>
          <p:cNvGrpSpPr/>
          <p:nvPr/>
        </p:nvGrpSpPr>
        <p:grpSpPr>
          <a:xfrm rot="1542551" flipH="1">
            <a:off x="10917865" y="3206958"/>
            <a:ext cx="1072647" cy="1461799"/>
            <a:chOff x="2203847" y="-2373322"/>
            <a:chExt cx="804491" cy="1096358"/>
          </a:xfrm>
        </p:grpSpPr>
        <p:sp>
          <p:nvSpPr>
            <p:cNvPr id="21" name="Google Shape;242;p4"/>
            <p:cNvSpPr/>
            <p:nvPr/>
          </p:nvSpPr>
          <p:spPr>
            <a:xfrm>
              <a:off x="2741050" y="-2373322"/>
              <a:ext cx="267288" cy="283676"/>
            </a:xfrm>
            <a:custGeom>
              <a:avLst/>
              <a:gdLst/>
              <a:ahLst/>
              <a:cxnLst/>
              <a:rect l="l" t="t" r="r" b="b"/>
              <a:pathLst>
                <a:path w="1631" h="1731" extrusionOk="0">
                  <a:moveTo>
                    <a:pt x="1414" y="0"/>
                  </a:moveTo>
                  <a:cubicBezTo>
                    <a:pt x="1389" y="0"/>
                    <a:pt x="1365" y="9"/>
                    <a:pt x="1340" y="26"/>
                  </a:cubicBezTo>
                  <a:cubicBezTo>
                    <a:pt x="1105" y="80"/>
                    <a:pt x="888" y="297"/>
                    <a:pt x="725" y="496"/>
                  </a:cubicBezTo>
                  <a:cubicBezTo>
                    <a:pt x="598" y="678"/>
                    <a:pt x="435" y="877"/>
                    <a:pt x="308" y="1076"/>
                  </a:cubicBezTo>
                  <a:cubicBezTo>
                    <a:pt x="217" y="1221"/>
                    <a:pt x="54" y="1420"/>
                    <a:pt x="0" y="1619"/>
                  </a:cubicBezTo>
                  <a:cubicBezTo>
                    <a:pt x="0" y="1701"/>
                    <a:pt x="28" y="1730"/>
                    <a:pt x="71" y="1730"/>
                  </a:cubicBezTo>
                  <a:cubicBezTo>
                    <a:pt x="160" y="1730"/>
                    <a:pt x="313" y="1602"/>
                    <a:pt x="399" y="1565"/>
                  </a:cubicBezTo>
                  <a:cubicBezTo>
                    <a:pt x="725" y="1329"/>
                    <a:pt x="1051" y="1076"/>
                    <a:pt x="1322" y="786"/>
                  </a:cubicBezTo>
                  <a:cubicBezTo>
                    <a:pt x="1485" y="605"/>
                    <a:pt x="1630" y="388"/>
                    <a:pt x="1576" y="152"/>
                  </a:cubicBezTo>
                  <a:cubicBezTo>
                    <a:pt x="1576" y="116"/>
                    <a:pt x="1539" y="62"/>
                    <a:pt x="1503" y="44"/>
                  </a:cubicBezTo>
                  <a:cubicBezTo>
                    <a:pt x="1473" y="14"/>
                    <a:pt x="1443" y="0"/>
                    <a:pt x="14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243;p4"/>
            <p:cNvSpPr/>
            <p:nvPr/>
          </p:nvSpPr>
          <p:spPr>
            <a:xfrm>
              <a:off x="2613386" y="-2041300"/>
              <a:ext cx="353325" cy="132251"/>
            </a:xfrm>
            <a:custGeom>
              <a:avLst/>
              <a:gdLst/>
              <a:ahLst/>
              <a:cxnLst/>
              <a:rect l="l" t="t" r="r" b="b"/>
              <a:pathLst>
                <a:path w="2156" h="807" extrusionOk="0">
                  <a:moveTo>
                    <a:pt x="1890" y="1"/>
                  </a:moveTo>
                  <a:cubicBezTo>
                    <a:pt x="1858" y="1"/>
                    <a:pt x="1825" y="5"/>
                    <a:pt x="1793" y="10"/>
                  </a:cubicBezTo>
                  <a:cubicBezTo>
                    <a:pt x="1467" y="46"/>
                    <a:pt x="1123" y="137"/>
                    <a:pt x="815" y="300"/>
                  </a:cubicBezTo>
                  <a:cubicBezTo>
                    <a:pt x="544" y="444"/>
                    <a:pt x="200" y="589"/>
                    <a:pt x="0" y="807"/>
                  </a:cubicBezTo>
                  <a:cubicBezTo>
                    <a:pt x="562" y="807"/>
                    <a:pt x="1123" y="698"/>
                    <a:pt x="1667" y="517"/>
                  </a:cubicBezTo>
                  <a:cubicBezTo>
                    <a:pt x="1793" y="481"/>
                    <a:pt x="1884" y="462"/>
                    <a:pt x="1974" y="390"/>
                  </a:cubicBezTo>
                  <a:cubicBezTo>
                    <a:pt x="2065" y="318"/>
                    <a:pt x="2155" y="209"/>
                    <a:pt x="2083" y="100"/>
                  </a:cubicBezTo>
                  <a:cubicBezTo>
                    <a:pt x="2044" y="23"/>
                    <a:pt x="1969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Google Shape;244;p4"/>
            <p:cNvSpPr/>
            <p:nvPr/>
          </p:nvSpPr>
          <p:spPr>
            <a:xfrm>
              <a:off x="2484084" y="-1799412"/>
              <a:ext cx="375777" cy="163552"/>
            </a:xfrm>
            <a:custGeom>
              <a:avLst/>
              <a:gdLst/>
              <a:ahLst/>
              <a:cxnLst/>
              <a:rect l="l" t="t" r="r" b="b"/>
              <a:pathLst>
                <a:path w="2293" h="998" extrusionOk="0">
                  <a:moveTo>
                    <a:pt x="1985" y="1"/>
                  </a:moveTo>
                  <a:cubicBezTo>
                    <a:pt x="1586" y="55"/>
                    <a:pt x="1188" y="200"/>
                    <a:pt x="880" y="399"/>
                  </a:cubicBezTo>
                  <a:cubicBezTo>
                    <a:pt x="699" y="508"/>
                    <a:pt x="518" y="616"/>
                    <a:pt x="355" y="743"/>
                  </a:cubicBezTo>
                  <a:cubicBezTo>
                    <a:pt x="303" y="795"/>
                    <a:pt x="0" y="998"/>
                    <a:pt x="200" y="998"/>
                  </a:cubicBezTo>
                  <a:cubicBezTo>
                    <a:pt x="209" y="998"/>
                    <a:pt x="218" y="997"/>
                    <a:pt x="228" y="997"/>
                  </a:cubicBezTo>
                  <a:cubicBezTo>
                    <a:pt x="518" y="960"/>
                    <a:pt x="826" y="906"/>
                    <a:pt x="1134" y="852"/>
                  </a:cubicBezTo>
                  <a:cubicBezTo>
                    <a:pt x="1460" y="797"/>
                    <a:pt x="1822" y="707"/>
                    <a:pt x="2093" y="508"/>
                  </a:cubicBezTo>
                  <a:cubicBezTo>
                    <a:pt x="2166" y="435"/>
                    <a:pt x="2238" y="381"/>
                    <a:pt x="2256" y="290"/>
                  </a:cubicBezTo>
                  <a:cubicBezTo>
                    <a:pt x="2293" y="200"/>
                    <a:pt x="2274" y="91"/>
                    <a:pt x="2220" y="55"/>
                  </a:cubicBezTo>
                  <a:cubicBezTo>
                    <a:pt x="2148" y="1"/>
                    <a:pt x="2075" y="1"/>
                    <a:pt x="19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" name="Google Shape;245;p4"/>
            <p:cNvSpPr/>
            <p:nvPr/>
          </p:nvSpPr>
          <p:spPr>
            <a:xfrm>
              <a:off x="2456060" y="-1539334"/>
              <a:ext cx="338576" cy="135365"/>
            </a:xfrm>
            <a:custGeom>
              <a:avLst/>
              <a:gdLst/>
              <a:ahLst/>
              <a:cxnLst/>
              <a:rect l="l" t="t" r="r" b="b"/>
              <a:pathLst>
                <a:path w="2066" h="826" extrusionOk="0">
                  <a:moveTo>
                    <a:pt x="1798" y="0"/>
                  </a:moveTo>
                  <a:cubicBezTo>
                    <a:pt x="1737" y="0"/>
                    <a:pt x="1672" y="15"/>
                    <a:pt x="1612" y="25"/>
                  </a:cubicBezTo>
                  <a:cubicBezTo>
                    <a:pt x="1051" y="134"/>
                    <a:pt x="453" y="406"/>
                    <a:pt x="1" y="768"/>
                  </a:cubicBezTo>
                  <a:cubicBezTo>
                    <a:pt x="55" y="822"/>
                    <a:pt x="146" y="822"/>
                    <a:pt x="218" y="822"/>
                  </a:cubicBezTo>
                  <a:cubicBezTo>
                    <a:pt x="275" y="824"/>
                    <a:pt x="333" y="826"/>
                    <a:pt x="390" y="826"/>
                  </a:cubicBezTo>
                  <a:cubicBezTo>
                    <a:pt x="785" y="826"/>
                    <a:pt x="1176" y="772"/>
                    <a:pt x="1540" y="677"/>
                  </a:cubicBezTo>
                  <a:cubicBezTo>
                    <a:pt x="1703" y="641"/>
                    <a:pt x="1866" y="569"/>
                    <a:pt x="1956" y="460"/>
                  </a:cubicBezTo>
                  <a:cubicBezTo>
                    <a:pt x="2047" y="333"/>
                    <a:pt x="2065" y="134"/>
                    <a:pt x="1938" y="43"/>
                  </a:cubicBezTo>
                  <a:cubicBezTo>
                    <a:pt x="1897" y="11"/>
                    <a:pt x="1849" y="0"/>
                    <a:pt x="17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" name="Google Shape;246;p4"/>
            <p:cNvSpPr/>
            <p:nvPr/>
          </p:nvSpPr>
          <p:spPr>
            <a:xfrm>
              <a:off x="2524399" y="-2271225"/>
              <a:ext cx="121763" cy="385937"/>
            </a:xfrm>
            <a:custGeom>
              <a:avLst/>
              <a:gdLst/>
              <a:ahLst/>
              <a:cxnLst/>
              <a:rect l="l" t="t" r="r" b="b"/>
              <a:pathLst>
                <a:path w="743" h="2355" extrusionOk="0">
                  <a:moveTo>
                    <a:pt x="380" y="0"/>
                  </a:moveTo>
                  <a:cubicBezTo>
                    <a:pt x="272" y="0"/>
                    <a:pt x="163" y="91"/>
                    <a:pt x="109" y="181"/>
                  </a:cubicBezTo>
                  <a:cubicBezTo>
                    <a:pt x="0" y="417"/>
                    <a:pt x="0" y="688"/>
                    <a:pt x="36" y="942"/>
                  </a:cubicBezTo>
                  <a:cubicBezTo>
                    <a:pt x="109" y="1177"/>
                    <a:pt x="199" y="1413"/>
                    <a:pt x="272" y="1666"/>
                  </a:cubicBezTo>
                  <a:cubicBezTo>
                    <a:pt x="344" y="1884"/>
                    <a:pt x="362" y="2155"/>
                    <a:pt x="471" y="2354"/>
                  </a:cubicBezTo>
                  <a:cubicBezTo>
                    <a:pt x="634" y="2318"/>
                    <a:pt x="634" y="1902"/>
                    <a:pt x="652" y="1793"/>
                  </a:cubicBezTo>
                  <a:cubicBezTo>
                    <a:pt x="688" y="1540"/>
                    <a:pt x="743" y="1268"/>
                    <a:pt x="743" y="978"/>
                  </a:cubicBezTo>
                  <a:cubicBezTo>
                    <a:pt x="743" y="725"/>
                    <a:pt x="725" y="489"/>
                    <a:pt x="634" y="254"/>
                  </a:cubicBezTo>
                  <a:cubicBezTo>
                    <a:pt x="580" y="145"/>
                    <a:pt x="489" y="36"/>
                    <a:pt x="3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" name="Google Shape;247;p4"/>
            <p:cNvSpPr/>
            <p:nvPr/>
          </p:nvSpPr>
          <p:spPr>
            <a:xfrm>
              <a:off x="2361173" y="-2003444"/>
              <a:ext cx="151261" cy="358733"/>
            </a:xfrm>
            <a:custGeom>
              <a:avLst/>
              <a:gdLst/>
              <a:ahLst/>
              <a:cxnLst/>
              <a:rect l="l" t="t" r="r" b="b"/>
              <a:pathLst>
                <a:path w="923" h="2189" extrusionOk="0">
                  <a:moveTo>
                    <a:pt x="224" y="1"/>
                  </a:moveTo>
                  <a:cubicBezTo>
                    <a:pt x="199" y="1"/>
                    <a:pt x="172" y="5"/>
                    <a:pt x="145" y="14"/>
                  </a:cubicBezTo>
                  <a:cubicBezTo>
                    <a:pt x="127" y="50"/>
                    <a:pt x="109" y="69"/>
                    <a:pt x="91" y="123"/>
                  </a:cubicBezTo>
                  <a:cubicBezTo>
                    <a:pt x="0" y="286"/>
                    <a:pt x="0" y="521"/>
                    <a:pt x="36" y="720"/>
                  </a:cubicBezTo>
                  <a:cubicBezTo>
                    <a:pt x="91" y="938"/>
                    <a:pt x="181" y="1137"/>
                    <a:pt x="272" y="1318"/>
                  </a:cubicBezTo>
                  <a:cubicBezTo>
                    <a:pt x="399" y="1590"/>
                    <a:pt x="562" y="1879"/>
                    <a:pt x="725" y="2133"/>
                  </a:cubicBezTo>
                  <a:cubicBezTo>
                    <a:pt x="743" y="2151"/>
                    <a:pt x="761" y="2187"/>
                    <a:pt x="815" y="2187"/>
                  </a:cubicBezTo>
                  <a:cubicBezTo>
                    <a:pt x="818" y="2188"/>
                    <a:pt x="820" y="2189"/>
                    <a:pt x="822" y="2189"/>
                  </a:cubicBezTo>
                  <a:cubicBezTo>
                    <a:pt x="923" y="2189"/>
                    <a:pt x="906" y="1461"/>
                    <a:pt x="906" y="1372"/>
                  </a:cubicBezTo>
                  <a:cubicBezTo>
                    <a:pt x="888" y="1119"/>
                    <a:pt x="815" y="811"/>
                    <a:pt x="706" y="521"/>
                  </a:cubicBezTo>
                  <a:cubicBezTo>
                    <a:pt x="616" y="322"/>
                    <a:pt x="489" y="87"/>
                    <a:pt x="290" y="14"/>
                  </a:cubicBezTo>
                  <a:cubicBezTo>
                    <a:pt x="272" y="5"/>
                    <a:pt x="249" y="1"/>
                    <a:pt x="2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" name="Google Shape;248;p4"/>
            <p:cNvSpPr/>
            <p:nvPr/>
          </p:nvSpPr>
          <p:spPr>
            <a:xfrm>
              <a:off x="2203847" y="-1611277"/>
              <a:ext cx="270238" cy="200753"/>
            </a:xfrm>
            <a:custGeom>
              <a:avLst/>
              <a:gdLst/>
              <a:ahLst/>
              <a:cxnLst/>
              <a:rect l="l" t="t" r="r" b="b"/>
              <a:pathLst>
                <a:path w="1649" h="1225" extrusionOk="0">
                  <a:moveTo>
                    <a:pt x="291" y="1"/>
                  </a:moveTo>
                  <a:cubicBezTo>
                    <a:pt x="236" y="1"/>
                    <a:pt x="180" y="13"/>
                    <a:pt x="145" y="48"/>
                  </a:cubicBezTo>
                  <a:cubicBezTo>
                    <a:pt x="0" y="138"/>
                    <a:pt x="0" y="356"/>
                    <a:pt x="73" y="482"/>
                  </a:cubicBezTo>
                  <a:cubicBezTo>
                    <a:pt x="145" y="627"/>
                    <a:pt x="272" y="718"/>
                    <a:pt x="417" y="808"/>
                  </a:cubicBezTo>
                  <a:cubicBezTo>
                    <a:pt x="725" y="1008"/>
                    <a:pt x="1087" y="1225"/>
                    <a:pt x="1467" y="1225"/>
                  </a:cubicBezTo>
                  <a:cubicBezTo>
                    <a:pt x="1648" y="1225"/>
                    <a:pt x="1522" y="1116"/>
                    <a:pt x="1467" y="1044"/>
                  </a:cubicBezTo>
                  <a:cubicBezTo>
                    <a:pt x="1377" y="935"/>
                    <a:pt x="1322" y="827"/>
                    <a:pt x="1250" y="718"/>
                  </a:cubicBezTo>
                  <a:cubicBezTo>
                    <a:pt x="1069" y="464"/>
                    <a:pt x="870" y="283"/>
                    <a:pt x="634" y="120"/>
                  </a:cubicBezTo>
                  <a:cubicBezTo>
                    <a:pt x="580" y="84"/>
                    <a:pt x="489" y="30"/>
                    <a:pt x="381" y="12"/>
                  </a:cubicBezTo>
                  <a:cubicBezTo>
                    <a:pt x="354" y="5"/>
                    <a:pt x="323" y="1"/>
                    <a:pt x="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" name="Google Shape;249;p4"/>
            <p:cNvSpPr/>
            <p:nvPr/>
          </p:nvSpPr>
          <p:spPr>
            <a:xfrm>
              <a:off x="2450160" y="-2102100"/>
              <a:ext cx="311700" cy="825136"/>
            </a:xfrm>
            <a:custGeom>
              <a:avLst/>
              <a:gdLst/>
              <a:ahLst/>
              <a:cxnLst/>
              <a:rect l="l" t="t" r="r" b="b"/>
              <a:pathLst>
                <a:path w="1902" h="5035" fill="none" extrusionOk="0">
                  <a:moveTo>
                    <a:pt x="37" y="5035"/>
                  </a:moveTo>
                  <a:cubicBezTo>
                    <a:pt x="0" y="3206"/>
                    <a:pt x="670" y="1377"/>
                    <a:pt x="1902" y="0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1" name="Rectangle 112"/>
          <p:cNvSpPr>
            <a:spLocks noChangeArrowheads="1"/>
          </p:cNvSpPr>
          <p:nvPr/>
        </p:nvSpPr>
        <p:spPr bwMode="auto">
          <a:xfrm>
            <a:off x="887229" y="787216"/>
            <a:ext cx="10425633" cy="79949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00B0F0"/>
            </a:solidFill>
          </a:ln>
          <a:effectLst/>
        </p:spPr>
        <p:txBody>
          <a:bodyPr/>
          <a:lstStyle/>
          <a:p>
            <a:pPr marL="1301750" indent="-1301750" algn="just" defTabSz="1219200">
              <a:spcBef>
                <a:spcPct val="20000"/>
              </a:spcBef>
              <a:buClr>
                <a:srgbClr val="000000"/>
              </a:buClr>
            </a:pPr>
            <a:r>
              <a:rPr lang="en-US" altLang="en-US" sz="3735" b="1" kern="0">
                <a:solidFill>
                  <a:srgbClr val="00257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Câu 2: Nước ta thuộc khu vực nào của châu Á?</a:t>
            </a:r>
            <a:endParaRPr lang="en-US" altLang="en-US" sz="3735" b="1" kern="0">
              <a:solidFill>
                <a:srgbClr val="00257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2502430" y="1975536"/>
            <a:ext cx="6310194" cy="547927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219200">
              <a:defRPr/>
            </a:pP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Đông Á</a:t>
            </a:r>
            <a:endParaRPr lang="en-US" sz="32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5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7850763" y="4156462"/>
            <a:ext cx="669244" cy="678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7850763" y="1971229"/>
            <a:ext cx="625036" cy="63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7850763" y="5179244"/>
            <a:ext cx="705563" cy="715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7850763" y="2967233"/>
            <a:ext cx="1069776" cy="940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Rectangle 57"/>
          <p:cNvSpPr/>
          <p:nvPr/>
        </p:nvSpPr>
        <p:spPr>
          <a:xfrm>
            <a:off x="2502432" y="3046777"/>
            <a:ext cx="6310194" cy="547927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219200">
              <a:defRPr/>
            </a:pP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Đông Nam Á</a:t>
            </a:r>
            <a:endParaRPr lang="en-US" sz="32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2695866" y="4087551"/>
            <a:ext cx="6310194" cy="547927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219200">
              <a:defRPr/>
            </a:pP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Nam Á</a:t>
            </a:r>
            <a:endParaRPr lang="en-US" sz="32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3653159" y="5243484"/>
            <a:ext cx="3744284" cy="547927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219200">
              <a:defRPr/>
            </a:pP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Bắc Á</a:t>
            </a:r>
            <a:endParaRPr lang="en-US" sz="32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r="48449"/>
          <a:stretch>
            <a:fillRect/>
          </a:stretch>
        </p:blipFill>
        <p:spPr>
          <a:xfrm>
            <a:off x="2544656" y="1916806"/>
            <a:ext cx="732705" cy="7994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30900" r="30969"/>
          <a:stretch>
            <a:fillRect/>
          </a:stretch>
        </p:blipFill>
        <p:spPr>
          <a:xfrm>
            <a:off x="2563490" y="2890469"/>
            <a:ext cx="583275" cy="8604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/>
          <a:srcRect l="49439" b="1828"/>
          <a:stretch>
            <a:fillRect/>
          </a:stretch>
        </p:blipFill>
        <p:spPr>
          <a:xfrm>
            <a:off x="2529869" y="4040771"/>
            <a:ext cx="650516" cy="7104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/>
          <a:srcRect l="29115" r="26624"/>
          <a:stretch>
            <a:fillRect/>
          </a:stretch>
        </p:blipFill>
        <p:spPr>
          <a:xfrm>
            <a:off x="2464246" y="5046361"/>
            <a:ext cx="667193" cy="847916"/>
          </a:xfrm>
          <a:prstGeom prst="rect">
            <a:avLst/>
          </a:prstGeom>
        </p:spPr>
      </p:pic>
      <p:sp>
        <p:nvSpPr>
          <p:cNvPr id="65" name="Google Shape;313;p49"/>
          <p:cNvSpPr/>
          <p:nvPr/>
        </p:nvSpPr>
        <p:spPr>
          <a:xfrm>
            <a:off x="11078403" y="661777"/>
            <a:ext cx="463009" cy="529631"/>
          </a:xfrm>
          <a:custGeom>
            <a:avLst/>
            <a:gdLst/>
            <a:ahLst/>
            <a:cxnLst/>
            <a:rect l="l" t="t" r="r" b="b"/>
            <a:pathLst>
              <a:path w="168367" h="192593" extrusionOk="0">
                <a:moveTo>
                  <a:pt x="84385" y="62987"/>
                </a:moveTo>
                <a:lnTo>
                  <a:pt x="86808" y="69043"/>
                </a:lnTo>
                <a:lnTo>
                  <a:pt x="92461" y="81963"/>
                </a:lnTo>
                <a:lnTo>
                  <a:pt x="106592" y="80348"/>
                </a:lnTo>
                <a:lnTo>
                  <a:pt x="113052" y="79541"/>
                </a:lnTo>
                <a:lnTo>
                  <a:pt x="109015" y="85193"/>
                </a:lnTo>
                <a:lnTo>
                  <a:pt x="100940" y="96499"/>
                </a:lnTo>
                <a:lnTo>
                  <a:pt x="109015" y="107804"/>
                </a:lnTo>
                <a:lnTo>
                  <a:pt x="113052" y="113053"/>
                </a:lnTo>
                <a:lnTo>
                  <a:pt x="113052" y="113053"/>
                </a:lnTo>
                <a:lnTo>
                  <a:pt x="106592" y="112245"/>
                </a:lnTo>
                <a:lnTo>
                  <a:pt x="92461" y="110630"/>
                </a:lnTo>
                <a:lnTo>
                  <a:pt x="86808" y="123550"/>
                </a:lnTo>
                <a:lnTo>
                  <a:pt x="84385" y="129607"/>
                </a:lnTo>
                <a:lnTo>
                  <a:pt x="81559" y="123550"/>
                </a:lnTo>
                <a:lnTo>
                  <a:pt x="75907" y="110630"/>
                </a:lnTo>
                <a:lnTo>
                  <a:pt x="61775" y="112245"/>
                </a:lnTo>
                <a:lnTo>
                  <a:pt x="55315" y="113053"/>
                </a:lnTo>
                <a:lnTo>
                  <a:pt x="55315" y="113053"/>
                </a:lnTo>
                <a:lnTo>
                  <a:pt x="59353" y="107804"/>
                </a:lnTo>
                <a:lnTo>
                  <a:pt x="67428" y="96499"/>
                </a:lnTo>
                <a:lnTo>
                  <a:pt x="59353" y="85193"/>
                </a:lnTo>
                <a:lnTo>
                  <a:pt x="55315" y="79541"/>
                </a:lnTo>
                <a:lnTo>
                  <a:pt x="61775" y="80348"/>
                </a:lnTo>
                <a:lnTo>
                  <a:pt x="75907" y="81963"/>
                </a:lnTo>
                <a:lnTo>
                  <a:pt x="81559" y="69043"/>
                </a:lnTo>
                <a:lnTo>
                  <a:pt x="84385" y="62987"/>
                </a:lnTo>
                <a:close/>
                <a:moveTo>
                  <a:pt x="84385" y="1"/>
                </a:moveTo>
                <a:cubicBezTo>
                  <a:pt x="82770" y="1"/>
                  <a:pt x="81559" y="1212"/>
                  <a:pt x="81559" y="2827"/>
                </a:cubicBezTo>
                <a:lnTo>
                  <a:pt x="81559" y="21803"/>
                </a:lnTo>
                <a:lnTo>
                  <a:pt x="71465" y="16151"/>
                </a:lnTo>
                <a:cubicBezTo>
                  <a:pt x="71036" y="15865"/>
                  <a:pt x="70556" y="15731"/>
                  <a:pt x="70080" y="15731"/>
                </a:cubicBezTo>
                <a:cubicBezTo>
                  <a:pt x="69211" y="15731"/>
                  <a:pt x="68353" y="16176"/>
                  <a:pt x="67831" y="16958"/>
                </a:cubicBezTo>
                <a:cubicBezTo>
                  <a:pt x="67024" y="18170"/>
                  <a:pt x="67428" y="19785"/>
                  <a:pt x="69043" y="20592"/>
                </a:cubicBezTo>
                <a:lnTo>
                  <a:pt x="81559" y="27860"/>
                </a:lnTo>
                <a:lnTo>
                  <a:pt x="81559" y="42395"/>
                </a:lnTo>
                <a:lnTo>
                  <a:pt x="56122" y="27456"/>
                </a:lnTo>
                <a:cubicBezTo>
                  <a:pt x="55820" y="27355"/>
                  <a:pt x="55492" y="27305"/>
                  <a:pt x="55157" y="27305"/>
                </a:cubicBezTo>
                <a:cubicBezTo>
                  <a:pt x="54154" y="27305"/>
                  <a:pt x="53094" y="27759"/>
                  <a:pt x="52489" y="28667"/>
                </a:cubicBezTo>
                <a:cubicBezTo>
                  <a:pt x="51681" y="29879"/>
                  <a:pt x="52085" y="31494"/>
                  <a:pt x="53296" y="32301"/>
                </a:cubicBezTo>
                <a:lnTo>
                  <a:pt x="81559" y="48451"/>
                </a:lnTo>
                <a:lnTo>
                  <a:pt x="81559" y="55719"/>
                </a:lnTo>
                <a:lnTo>
                  <a:pt x="72677" y="76311"/>
                </a:lnTo>
                <a:lnTo>
                  <a:pt x="50470" y="73888"/>
                </a:lnTo>
                <a:lnTo>
                  <a:pt x="44010" y="70254"/>
                </a:lnTo>
                <a:lnTo>
                  <a:pt x="44010" y="37550"/>
                </a:lnTo>
                <a:cubicBezTo>
                  <a:pt x="44010" y="36339"/>
                  <a:pt x="42798" y="35127"/>
                  <a:pt x="41587" y="35127"/>
                </a:cubicBezTo>
                <a:cubicBezTo>
                  <a:pt x="39972" y="35127"/>
                  <a:pt x="38761" y="36339"/>
                  <a:pt x="38761" y="37550"/>
                </a:cubicBezTo>
                <a:lnTo>
                  <a:pt x="38761" y="67024"/>
                </a:lnTo>
                <a:lnTo>
                  <a:pt x="26244" y="59757"/>
                </a:lnTo>
                <a:lnTo>
                  <a:pt x="26244" y="45221"/>
                </a:lnTo>
                <a:cubicBezTo>
                  <a:pt x="26244" y="43606"/>
                  <a:pt x="25033" y="42395"/>
                  <a:pt x="23418" y="42395"/>
                </a:cubicBezTo>
                <a:cubicBezTo>
                  <a:pt x="22207" y="42395"/>
                  <a:pt x="20996" y="43606"/>
                  <a:pt x="20996" y="45221"/>
                </a:cubicBezTo>
                <a:lnTo>
                  <a:pt x="20996" y="56527"/>
                </a:lnTo>
                <a:lnTo>
                  <a:pt x="4442" y="47240"/>
                </a:lnTo>
                <a:cubicBezTo>
                  <a:pt x="4012" y="46954"/>
                  <a:pt x="3533" y="46820"/>
                  <a:pt x="3056" y="46820"/>
                </a:cubicBezTo>
                <a:cubicBezTo>
                  <a:pt x="2187" y="46820"/>
                  <a:pt x="1329" y="47265"/>
                  <a:pt x="808" y="48048"/>
                </a:cubicBezTo>
                <a:cubicBezTo>
                  <a:pt x="0" y="49663"/>
                  <a:pt x="404" y="51278"/>
                  <a:pt x="1615" y="52085"/>
                </a:cubicBezTo>
                <a:lnTo>
                  <a:pt x="18169" y="61372"/>
                </a:lnTo>
                <a:lnTo>
                  <a:pt x="8479" y="67024"/>
                </a:lnTo>
                <a:cubicBezTo>
                  <a:pt x="6864" y="67832"/>
                  <a:pt x="6460" y="69447"/>
                  <a:pt x="7268" y="70658"/>
                </a:cubicBezTo>
                <a:cubicBezTo>
                  <a:pt x="7672" y="71466"/>
                  <a:pt x="8883" y="72273"/>
                  <a:pt x="9690" y="72273"/>
                </a:cubicBezTo>
                <a:cubicBezTo>
                  <a:pt x="10094" y="72273"/>
                  <a:pt x="10498" y="71869"/>
                  <a:pt x="10902" y="71869"/>
                </a:cubicBezTo>
                <a:lnTo>
                  <a:pt x="23418" y="64602"/>
                </a:lnTo>
                <a:lnTo>
                  <a:pt x="35935" y="71869"/>
                </a:lnTo>
                <a:lnTo>
                  <a:pt x="10498" y="86405"/>
                </a:lnTo>
                <a:cubicBezTo>
                  <a:pt x="9287" y="87212"/>
                  <a:pt x="8883" y="88827"/>
                  <a:pt x="9690" y="90038"/>
                </a:cubicBezTo>
                <a:cubicBezTo>
                  <a:pt x="10094" y="90846"/>
                  <a:pt x="10902" y="91250"/>
                  <a:pt x="12113" y="91250"/>
                </a:cubicBezTo>
                <a:cubicBezTo>
                  <a:pt x="12517" y="91250"/>
                  <a:pt x="12920" y="91250"/>
                  <a:pt x="13324" y="90846"/>
                </a:cubicBezTo>
                <a:lnTo>
                  <a:pt x="41587" y="74696"/>
                </a:lnTo>
                <a:lnTo>
                  <a:pt x="47644" y="78329"/>
                </a:lnTo>
                <a:lnTo>
                  <a:pt x="60968" y="96499"/>
                </a:lnTo>
                <a:lnTo>
                  <a:pt x="47644" y="114264"/>
                </a:lnTo>
                <a:lnTo>
                  <a:pt x="41587" y="117898"/>
                </a:lnTo>
                <a:lnTo>
                  <a:pt x="13324" y="101747"/>
                </a:lnTo>
                <a:cubicBezTo>
                  <a:pt x="12895" y="101461"/>
                  <a:pt x="12415" y="101327"/>
                  <a:pt x="11939" y="101327"/>
                </a:cubicBezTo>
                <a:cubicBezTo>
                  <a:pt x="11070" y="101327"/>
                  <a:pt x="10212" y="101773"/>
                  <a:pt x="9690" y="102555"/>
                </a:cubicBezTo>
                <a:cubicBezTo>
                  <a:pt x="8883" y="104170"/>
                  <a:pt x="9287" y="105785"/>
                  <a:pt x="10498" y="106189"/>
                </a:cubicBezTo>
                <a:lnTo>
                  <a:pt x="35935" y="121128"/>
                </a:lnTo>
                <a:lnTo>
                  <a:pt x="23418" y="128395"/>
                </a:lnTo>
                <a:lnTo>
                  <a:pt x="10902" y="121128"/>
                </a:lnTo>
                <a:cubicBezTo>
                  <a:pt x="10473" y="120842"/>
                  <a:pt x="9993" y="120708"/>
                  <a:pt x="9516" y="120708"/>
                </a:cubicBezTo>
                <a:cubicBezTo>
                  <a:pt x="8648" y="120708"/>
                  <a:pt x="7789" y="121153"/>
                  <a:pt x="7268" y="121935"/>
                </a:cubicBezTo>
                <a:cubicBezTo>
                  <a:pt x="6460" y="123147"/>
                  <a:pt x="6864" y="124762"/>
                  <a:pt x="8479" y="125569"/>
                </a:cubicBezTo>
                <a:lnTo>
                  <a:pt x="18169" y="131222"/>
                </a:lnTo>
                <a:lnTo>
                  <a:pt x="1615" y="140912"/>
                </a:lnTo>
                <a:cubicBezTo>
                  <a:pt x="404" y="141719"/>
                  <a:pt x="0" y="143334"/>
                  <a:pt x="808" y="144546"/>
                </a:cubicBezTo>
                <a:cubicBezTo>
                  <a:pt x="1212" y="145353"/>
                  <a:pt x="2019" y="145757"/>
                  <a:pt x="3230" y="145757"/>
                </a:cubicBezTo>
                <a:cubicBezTo>
                  <a:pt x="3634" y="145757"/>
                  <a:pt x="4038" y="145757"/>
                  <a:pt x="4442" y="145353"/>
                </a:cubicBezTo>
                <a:lnTo>
                  <a:pt x="20996" y="136067"/>
                </a:lnTo>
                <a:lnTo>
                  <a:pt x="20996" y="147372"/>
                </a:lnTo>
                <a:cubicBezTo>
                  <a:pt x="20996" y="148987"/>
                  <a:pt x="22207" y="150198"/>
                  <a:pt x="23418" y="150198"/>
                </a:cubicBezTo>
                <a:cubicBezTo>
                  <a:pt x="25033" y="150198"/>
                  <a:pt x="26244" y="148987"/>
                  <a:pt x="26244" y="147372"/>
                </a:cubicBezTo>
                <a:lnTo>
                  <a:pt x="26244" y="132837"/>
                </a:lnTo>
                <a:lnTo>
                  <a:pt x="38761" y="125569"/>
                </a:lnTo>
                <a:lnTo>
                  <a:pt x="38761" y="155043"/>
                </a:lnTo>
                <a:cubicBezTo>
                  <a:pt x="38761" y="156658"/>
                  <a:pt x="39972" y="157870"/>
                  <a:pt x="41587" y="157870"/>
                </a:cubicBezTo>
                <a:cubicBezTo>
                  <a:pt x="42798" y="157870"/>
                  <a:pt x="44010" y="156658"/>
                  <a:pt x="44010" y="155043"/>
                </a:cubicBezTo>
                <a:lnTo>
                  <a:pt x="44010" y="122743"/>
                </a:lnTo>
                <a:lnTo>
                  <a:pt x="50470" y="119109"/>
                </a:lnTo>
                <a:lnTo>
                  <a:pt x="72677" y="116686"/>
                </a:lnTo>
                <a:lnTo>
                  <a:pt x="81559" y="136874"/>
                </a:lnTo>
                <a:lnTo>
                  <a:pt x="81559" y="144142"/>
                </a:lnTo>
                <a:lnTo>
                  <a:pt x="53296" y="160292"/>
                </a:lnTo>
                <a:cubicBezTo>
                  <a:pt x="52085" y="161100"/>
                  <a:pt x="51681" y="162715"/>
                  <a:pt x="52489" y="164330"/>
                </a:cubicBezTo>
                <a:cubicBezTo>
                  <a:pt x="53010" y="165112"/>
                  <a:pt x="53868" y="165557"/>
                  <a:pt x="54737" y="165557"/>
                </a:cubicBezTo>
                <a:cubicBezTo>
                  <a:pt x="55214" y="165557"/>
                  <a:pt x="55693" y="165423"/>
                  <a:pt x="56122" y="165137"/>
                </a:cubicBezTo>
                <a:lnTo>
                  <a:pt x="81559" y="150602"/>
                </a:lnTo>
                <a:lnTo>
                  <a:pt x="81559" y="164733"/>
                </a:lnTo>
                <a:lnTo>
                  <a:pt x="69043" y="172001"/>
                </a:lnTo>
                <a:cubicBezTo>
                  <a:pt x="67428" y="172809"/>
                  <a:pt x="67024" y="174424"/>
                  <a:pt x="67831" y="175635"/>
                </a:cubicBezTo>
                <a:cubicBezTo>
                  <a:pt x="68235" y="176846"/>
                  <a:pt x="69446" y="177250"/>
                  <a:pt x="70254" y="177250"/>
                </a:cubicBezTo>
                <a:cubicBezTo>
                  <a:pt x="70658" y="177250"/>
                  <a:pt x="71061" y="176846"/>
                  <a:pt x="71465" y="176846"/>
                </a:cubicBezTo>
                <a:lnTo>
                  <a:pt x="81559" y="171194"/>
                </a:lnTo>
                <a:lnTo>
                  <a:pt x="81559" y="190170"/>
                </a:lnTo>
                <a:cubicBezTo>
                  <a:pt x="81559" y="191381"/>
                  <a:pt x="82770" y="192593"/>
                  <a:pt x="84385" y="192593"/>
                </a:cubicBezTo>
                <a:cubicBezTo>
                  <a:pt x="85597" y="192593"/>
                  <a:pt x="86808" y="191381"/>
                  <a:pt x="86808" y="190170"/>
                </a:cubicBezTo>
                <a:lnTo>
                  <a:pt x="86808" y="171194"/>
                </a:lnTo>
                <a:lnTo>
                  <a:pt x="96902" y="176846"/>
                </a:lnTo>
                <a:cubicBezTo>
                  <a:pt x="97306" y="177115"/>
                  <a:pt x="97754" y="177250"/>
                  <a:pt x="98203" y="177250"/>
                </a:cubicBezTo>
                <a:cubicBezTo>
                  <a:pt x="99100" y="177250"/>
                  <a:pt x="99997" y="176712"/>
                  <a:pt x="100536" y="175635"/>
                </a:cubicBezTo>
                <a:cubicBezTo>
                  <a:pt x="101343" y="174424"/>
                  <a:pt x="100940" y="172809"/>
                  <a:pt x="99324" y="172001"/>
                </a:cubicBezTo>
                <a:lnTo>
                  <a:pt x="86808" y="164733"/>
                </a:lnTo>
                <a:lnTo>
                  <a:pt x="86808" y="150602"/>
                </a:lnTo>
                <a:lnTo>
                  <a:pt x="112245" y="165137"/>
                </a:lnTo>
                <a:cubicBezTo>
                  <a:pt x="112648" y="165541"/>
                  <a:pt x="113052" y="165541"/>
                  <a:pt x="113860" y="165541"/>
                </a:cubicBezTo>
                <a:cubicBezTo>
                  <a:pt x="114667" y="165541"/>
                  <a:pt x="115475" y="165137"/>
                  <a:pt x="115879" y="164330"/>
                </a:cubicBezTo>
                <a:cubicBezTo>
                  <a:pt x="116686" y="162715"/>
                  <a:pt x="116282" y="161100"/>
                  <a:pt x="115071" y="160292"/>
                </a:cubicBezTo>
                <a:lnTo>
                  <a:pt x="86808" y="144142"/>
                </a:lnTo>
                <a:lnTo>
                  <a:pt x="86808" y="136874"/>
                </a:lnTo>
                <a:lnTo>
                  <a:pt x="95691" y="116686"/>
                </a:lnTo>
                <a:lnTo>
                  <a:pt x="117897" y="119109"/>
                </a:lnTo>
                <a:lnTo>
                  <a:pt x="124357" y="122743"/>
                </a:lnTo>
                <a:lnTo>
                  <a:pt x="124357" y="155043"/>
                </a:lnTo>
                <a:cubicBezTo>
                  <a:pt x="124357" y="156658"/>
                  <a:pt x="125569" y="157870"/>
                  <a:pt x="126780" y="157870"/>
                </a:cubicBezTo>
                <a:cubicBezTo>
                  <a:pt x="128395" y="157870"/>
                  <a:pt x="129606" y="156658"/>
                  <a:pt x="129606" y="155043"/>
                </a:cubicBezTo>
                <a:lnTo>
                  <a:pt x="129606" y="125569"/>
                </a:lnTo>
                <a:lnTo>
                  <a:pt x="142123" y="132837"/>
                </a:lnTo>
                <a:lnTo>
                  <a:pt x="142123" y="147372"/>
                </a:lnTo>
                <a:cubicBezTo>
                  <a:pt x="142123" y="148987"/>
                  <a:pt x="143334" y="150198"/>
                  <a:pt x="144949" y="150198"/>
                </a:cubicBezTo>
                <a:cubicBezTo>
                  <a:pt x="146160" y="150198"/>
                  <a:pt x="147372" y="148987"/>
                  <a:pt x="147372" y="147372"/>
                </a:cubicBezTo>
                <a:lnTo>
                  <a:pt x="147372" y="136067"/>
                </a:lnTo>
                <a:lnTo>
                  <a:pt x="163926" y="145353"/>
                </a:lnTo>
                <a:cubicBezTo>
                  <a:pt x="164329" y="145757"/>
                  <a:pt x="164733" y="145757"/>
                  <a:pt x="165137" y="145757"/>
                </a:cubicBezTo>
                <a:cubicBezTo>
                  <a:pt x="166348" y="145757"/>
                  <a:pt x="167156" y="145353"/>
                  <a:pt x="167559" y="144546"/>
                </a:cubicBezTo>
                <a:cubicBezTo>
                  <a:pt x="168367" y="143334"/>
                  <a:pt x="167963" y="141719"/>
                  <a:pt x="166752" y="140912"/>
                </a:cubicBezTo>
                <a:lnTo>
                  <a:pt x="150198" y="131222"/>
                </a:lnTo>
                <a:lnTo>
                  <a:pt x="160292" y="125569"/>
                </a:lnTo>
                <a:cubicBezTo>
                  <a:pt x="161503" y="124762"/>
                  <a:pt x="161907" y="123147"/>
                  <a:pt x="161099" y="121935"/>
                </a:cubicBezTo>
                <a:cubicBezTo>
                  <a:pt x="160578" y="121153"/>
                  <a:pt x="159720" y="120708"/>
                  <a:pt x="158851" y="120708"/>
                </a:cubicBezTo>
                <a:cubicBezTo>
                  <a:pt x="158374" y="120708"/>
                  <a:pt x="157895" y="120842"/>
                  <a:pt x="157466" y="121128"/>
                </a:cubicBezTo>
                <a:lnTo>
                  <a:pt x="144949" y="128395"/>
                </a:lnTo>
                <a:lnTo>
                  <a:pt x="132433" y="121128"/>
                </a:lnTo>
                <a:lnTo>
                  <a:pt x="157869" y="106189"/>
                </a:lnTo>
                <a:cubicBezTo>
                  <a:pt x="159081" y="105785"/>
                  <a:pt x="159484" y="103766"/>
                  <a:pt x="158677" y="102555"/>
                </a:cubicBezTo>
                <a:cubicBezTo>
                  <a:pt x="158155" y="101773"/>
                  <a:pt x="157297" y="101327"/>
                  <a:pt x="156428" y="101327"/>
                </a:cubicBezTo>
                <a:cubicBezTo>
                  <a:pt x="155952" y="101327"/>
                  <a:pt x="155472" y="101461"/>
                  <a:pt x="155043" y="101747"/>
                </a:cubicBezTo>
                <a:lnTo>
                  <a:pt x="126780" y="117898"/>
                </a:lnTo>
                <a:lnTo>
                  <a:pt x="120724" y="114264"/>
                </a:lnTo>
                <a:lnTo>
                  <a:pt x="107400" y="96499"/>
                </a:lnTo>
                <a:lnTo>
                  <a:pt x="120724" y="78329"/>
                </a:lnTo>
                <a:lnTo>
                  <a:pt x="126780" y="74696"/>
                </a:lnTo>
                <a:lnTo>
                  <a:pt x="155043" y="91250"/>
                </a:lnTo>
                <a:lnTo>
                  <a:pt x="156254" y="91250"/>
                </a:lnTo>
                <a:cubicBezTo>
                  <a:pt x="157466" y="91250"/>
                  <a:pt x="158273" y="90846"/>
                  <a:pt x="158677" y="90038"/>
                </a:cubicBezTo>
                <a:cubicBezTo>
                  <a:pt x="159484" y="88827"/>
                  <a:pt x="159081" y="87212"/>
                  <a:pt x="157869" y="86405"/>
                </a:cubicBezTo>
                <a:lnTo>
                  <a:pt x="132433" y="71869"/>
                </a:lnTo>
                <a:lnTo>
                  <a:pt x="144949" y="64602"/>
                </a:lnTo>
                <a:lnTo>
                  <a:pt x="157466" y="71869"/>
                </a:lnTo>
                <a:cubicBezTo>
                  <a:pt x="157869" y="71869"/>
                  <a:pt x="158273" y="72273"/>
                  <a:pt x="158677" y="72273"/>
                </a:cubicBezTo>
                <a:cubicBezTo>
                  <a:pt x="159888" y="72273"/>
                  <a:pt x="160696" y="71466"/>
                  <a:pt x="161099" y="70658"/>
                </a:cubicBezTo>
                <a:cubicBezTo>
                  <a:pt x="161907" y="69447"/>
                  <a:pt x="161503" y="67832"/>
                  <a:pt x="160292" y="67024"/>
                </a:cubicBezTo>
                <a:lnTo>
                  <a:pt x="150198" y="61372"/>
                </a:lnTo>
                <a:lnTo>
                  <a:pt x="166752" y="52085"/>
                </a:lnTo>
                <a:cubicBezTo>
                  <a:pt x="167963" y="51278"/>
                  <a:pt x="168367" y="49663"/>
                  <a:pt x="167559" y="48048"/>
                </a:cubicBezTo>
                <a:cubicBezTo>
                  <a:pt x="167038" y="47265"/>
                  <a:pt x="166180" y="46820"/>
                  <a:pt x="165311" y="46820"/>
                </a:cubicBezTo>
                <a:cubicBezTo>
                  <a:pt x="164834" y="46820"/>
                  <a:pt x="164355" y="46954"/>
                  <a:pt x="163926" y="47240"/>
                </a:cubicBezTo>
                <a:lnTo>
                  <a:pt x="147372" y="56527"/>
                </a:lnTo>
                <a:lnTo>
                  <a:pt x="147372" y="45221"/>
                </a:lnTo>
                <a:cubicBezTo>
                  <a:pt x="147372" y="43606"/>
                  <a:pt x="146160" y="42395"/>
                  <a:pt x="144949" y="42395"/>
                </a:cubicBezTo>
                <a:cubicBezTo>
                  <a:pt x="143334" y="42395"/>
                  <a:pt x="142123" y="43606"/>
                  <a:pt x="142123" y="45221"/>
                </a:cubicBezTo>
                <a:lnTo>
                  <a:pt x="142123" y="59757"/>
                </a:lnTo>
                <a:lnTo>
                  <a:pt x="129606" y="67024"/>
                </a:lnTo>
                <a:lnTo>
                  <a:pt x="129606" y="37550"/>
                </a:lnTo>
                <a:cubicBezTo>
                  <a:pt x="129606" y="36339"/>
                  <a:pt x="128395" y="35127"/>
                  <a:pt x="126780" y="35127"/>
                </a:cubicBezTo>
                <a:cubicBezTo>
                  <a:pt x="125569" y="35127"/>
                  <a:pt x="124357" y="36339"/>
                  <a:pt x="124357" y="37550"/>
                </a:cubicBezTo>
                <a:lnTo>
                  <a:pt x="124357" y="70254"/>
                </a:lnTo>
                <a:lnTo>
                  <a:pt x="117897" y="73888"/>
                </a:lnTo>
                <a:lnTo>
                  <a:pt x="95691" y="76311"/>
                </a:lnTo>
                <a:lnTo>
                  <a:pt x="86808" y="55719"/>
                </a:lnTo>
                <a:lnTo>
                  <a:pt x="86808" y="48451"/>
                </a:lnTo>
                <a:lnTo>
                  <a:pt x="115071" y="32301"/>
                </a:lnTo>
                <a:cubicBezTo>
                  <a:pt x="116282" y="31494"/>
                  <a:pt x="116686" y="29879"/>
                  <a:pt x="115879" y="28667"/>
                </a:cubicBezTo>
                <a:cubicBezTo>
                  <a:pt x="115273" y="27759"/>
                  <a:pt x="114213" y="27305"/>
                  <a:pt x="113210" y="27305"/>
                </a:cubicBezTo>
                <a:cubicBezTo>
                  <a:pt x="112876" y="27305"/>
                  <a:pt x="112548" y="27355"/>
                  <a:pt x="112245" y="27456"/>
                </a:cubicBezTo>
                <a:lnTo>
                  <a:pt x="86808" y="42395"/>
                </a:lnTo>
                <a:lnTo>
                  <a:pt x="86808" y="27860"/>
                </a:lnTo>
                <a:lnTo>
                  <a:pt x="99324" y="20592"/>
                </a:lnTo>
                <a:cubicBezTo>
                  <a:pt x="100940" y="19785"/>
                  <a:pt x="101343" y="18170"/>
                  <a:pt x="100536" y="16958"/>
                </a:cubicBezTo>
                <a:cubicBezTo>
                  <a:pt x="100014" y="16176"/>
                  <a:pt x="99156" y="15731"/>
                  <a:pt x="98287" y="15731"/>
                </a:cubicBezTo>
                <a:cubicBezTo>
                  <a:pt x="97811" y="15731"/>
                  <a:pt x="97331" y="15865"/>
                  <a:pt x="96902" y="16151"/>
                </a:cubicBezTo>
                <a:lnTo>
                  <a:pt x="86808" y="21803"/>
                </a:lnTo>
                <a:lnTo>
                  <a:pt x="86808" y="2827"/>
                </a:lnTo>
                <a:cubicBezTo>
                  <a:pt x="86808" y="1212"/>
                  <a:pt x="85597" y="1"/>
                  <a:pt x="84385" y="1"/>
                </a:cubicBezTo>
                <a:close/>
              </a:path>
            </a:pathLst>
          </a:custGeom>
          <a:solidFill>
            <a:srgbClr val="A3816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186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6" name="Google Shape;316;p49"/>
          <p:cNvSpPr/>
          <p:nvPr/>
        </p:nvSpPr>
        <p:spPr>
          <a:xfrm>
            <a:off x="1058310" y="381711"/>
            <a:ext cx="463009" cy="529631"/>
          </a:xfrm>
          <a:custGeom>
            <a:avLst/>
            <a:gdLst/>
            <a:ahLst/>
            <a:cxnLst/>
            <a:rect l="l" t="t" r="r" b="b"/>
            <a:pathLst>
              <a:path w="168367" h="192593" extrusionOk="0">
                <a:moveTo>
                  <a:pt x="83982" y="64602"/>
                </a:moveTo>
                <a:lnTo>
                  <a:pt x="86808" y="66217"/>
                </a:lnTo>
                <a:lnTo>
                  <a:pt x="109015" y="78733"/>
                </a:lnTo>
                <a:lnTo>
                  <a:pt x="111841" y="80348"/>
                </a:lnTo>
                <a:lnTo>
                  <a:pt x="111841" y="112245"/>
                </a:lnTo>
                <a:lnTo>
                  <a:pt x="109015" y="113860"/>
                </a:lnTo>
                <a:lnTo>
                  <a:pt x="86808" y="126780"/>
                </a:lnTo>
                <a:lnTo>
                  <a:pt x="83982" y="127992"/>
                </a:lnTo>
                <a:lnTo>
                  <a:pt x="81559" y="126780"/>
                </a:lnTo>
                <a:lnTo>
                  <a:pt x="59353" y="113860"/>
                </a:lnTo>
                <a:lnTo>
                  <a:pt x="56526" y="112245"/>
                </a:lnTo>
                <a:lnTo>
                  <a:pt x="56526" y="80348"/>
                </a:lnTo>
                <a:lnTo>
                  <a:pt x="59353" y="78733"/>
                </a:lnTo>
                <a:lnTo>
                  <a:pt x="81559" y="66217"/>
                </a:lnTo>
                <a:lnTo>
                  <a:pt x="83982" y="64602"/>
                </a:lnTo>
                <a:close/>
                <a:moveTo>
                  <a:pt x="83982" y="1"/>
                </a:moveTo>
                <a:cubicBezTo>
                  <a:pt x="82770" y="1"/>
                  <a:pt x="81559" y="1212"/>
                  <a:pt x="81559" y="2827"/>
                </a:cubicBezTo>
                <a:lnTo>
                  <a:pt x="81559" y="20996"/>
                </a:lnTo>
                <a:lnTo>
                  <a:pt x="71465" y="14940"/>
                </a:lnTo>
                <a:cubicBezTo>
                  <a:pt x="70927" y="14670"/>
                  <a:pt x="70389" y="14536"/>
                  <a:pt x="69880" y="14536"/>
                </a:cubicBezTo>
                <a:cubicBezTo>
                  <a:pt x="68863" y="14536"/>
                  <a:pt x="67966" y="15074"/>
                  <a:pt x="67428" y="16151"/>
                </a:cubicBezTo>
                <a:cubicBezTo>
                  <a:pt x="67024" y="17362"/>
                  <a:pt x="67428" y="18977"/>
                  <a:pt x="68639" y="19785"/>
                </a:cubicBezTo>
                <a:lnTo>
                  <a:pt x="81559" y="27052"/>
                </a:lnTo>
                <a:lnTo>
                  <a:pt x="81559" y="41991"/>
                </a:lnTo>
                <a:lnTo>
                  <a:pt x="55315" y="27052"/>
                </a:lnTo>
                <a:cubicBezTo>
                  <a:pt x="54886" y="26766"/>
                  <a:pt x="54406" y="26632"/>
                  <a:pt x="53930" y="26632"/>
                </a:cubicBezTo>
                <a:cubicBezTo>
                  <a:pt x="53061" y="26632"/>
                  <a:pt x="52203" y="27078"/>
                  <a:pt x="51681" y="27860"/>
                </a:cubicBezTo>
                <a:cubicBezTo>
                  <a:pt x="50874" y="29071"/>
                  <a:pt x="51277" y="30686"/>
                  <a:pt x="52489" y="31494"/>
                </a:cubicBezTo>
                <a:lnTo>
                  <a:pt x="81559" y="48451"/>
                </a:lnTo>
                <a:lnTo>
                  <a:pt x="81559" y="59757"/>
                </a:lnTo>
                <a:lnTo>
                  <a:pt x="54104" y="75907"/>
                </a:lnTo>
                <a:lnTo>
                  <a:pt x="43202" y="69447"/>
                </a:lnTo>
                <a:lnTo>
                  <a:pt x="43202" y="37146"/>
                </a:lnTo>
                <a:cubicBezTo>
                  <a:pt x="43202" y="35531"/>
                  <a:pt x="41991" y="34320"/>
                  <a:pt x="40376" y="34320"/>
                </a:cubicBezTo>
                <a:cubicBezTo>
                  <a:pt x="38761" y="34320"/>
                  <a:pt x="37550" y="35531"/>
                  <a:pt x="37550" y="37146"/>
                </a:cubicBezTo>
                <a:lnTo>
                  <a:pt x="37550" y="66620"/>
                </a:lnTo>
                <a:lnTo>
                  <a:pt x="24629" y="58949"/>
                </a:lnTo>
                <a:lnTo>
                  <a:pt x="24629" y="44818"/>
                </a:lnTo>
                <a:cubicBezTo>
                  <a:pt x="24629" y="43606"/>
                  <a:pt x="23418" y="42395"/>
                  <a:pt x="22207" y="42395"/>
                </a:cubicBezTo>
                <a:cubicBezTo>
                  <a:pt x="20592" y="42395"/>
                  <a:pt x="19381" y="43606"/>
                  <a:pt x="19381" y="44818"/>
                </a:cubicBezTo>
                <a:lnTo>
                  <a:pt x="19381" y="55719"/>
                </a:lnTo>
                <a:lnTo>
                  <a:pt x="4442" y="47240"/>
                </a:lnTo>
                <a:cubicBezTo>
                  <a:pt x="4012" y="46954"/>
                  <a:pt x="3533" y="46820"/>
                  <a:pt x="3056" y="46820"/>
                </a:cubicBezTo>
                <a:cubicBezTo>
                  <a:pt x="2187" y="46820"/>
                  <a:pt x="1329" y="47265"/>
                  <a:pt x="808" y="48048"/>
                </a:cubicBezTo>
                <a:cubicBezTo>
                  <a:pt x="0" y="49663"/>
                  <a:pt x="404" y="51278"/>
                  <a:pt x="1615" y="51681"/>
                </a:cubicBezTo>
                <a:lnTo>
                  <a:pt x="17362" y="60968"/>
                </a:lnTo>
                <a:lnTo>
                  <a:pt x="6460" y="67428"/>
                </a:lnTo>
                <a:cubicBezTo>
                  <a:pt x="5249" y="68236"/>
                  <a:pt x="4845" y="69851"/>
                  <a:pt x="5249" y="71062"/>
                </a:cubicBezTo>
                <a:cubicBezTo>
                  <a:pt x="6057" y="71869"/>
                  <a:pt x="6864" y="72273"/>
                  <a:pt x="7672" y="72273"/>
                </a:cubicBezTo>
                <a:cubicBezTo>
                  <a:pt x="8075" y="72273"/>
                  <a:pt x="8883" y="72273"/>
                  <a:pt x="9287" y="71869"/>
                </a:cubicBezTo>
                <a:lnTo>
                  <a:pt x="23014" y="64198"/>
                </a:lnTo>
                <a:lnTo>
                  <a:pt x="35935" y="71466"/>
                </a:lnTo>
                <a:lnTo>
                  <a:pt x="8883" y="87212"/>
                </a:lnTo>
                <a:cubicBezTo>
                  <a:pt x="7672" y="88020"/>
                  <a:pt x="7268" y="89635"/>
                  <a:pt x="7672" y="90846"/>
                </a:cubicBezTo>
                <a:cubicBezTo>
                  <a:pt x="8479" y="91653"/>
                  <a:pt x="9287" y="92057"/>
                  <a:pt x="10094" y="92057"/>
                </a:cubicBezTo>
                <a:cubicBezTo>
                  <a:pt x="10498" y="92057"/>
                  <a:pt x="10902" y="92057"/>
                  <a:pt x="11305" y="91653"/>
                </a:cubicBezTo>
                <a:lnTo>
                  <a:pt x="41183" y="74696"/>
                </a:lnTo>
                <a:lnTo>
                  <a:pt x="51277" y="80348"/>
                </a:lnTo>
                <a:lnTo>
                  <a:pt x="51277" y="112245"/>
                </a:lnTo>
                <a:lnTo>
                  <a:pt x="39568" y="119109"/>
                </a:lnTo>
                <a:lnTo>
                  <a:pt x="11709" y="102959"/>
                </a:lnTo>
                <a:cubicBezTo>
                  <a:pt x="11137" y="102673"/>
                  <a:pt x="10565" y="102539"/>
                  <a:pt x="10029" y="102539"/>
                </a:cubicBezTo>
                <a:cubicBezTo>
                  <a:pt x="9051" y="102539"/>
                  <a:pt x="8193" y="102984"/>
                  <a:pt x="7672" y="103766"/>
                </a:cubicBezTo>
                <a:cubicBezTo>
                  <a:pt x="7268" y="104977"/>
                  <a:pt x="7672" y="106592"/>
                  <a:pt x="8883" y="107400"/>
                </a:cubicBezTo>
                <a:lnTo>
                  <a:pt x="34320" y="122339"/>
                </a:lnTo>
                <a:lnTo>
                  <a:pt x="21399" y="129607"/>
                </a:lnTo>
                <a:lnTo>
                  <a:pt x="9287" y="122743"/>
                </a:lnTo>
                <a:cubicBezTo>
                  <a:pt x="8715" y="122457"/>
                  <a:pt x="8142" y="122323"/>
                  <a:pt x="7606" y="122323"/>
                </a:cubicBezTo>
                <a:cubicBezTo>
                  <a:pt x="6629" y="122323"/>
                  <a:pt x="5771" y="122768"/>
                  <a:pt x="5249" y="123550"/>
                </a:cubicBezTo>
                <a:cubicBezTo>
                  <a:pt x="4845" y="124762"/>
                  <a:pt x="5249" y="126377"/>
                  <a:pt x="6460" y="127184"/>
                </a:cubicBezTo>
                <a:lnTo>
                  <a:pt x="15747" y="132837"/>
                </a:lnTo>
                <a:lnTo>
                  <a:pt x="1615" y="140912"/>
                </a:lnTo>
                <a:cubicBezTo>
                  <a:pt x="404" y="141719"/>
                  <a:pt x="0" y="143334"/>
                  <a:pt x="808" y="144546"/>
                </a:cubicBezTo>
                <a:cubicBezTo>
                  <a:pt x="1212" y="145353"/>
                  <a:pt x="2019" y="145757"/>
                  <a:pt x="3230" y="145757"/>
                </a:cubicBezTo>
                <a:lnTo>
                  <a:pt x="4442" y="145757"/>
                </a:lnTo>
                <a:lnTo>
                  <a:pt x="19381" y="136874"/>
                </a:lnTo>
                <a:lnTo>
                  <a:pt x="19381" y="149794"/>
                </a:lnTo>
                <a:cubicBezTo>
                  <a:pt x="19381" y="151006"/>
                  <a:pt x="20592" y="152217"/>
                  <a:pt x="22207" y="152217"/>
                </a:cubicBezTo>
                <a:cubicBezTo>
                  <a:pt x="23418" y="152217"/>
                  <a:pt x="24629" y="151006"/>
                  <a:pt x="24629" y="149794"/>
                </a:cubicBezTo>
                <a:lnTo>
                  <a:pt x="24629" y="133644"/>
                </a:lnTo>
                <a:lnTo>
                  <a:pt x="37550" y="126377"/>
                </a:lnTo>
                <a:lnTo>
                  <a:pt x="37550" y="157466"/>
                </a:lnTo>
                <a:cubicBezTo>
                  <a:pt x="37550" y="159081"/>
                  <a:pt x="38761" y="160292"/>
                  <a:pt x="40376" y="160292"/>
                </a:cubicBezTo>
                <a:cubicBezTo>
                  <a:pt x="41991" y="160292"/>
                  <a:pt x="43202" y="159081"/>
                  <a:pt x="43202" y="157466"/>
                </a:cubicBezTo>
                <a:lnTo>
                  <a:pt x="43202" y="123147"/>
                </a:lnTo>
                <a:lnTo>
                  <a:pt x="54104" y="117090"/>
                </a:lnTo>
                <a:lnTo>
                  <a:pt x="81559" y="132837"/>
                </a:lnTo>
                <a:lnTo>
                  <a:pt x="81559" y="146564"/>
                </a:lnTo>
                <a:lnTo>
                  <a:pt x="52489" y="163118"/>
                </a:lnTo>
                <a:cubicBezTo>
                  <a:pt x="51277" y="163926"/>
                  <a:pt x="50874" y="165541"/>
                  <a:pt x="51681" y="166752"/>
                </a:cubicBezTo>
                <a:cubicBezTo>
                  <a:pt x="52085" y="167560"/>
                  <a:pt x="52892" y="167964"/>
                  <a:pt x="54104" y="167964"/>
                </a:cubicBezTo>
                <a:cubicBezTo>
                  <a:pt x="54507" y="167964"/>
                  <a:pt x="54911" y="167964"/>
                  <a:pt x="55315" y="167560"/>
                </a:cubicBezTo>
                <a:lnTo>
                  <a:pt x="81559" y="152621"/>
                </a:lnTo>
                <a:lnTo>
                  <a:pt x="81559" y="167560"/>
                </a:lnTo>
                <a:lnTo>
                  <a:pt x="68639" y="174827"/>
                </a:lnTo>
                <a:cubicBezTo>
                  <a:pt x="67428" y="175635"/>
                  <a:pt x="67024" y="177250"/>
                  <a:pt x="67428" y="178461"/>
                </a:cubicBezTo>
                <a:cubicBezTo>
                  <a:pt x="67966" y="179538"/>
                  <a:pt x="68863" y="180076"/>
                  <a:pt x="69880" y="180076"/>
                </a:cubicBezTo>
                <a:cubicBezTo>
                  <a:pt x="70389" y="180076"/>
                  <a:pt x="70927" y="179942"/>
                  <a:pt x="71465" y="179673"/>
                </a:cubicBezTo>
                <a:lnTo>
                  <a:pt x="81559" y="173616"/>
                </a:lnTo>
                <a:lnTo>
                  <a:pt x="81559" y="190170"/>
                </a:lnTo>
                <a:cubicBezTo>
                  <a:pt x="81559" y="191381"/>
                  <a:pt x="82770" y="192593"/>
                  <a:pt x="83982" y="192593"/>
                </a:cubicBezTo>
                <a:cubicBezTo>
                  <a:pt x="85597" y="192593"/>
                  <a:pt x="86808" y="191381"/>
                  <a:pt x="86808" y="190170"/>
                </a:cubicBezTo>
                <a:lnTo>
                  <a:pt x="86808" y="173616"/>
                </a:lnTo>
                <a:lnTo>
                  <a:pt x="97306" y="179673"/>
                </a:lnTo>
                <a:cubicBezTo>
                  <a:pt x="97709" y="180076"/>
                  <a:pt x="98113" y="180076"/>
                  <a:pt x="98517" y="180076"/>
                </a:cubicBezTo>
                <a:cubicBezTo>
                  <a:pt x="99324" y="180076"/>
                  <a:pt x="100132" y="179673"/>
                  <a:pt x="100940" y="178461"/>
                </a:cubicBezTo>
                <a:cubicBezTo>
                  <a:pt x="101747" y="177250"/>
                  <a:pt x="100940" y="175635"/>
                  <a:pt x="99728" y="174827"/>
                </a:cubicBezTo>
                <a:lnTo>
                  <a:pt x="86808" y="167560"/>
                </a:lnTo>
                <a:lnTo>
                  <a:pt x="86808" y="152621"/>
                </a:lnTo>
                <a:lnTo>
                  <a:pt x="113052" y="167560"/>
                </a:lnTo>
                <a:cubicBezTo>
                  <a:pt x="113481" y="167846"/>
                  <a:pt x="113961" y="167980"/>
                  <a:pt x="114438" y="167980"/>
                </a:cubicBezTo>
                <a:cubicBezTo>
                  <a:pt x="115306" y="167980"/>
                  <a:pt x="116165" y="167534"/>
                  <a:pt x="116686" y="166752"/>
                </a:cubicBezTo>
                <a:cubicBezTo>
                  <a:pt x="117494" y="165541"/>
                  <a:pt x="117090" y="163926"/>
                  <a:pt x="115879" y="163118"/>
                </a:cubicBezTo>
                <a:lnTo>
                  <a:pt x="86808" y="146161"/>
                </a:lnTo>
                <a:lnTo>
                  <a:pt x="86808" y="132837"/>
                </a:lnTo>
                <a:lnTo>
                  <a:pt x="114264" y="117090"/>
                </a:lnTo>
                <a:lnTo>
                  <a:pt x="125165" y="123147"/>
                </a:lnTo>
                <a:lnTo>
                  <a:pt x="125165" y="157466"/>
                </a:lnTo>
                <a:cubicBezTo>
                  <a:pt x="125165" y="159081"/>
                  <a:pt x="126376" y="160292"/>
                  <a:pt x="127991" y="160292"/>
                </a:cubicBezTo>
                <a:cubicBezTo>
                  <a:pt x="129606" y="160292"/>
                  <a:pt x="130818" y="159081"/>
                  <a:pt x="130818" y="157466"/>
                </a:cubicBezTo>
                <a:lnTo>
                  <a:pt x="130818" y="126377"/>
                </a:lnTo>
                <a:lnTo>
                  <a:pt x="143738" y="133644"/>
                </a:lnTo>
                <a:lnTo>
                  <a:pt x="143738" y="149794"/>
                </a:lnTo>
                <a:cubicBezTo>
                  <a:pt x="143738" y="151006"/>
                  <a:pt x="144949" y="152217"/>
                  <a:pt x="146160" y="152217"/>
                </a:cubicBezTo>
                <a:cubicBezTo>
                  <a:pt x="147775" y="152217"/>
                  <a:pt x="148987" y="151006"/>
                  <a:pt x="148987" y="149794"/>
                </a:cubicBezTo>
                <a:lnTo>
                  <a:pt x="148987" y="136874"/>
                </a:lnTo>
                <a:lnTo>
                  <a:pt x="163926" y="145353"/>
                </a:lnTo>
                <a:cubicBezTo>
                  <a:pt x="164329" y="145757"/>
                  <a:pt x="164733" y="145757"/>
                  <a:pt x="165137" y="145757"/>
                </a:cubicBezTo>
                <a:cubicBezTo>
                  <a:pt x="166348" y="145757"/>
                  <a:pt x="167156" y="145353"/>
                  <a:pt x="167559" y="144546"/>
                </a:cubicBezTo>
                <a:cubicBezTo>
                  <a:pt x="168367" y="143334"/>
                  <a:pt x="167963" y="141719"/>
                  <a:pt x="166752" y="140912"/>
                </a:cubicBezTo>
                <a:lnTo>
                  <a:pt x="152620" y="132837"/>
                </a:lnTo>
                <a:lnTo>
                  <a:pt x="161907" y="127184"/>
                </a:lnTo>
                <a:cubicBezTo>
                  <a:pt x="163118" y="126377"/>
                  <a:pt x="163522" y="124762"/>
                  <a:pt x="163118" y="123550"/>
                </a:cubicBezTo>
                <a:cubicBezTo>
                  <a:pt x="162597" y="122768"/>
                  <a:pt x="161738" y="122323"/>
                  <a:pt x="160761" y="122323"/>
                </a:cubicBezTo>
                <a:cubicBezTo>
                  <a:pt x="160225" y="122323"/>
                  <a:pt x="159653" y="122457"/>
                  <a:pt x="159081" y="122743"/>
                </a:cubicBezTo>
                <a:lnTo>
                  <a:pt x="146968" y="129607"/>
                </a:lnTo>
                <a:lnTo>
                  <a:pt x="134048" y="122339"/>
                </a:lnTo>
                <a:lnTo>
                  <a:pt x="159484" y="107400"/>
                </a:lnTo>
                <a:cubicBezTo>
                  <a:pt x="160696" y="106592"/>
                  <a:pt x="161503" y="104977"/>
                  <a:pt x="160696" y="103766"/>
                </a:cubicBezTo>
                <a:cubicBezTo>
                  <a:pt x="160174" y="102984"/>
                  <a:pt x="159316" y="102539"/>
                  <a:pt x="158447" y="102539"/>
                </a:cubicBezTo>
                <a:cubicBezTo>
                  <a:pt x="157971" y="102539"/>
                  <a:pt x="157491" y="102673"/>
                  <a:pt x="157062" y="102959"/>
                </a:cubicBezTo>
                <a:lnTo>
                  <a:pt x="128799" y="119109"/>
                </a:lnTo>
                <a:lnTo>
                  <a:pt x="117090" y="112245"/>
                </a:lnTo>
                <a:lnTo>
                  <a:pt x="117090" y="80348"/>
                </a:lnTo>
                <a:lnTo>
                  <a:pt x="127184" y="74696"/>
                </a:lnTo>
                <a:lnTo>
                  <a:pt x="157062" y="91653"/>
                </a:lnTo>
                <a:cubicBezTo>
                  <a:pt x="157466" y="92057"/>
                  <a:pt x="157869" y="92057"/>
                  <a:pt x="158273" y="92057"/>
                </a:cubicBezTo>
                <a:cubicBezTo>
                  <a:pt x="159081" y="92057"/>
                  <a:pt x="160292" y="91653"/>
                  <a:pt x="160696" y="90846"/>
                </a:cubicBezTo>
                <a:cubicBezTo>
                  <a:pt x="161503" y="89635"/>
                  <a:pt x="160696" y="88020"/>
                  <a:pt x="159484" y="87212"/>
                </a:cubicBezTo>
                <a:lnTo>
                  <a:pt x="132433" y="71466"/>
                </a:lnTo>
                <a:lnTo>
                  <a:pt x="145353" y="64198"/>
                </a:lnTo>
                <a:lnTo>
                  <a:pt x="159081" y="71869"/>
                </a:lnTo>
                <a:cubicBezTo>
                  <a:pt x="159484" y="72273"/>
                  <a:pt x="160292" y="72273"/>
                  <a:pt x="160696" y="72273"/>
                </a:cubicBezTo>
                <a:cubicBezTo>
                  <a:pt x="161503" y="72273"/>
                  <a:pt x="162311" y="71869"/>
                  <a:pt x="163118" y="71062"/>
                </a:cubicBezTo>
                <a:cubicBezTo>
                  <a:pt x="163522" y="69851"/>
                  <a:pt x="163118" y="68236"/>
                  <a:pt x="161907" y="67428"/>
                </a:cubicBezTo>
                <a:lnTo>
                  <a:pt x="151005" y="60968"/>
                </a:lnTo>
                <a:lnTo>
                  <a:pt x="166752" y="51681"/>
                </a:lnTo>
                <a:cubicBezTo>
                  <a:pt x="167963" y="51278"/>
                  <a:pt x="168367" y="49663"/>
                  <a:pt x="167559" y="48048"/>
                </a:cubicBezTo>
                <a:cubicBezTo>
                  <a:pt x="167038" y="47265"/>
                  <a:pt x="166180" y="46820"/>
                  <a:pt x="165311" y="46820"/>
                </a:cubicBezTo>
                <a:cubicBezTo>
                  <a:pt x="164834" y="46820"/>
                  <a:pt x="164355" y="46954"/>
                  <a:pt x="163926" y="47240"/>
                </a:cubicBezTo>
                <a:lnTo>
                  <a:pt x="148987" y="55719"/>
                </a:lnTo>
                <a:lnTo>
                  <a:pt x="148987" y="44818"/>
                </a:lnTo>
                <a:cubicBezTo>
                  <a:pt x="148987" y="43606"/>
                  <a:pt x="147775" y="42395"/>
                  <a:pt x="146160" y="42395"/>
                </a:cubicBezTo>
                <a:cubicBezTo>
                  <a:pt x="144949" y="42395"/>
                  <a:pt x="143738" y="43606"/>
                  <a:pt x="143738" y="44818"/>
                </a:cubicBezTo>
                <a:lnTo>
                  <a:pt x="143738" y="58949"/>
                </a:lnTo>
                <a:lnTo>
                  <a:pt x="130818" y="66217"/>
                </a:lnTo>
                <a:lnTo>
                  <a:pt x="130818" y="37146"/>
                </a:lnTo>
                <a:cubicBezTo>
                  <a:pt x="130818" y="35531"/>
                  <a:pt x="129606" y="34320"/>
                  <a:pt x="127991" y="34320"/>
                </a:cubicBezTo>
                <a:cubicBezTo>
                  <a:pt x="126376" y="34320"/>
                  <a:pt x="125165" y="35531"/>
                  <a:pt x="125165" y="37146"/>
                </a:cubicBezTo>
                <a:lnTo>
                  <a:pt x="125165" y="69447"/>
                </a:lnTo>
                <a:lnTo>
                  <a:pt x="114264" y="75907"/>
                </a:lnTo>
                <a:lnTo>
                  <a:pt x="86808" y="59757"/>
                </a:lnTo>
                <a:lnTo>
                  <a:pt x="86808" y="48451"/>
                </a:lnTo>
                <a:lnTo>
                  <a:pt x="115879" y="31494"/>
                </a:lnTo>
                <a:cubicBezTo>
                  <a:pt x="117090" y="30686"/>
                  <a:pt x="117494" y="29071"/>
                  <a:pt x="116686" y="27860"/>
                </a:cubicBezTo>
                <a:cubicBezTo>
                  <a:pt x="116165" y="27078"/>
                  <a:pt x="115306" y="26632"/>
                  <a:pt x="114438" y="26632"/>
                </a:cubicBezTo>
                <a:cubicBezTo>
                  <a:pt x="113961" y="26632"/>
                  <a:pt x="113481" y="26766"/>
                  <a:pt x="113052" y="27052"/>
                </a:cubicBezTo>
                <a:lnTo>
                  <a:pt x="86808" y="41991"/>
                </a:lnTo>
                <a:lnTo>
                  <a:pt x="86808" y="27052"/>
                </a:lnTo>
                <a:lnTo>
                  <a:pt x="99728" y="19785"/>
                </a:lnTo>
                <a:cubicBezTo>
                  <a:pt x="100940" y="18977"/>
                  <a:pt x="101747" y="17362"/>
                  <a:pt x="100940" y="16151"/>
                </a:cubicBezTo>
                <a:cubicBezTo>
                  <a:pt x="100401" y="15074"/>
                  <a:pt x="99504" y="14536"/>
                  <a:pt x="98607" y="14536"/>
                </a:cubicBezTo>
                <a:cubicBezTo>
                  <a:pt x="98158" y="14536"/>
                  <a:pt x="97709" y="14670"/>
                  <a:pt x="97306" y="14940"/>
                </a:cubicBezTo>
                <a:lnTo>
                  <a:pt x="86808" y="20996"/>
                </a:lnTo>
                <a:lnTo>
                  <a:pt x="86808" y="2827"/>
                </a:lnTo>
                <a:cubicBezTo>
                  <a:pt x="86808" y="1212"/>
                  <a:pt x="85597" y="1"/>
                  <a:pt x="83982" y="1"/>
                </a:cubicBezTo>
                <a:close/>
              </a:path>
            </a:pathLst>
          </a:custGeom>
          <a:solidFill>
            <a:srgbClr val="A3816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186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43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47024" y="1716362"/>
            <a:ext cx="1979099" cy="4768913"/>
          </a:xfrm>
          <a:prstGeom prst="rect">
            <a:avLst/>
          </a:prstGeom>
        </p:spPr>
      </p:pic>
      <p:pic>
        <p:nvPicPr>
          <p:cNvPr id="70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8610600" y="3545559"/>
            <a:ext cx="3362033" cy="294809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blinds/>
      </p:transition>
    </mc:Choice>
    <mc:Fallback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500"/>
                            </p:stCondLst>
                            <p:childTnLst>
                              <p:par>
                                <p:cTn id="8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0"/>
                            </p:stCondLst>
                            <p:childTnLst>
                              <p:par>
                                <p:cTn id="98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mph" presetSubtype="0" repeatCount="indefinite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4" presetID="26" presetClass="emp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6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000"/>
                            </p:stCondLst>
                            <p:childTnLst>
                              <p:par>
                                <p:cTn id="108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0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1" presetID="26" presetClass="emph" presetSubtype="0" repeatCount="indefinite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3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4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6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26" presetClass="emp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9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0" presetID="26" presetClass="emph" presetSubtype="0" repeatCount="indefinite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700" tmFilter="0, 0; .2, .5; .8, .5; 1, 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350" autoRev="1" fill="hold"/>
                                        <p:tgtEl>
                                          <p:spTgt spid="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8" grpId="0" animBg="1"/>
      <p:bldP spid="49" grpId="0" animBg="1"/>
      <p:bldP spid="53" grpId="0" animBg="1"/>
      <p:bldP spid="64" grpId="0" animBg="1"/>
      <p:bldP spid="63" grpId="0" animBg="1"/>
      <p:bldP spid="63" grpId="1" animBg="1"/>
      <p:bldP spid="62" grpId="0" animBg="1"/>
      <p:bldP spid="62" grpId="1" animBg="1"/>
      <p:bldP spid="61" grpId="0" animBg="1"/>
      <p:bldP spid="10" grpId="0" animBg="1"/>
      <p:bldP spid="10" grpId="1" animBg="1"/>
      <p:bldP spid="41" grpId="0" animBg="1"/>
      <p:bldP spid="50" grpId="0"/>
      <p:bldP spid="50" grpId="1"/>
      <p:bldP spid="58" grpId="0"/>
      <p:bldP spid="59" grpId="0"/>
      <p:bldP spid="59" grpId="1"/>
      <p:bldP spid="60" grpId="0"/>
      <p:bldP spid="60" grpId="1"/>
      <p:bldP spid="65" grpId="0" animBg="1"/>
      <p:bldP spid="6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311;p49"/>
          <p:cNvSpPr/>
          <p:nvPr/>
        </p:nvSpPr>
        <p:spPr>
          <a:xfrm>
            <a:off x="9174170" y="2275699"/>
            <a:ext cx="583605" cy="508211"/>
          </a:xfrm>
          <a:custGeom>
            <a:avLst/>
            <a:gdLst/>
            <a:ahLst/>
            <a:cxnLst/>
            <a:rect l="l" t="t" r="r" b="b"/>
            <a:pathLst>
              <a:path w="212220" h="184804" extrusionOk="0">
                <a:moveTo>
                  <a:pt x="106332" y="55781"/>
                </a:moveTo>
                <a:lnTo>
                  <a:pt x="113895" y="73132"/>
                </a:lnTo>
                <a:lnTo>
                  <a:pt x="115230" y="76691"/>
                </a:lnTo>
                <a:lnTo>
                  <a:pt x="118789" y="76246"/>
                </a:lnTo>
                <a:lnTo>
                  <a:pt x="137920" y="74022"/>
                </a:lnTo>
                <a:lnTo>
                  <a:pt x="126798" y="89149"/>
                </a:lnTo>
                <a:lnTo>
                  <a:pt x="124573" y="92708"/>
                </a:lnTo>
                <a:lnTo>
                  <a:pt x="126353" y="95377"/>
                </a:lnTo>
                <a:lnTo>
                  <a:pt x="137920" y="110949"/>
                </a:lnTo>
                <a:lnTo>
                  <a:pt x="137920" y="110949"/>
                </a:lnTo>
                <a:lnTo>
                  <a:pt x="119234" y="108725"/>
                </a:lnTo>
                <a:lnTo>
                  <a:pt x="115230" y="108280"/>
                </a:lnTo>
                <a:lnTo>
                  <a:pt x="113895" y="111839"/>
                </a:lnTo>
                <a:lnTo>
                  <a:pt x="106332" y="129190"/>
                </a:lnTo>
                <a:lnTo>
                  <a:pt x="98324" y="111839"/>
                </a:lnTo>
                <a:lnTo>
                  <a:pt x="96989" y="108280"/>
                </a:lnTo>
                <a:lnTo>
                  <a:pt x="92985" y="108725"/>
                </a:lnTo>
                <a:lnTo>
                  <a:pt x="74299" y="110949"/>
                </a:lnTo>
                <a:lnTo>
                  <a:pt x="74299" y="110949"/>
                </a:lnTo>
                <a:lnTo>
                  <a:pt x="85866" y="95377"/>
                </a:lnTo>
                <a:lnTo>
                  <a:pt x="87646" y="92708"/>
                </a:lnTo>
                <a:lnTo>
                  <a:pt x="85422" y="89149"/>
                </a:lnTo>
                <a:lnTo>
                  <a:pt x="74299" y="74022"/>
                </a:lnTo>
                <a:lnTo>
                  <a:pt x="93430" y="76246"/>
                </a:lnTo>
                <a:lnTo>
                  <a:pt x="96989" y="76691"/>
                </a:lnTo>
                <a:lnTo>
                  <a:pt x="98324" y="73132"/>
                </a:lnTo>
                <a:lnTo>
                  <a:pt x="106332" y="55781"/>
                </a:lnTo>
                <a:close/>
                <a:moveTo>
                  <a:pt x="54007" y="1"/>
                </a:moveTo>
                <a:cubicBezTo>
                  <a:pt x="53639" y="1"/>
                  <a:pt x="53277" y="57"/>
                  <a:pt x="52944" y="168"/>
                </a:cubicBezTo>
                <a:cubicBezTo>
                  <a:pt x="51609" y="1058"/>
                  <a:pt x="51164" y="2837"/>
                  <a:pt x="52054" y="4617"/>
                </a:cubicBezTo>
                <a:lnTo>
                  <a:pt x="62287" y="22413"/>
                </a:lnTo>
                <a:lnTo>
                  <a:pt x="49829" y="22413"/>
                </a:lnTo>
                <a:cubicBezTo>
                  <a:pt x="48050" y="22413"/>
                  <a:pt x="46715" y="23748"/>
                  <a:pt x="46715" y="25527"/>
                </a:cubicBezTo>
                <a:cubicBezTo>
                  <a:pt x="46715" y="27307"/>
                  <a:pt x="48050" y="28642"/>
                  <a:pt x="49829" y="28642"/>
                </a:cubicBezTo>
                <a:lnTo>
                  <a:pt x="65846" y="28642"/>
                </a:lnTo>
                <a:lnTo>
                  <a:pt x="73854" y="42434"/>
                </a:lnTo>
                <a:lnTo>
                  <a:pt x="41376" y="42434"/>
                </a:lnTo>
                <a:cubicBezTo>
                  <a:pt x="39596" y="42434"/>
                  <a:pt x="38262" y="43768"/>
                  <a:pt x="38262" y="45103"/>
                </a:cubicBezTo>
                <a:cubicBezTo>
                  <a:pt x="38262" y="46883"/>
                  <a:pt x="39596" y="48217"/>
                  <a:pt x="41376" y="48217"/>
                </a:cubicBezTo>
                <a:lnTo>
                  <a:pt x="77413" y="48217"/>
                </a:lnTo>
                <a:lnTo>
                  <a:pt x="89871" y="70018"/>
                </a:lnTo>
                <a:lnTo>
                  <a:pt x="61397" y="66903"/>
                </a:lnTo>
                <a:lnTo>
                  <a:pt x="61397" y="66903"/>
                </a:lnTo>
                <a:lnTo>
                  <a:pt x="77858" y="89149"/>
                </a:lnTo>
                <a:lnTo>
                  <a:pt x="53388" y="89149"/>
                </a:lnTo>
                <a:lnTo>
                  <a:pt x="35592" y="58450"/>
                </a:lnTo>
                <a:cubicBezTo>
                  <a:pt x="34951" y="57488"/>
                  <a:pt x="33847" y="56757"/>
                  <a:pt x="32781" y="56757"/>
                </a:cubicBezTo>
                <a:cubicBezTo>
                  <a:pt x="32368" y="56757"/>
                  <a:pt x="31961" y="56867"/>
                  <a:pt x="31588" y="57116"/>
                </a:cubicBezTo>
                <a:cubicBezTo>
                  <a:pt x="30253" y="58005"/>
                  <a:pt x="29364" y="59785"/>
                  <a:pt x="30253" y="61120"/>
                </a:cubicBezTo>
                <a:lnTo>
                  <a:pt x="46715" y="89149"/>
                </a:lnTo>
                <a:lnTo>
                  <a:pt x="30698" y="89149"/>
                </a:lnTo>
                <a:lnTo>
                  <a:pt x="22690" y="75357"/>
                </a:lnTo>
                <a:cubicBezTo>
                  <a:pt x="22115" y="74495"/>
                  <a:pt x="21170" y="74004"/>
                  <a:pt x="20213" y="74004"/>
                </a:cubicBezTo>
                <a:cubicBezTo>
                  <a:pt x="19687" y="74004"/>
                  <a:pt x="19159" y="74152"/>
                  <a:pt x="18686" y="74467"/>
                </a:cubicBezTo>
                <a:cubicBezTo>
                  <a:pt x="17351" y="75357"/>
                  <a:pt x="16906" y="77136"/>
                  <a:pt x="17351" y="78471"/>
                </a:cubicBezTo>
                <a:lnTo>
                  <a:pt x="24025" y="89149"/>
                </a:lnTo>
                <a:lnTo>
                  <a:pt x="3114" y="89149"/>
                </a:lnTo>
                <a:cubicBezTo>
                  <a:pt x="1335" y="89149"/>
                  <a:pt x="0" y="90483"/>
                  <a:pt x="0" y="92263"/>
                </a:cubicBezTo>
                <a:cubicBezTo>
                  <a:pt x="0" y="94043"/>
                  <a:pt x="1335" y="95377"/>
                  <a:pt x="3114" y="95377"/>
                </a:cubicBezTo>
                <a:lnTo>
                  <a:pt x="24025" y="95377"/>
                </a:lnTo>
                <a:lnTo>
                  <a:pt x="17796" y="106055"/>
                </a:lnTo>
                <a:cubicBezTo>
                  <a:pt x="16906" y="107835"/>
                  <a:pt x="17351" y="109614"/>
                  <a:pt x="18686" y="110059"/>
                </a:cubicBezTo>
                <a:cubicBezTo>
                  <a:pt x="19131" y="110504"/>
                  <a:pt x="19576" y="110504"/>
                  <a:pt x="20021" y="110504"/>
                </a:cubicBezTo>
                <a:cubicBezTo>
                  <a:pt x="21355" y="110504"/>
                  <a:pt x="22245" y="110059"/>
                  <a:pt x="22690" y="109169"/>
                </a:cubicBezTo>
                <a:lnTo>
                  <a:pt x="30698" y="95377"/>
                </a:lnTo>
                <a:lnTo>
                  <a:pt x="46715" y="95377"/>
                </a:lnTo>
                <a:lnTo>
                  <a:pt x="30253" y="123406"/>
                </a:lnTo>
                <a:cubicBezTo>
                  <a:pt x="29809" y="124741"/>
                  <a:pt x="30253" y="126521"/>
                  <a:pt x="31588" y="127410"/>
                </a:cubicBezTo>
                <a:cubicBezTo>
                  <a:pt x="32033" y="127855"/>
                  <a:pt x="32478" y="127855"/>
                  <a:pt x="32923" y="127855"/>
                </a:cubicBezTo>
                <a:cubicBezTo>
                  <a:pt x="33813" y="127855"/>
                  <a:pt x="35147" y="127410"/>
                  <a:pt x="35592" y="126521"/>
                </a:cubicBezTo>
                <a:lnTo>
                  <a:pt x="53388" y="95377"/>
                </a:lnTo>
                <a:lnTo>
                  <a:pt x="78303" y="95377"/>
                </a:lnTo>
                <a:lnTo>
                  <a:pt x="61397" y="118512"/>
                </a:lnTo>
                <a:lnTo>
                  <a:pt x="89426" y="115398"/>
                </a:lnTo>
                <a:lnTo>
                  <a:pt x="77413" y="136309"/>
                </a:lnTo>
                <a:lnTo>
                  <a:pt x="41376" y="136309"/>
                </a:lnTo>
                <a:cubicBezTo>
                  <a:pt x="39596" y="136309"/>
                  <a:pt x="38262" y="137643"/>
                  <a:pt x="38262" y="139423"/>
                </a:cubicBezTo>
                <a:cubicBezTo>
                  <a:pt x="38262" y="141203"/>
                  <a:pt x="39596" y="142537"/>
                  <a:pt x="41376" y="142537"/>
                </a:cubicBezTo>
                <a:lnTo>
                  <a:pt x="73854" y="142537"/>
                </a:lnTo>
                <a:lnTo>
                  <a:pt x="65846" y="156329"/>
                </a:lnTo>
                <a:lnTo>
                  <a:pt x="49829" y="156329"/>
                </a:lnTo>
                <a:cubicBezTo>
                  <a:pt x="48050" y="156329"/>
                  <a:pt x="46715" y="157664"/>
                  <a:pt x="46715" y="158999"/>
                </a:cubicBezTo>
                <a:cubicBezTo>
                  <a:pt x="46715" y="160778"/>
                  <a:pt x="48050" y="162113"/>
                  <a:pt x="49829" y="162113"/>
                </a:cubicBezTo>
                <a:lnTo>
                  <a:pt x="62287" y="162113"/>
                </a:lnTo>
                <a:lnTo>
                  <a:pt x="52054" y="180354"/>
                </a:lnTo>
                <a:cubicBezTo>
                  <a:pt x="51164" y="181689"/>
                  <a:pt x="51609" y="183468"/>
                  <a:pt x="52944" y="184358"/>
                </a:cubicBezTo>
                <a:cubicBezTo>
                  <a:pt x="53388" y="184358"/>
                  <a:pt x="54278" y="184803"/>
                  <a:pt x="54723" y="184803"/>
                </a:cubicBezTo>
                <a:cubicBezTo>
                  <a:pt x="55613" y="184803"/>
                  <a:pt x="56503" y="183913"/>
                  <a:pt x="56948" y="183024"/>
                </a:cubicBezTo>
                <a:lnTo>
                  <a:pt x="67625" y="165227"/>
                </a:lnTo>
                <a:lnTo>
                  <a:pt x="73854" y="175905"/>
                </a:lnTo>
                <a:cubicBezTo>
                  <a:pt x="74299" y="176795"/>
                  <a:pt x="75634" y="177240"/>
                  <a:pt x="76523" y="177240"/>
                </a:cubicBezTo>
                <a:lnTo>
                  <a:pt x="77858" y="177240"/>
                </a:lnTo>
                <a:cubicBezTo>
                  <a:pt x="79193" y="176350"/>
                  <a:pt x="79638" y="174570"/>
                  <a:pt x="79193" y="173236"/>
                </a:cubicBezTo>
                <a:lnTo>
                  <a:pt x="71185" y="158999"/>
                </a:lnTo>
                <a:lnTo>
                  <a:pt x="78748" y="145207"/>
                </a:lnTo>
                <a:lnTo>
                  <a:pt x="95209" y="173236"/>
                </a:lnTo>
                <a:cubicBezTo>
                  <a:pt x="95654" y="174570"/>
                  <a:pt x="96544" y="175015"/>
                  <a:pt x="97879" y="175015"/>
                </a:cubicBezTo>
                <a:cubicBezTo>
                  <a:pt x="98324" y="175015"/>
                  <a:pt x="98769" y="174570"/>
                  <a:pt x="99214" y="174570"/>
                </a:cubicBezTo>
                <a:cubicBezTo>
                  <a:pt x="100548" y="173681"/>
                  <a:pt x="100993" y="171901"/>
                  <a:pt x="100103" y="170566"/>
                </a:cubicBezTo>
                <a:lnTo>
                  <a:pt x="82307" y="139423"/>
                </a:lnTo>
                <a:lnTo>
                  <a:pt x="94764" y="118067"/>
                </a:lnTo>
                <a:lnTo>
                  <a:pt x="106332" y="143872"/>
                </a:lnTo>
                <a:lnTo>
                  <a:pt x="117455" y="118067"/>
                </a:lnTo>
                <a:lnTo>
                  <a:pt x="129912" y="139423"/>
                </a:lnTo>
                <a:lnTo>
                  <a:pt x="112116" y="170566"/>
                </a:lnTo>
                <a:cubicBezTo>
                  <a:pt x="111226" y="171901"/>
                  <a:pt x="111671" y="173681"/>
                  <a:pt x="113006" y="174570"/>
                </a:cubicBezTo>
                <a:cubicBezTo>
                  <a:pt x="113450" y="174570"/>
                  <a:pt x="114340" y="175015"/>
                  <a:pt x="114785" y="175015"/>
                </a:cubicBezTo>
                <a:cubicBezTo>
                  <a:pt x="115675" y="175015"/>
                  <a:pt x="116565" y="174570"/>
                  <a:pt x="117010" y="173236"/>
                </a:cubicBezTo>
                <a:lnTo>
                  <a:pt x="133471" y="145207"/>
                </a:lnTo>
                <a:lnTo>
                  <a:pt x="141479" y="158999"/>
                </a:lnTo>
                <a:lnTo>
                  <a:pt x="133471" y="172791"/>
                </a:lnTo>
                <a:cubicBezTo>
                  <a:pt x="132581" y="174570"/>
                  <a:pt x="133026" y="176350"/>
                  <a:pt x="134361" y="177240"/>
                </a:cubicBezTo>
                <a:lnTo>
                  <a:pt x="135696" y="177240"/>
                </a:lnTo>
                <a:cubicBezTo>
                  <a:pt x="137030" y="177240"/>
                  <a:pt x="137920" y="176795"/>
                  <a:pt x="138365" y="175905"/>
                </a:cubicBezTo>
                <a:lnTo>
                  <a:pt x="144594" y="165227"/>
                </a:lnTo>
                <a:lnTo>
                  <a:pt x="155271" y="183024"/>
                </a:lnTo>
                <a:cubicBezTo>
                  <a:pt x="155716" y="183913"/>
                  <a:pt x="156606" y="184803"/>
                  <a:pt x="157941" y="184803"/>
                </a:cubicBezTo>
                <a:cubicBezTo>
                  <a:pt x="158386" y="184803"/>
                  <a:pt x="158831" y="184358"/>
                  <a:pt x="159276" y="184358"/>
                </a:cubicBezTo>
                <a:cubicBezTo>
                  <a:pt x="160610" y="183468"/>
                  <a:pt x="161055" y="181689"/>
                  <a:pt x="160165" y="180354"/>
                </a:cubicBezTo>
                <a:lnTo>
                  <a:pt x="149933" y="162113"/>
                </a:lnTo>
                <a:lnTo>
                  <a:pt x="162390" y="162113"/>
                </a:lnTo>
                <a:cubicBezTo>
                  <a:pt x="164169" y="162113"/>
                  <a:pt x="165504" y="160778"/>
                  <a:pt x="165504" y="158999"/>
                </a:cubicBezTo>
                <a:cubicBezTo>
                  <a:pt x="165504" y="157664"/>
                  <a:pt x="164169" y="156329"/>
                  <a:pt x="162390" y="156329"/>
                </a:cubicBezTo>
                <a:lnTo>
                  <a:pt x="146373" y="156329"/>
                </a:lnTo>
                <a:lnTo>
                  <a:pt x="138365" y="142537"/>
                </a:lnTo>
                <a:lnTo>
                  <a:pt x="170843" y="142537"/>
                </a:lnTo>
                <a:cubicBezTo>
                  <a:pt x="172623" y="142537"/>
                  <a:pt x="173957" y="141203"/>
                  <a:pt x="173957" y="139423"/>
                </a:cubicBezTo>
                <a:cubicBezTo>
                  <a:pt x="173957" y="137643"/>
                  <a:pt x="172623" y="136309"/>
                  <a:pt x="170843" y="136309"/>
                </a:cubicBezTo>
                <a:lnTo>
                  <a:pt x="135251" y="136309"/>
                </a:lnTo>
                <a:lnTo>
                  <a:pt x="122793" y="115398"/>
                </a:lnTo>
                <a:lnTo>
                  <a:pt x="122793" y="115398"/>
                </a:lnTo>
                <a:lnTo>
                  <a:pt x="150822" y="118512"/>
                </a:lnTo>
                <a:lnTo>
                  <a:pt x="133916" y="95377"/>
                </a:lnTo>
                <a:lnTo>
                  <a:pt x="158831" y="95377"/>
                </a:lnTo>
                <a:lnTo>
                  <a:pt x="176627" y="126521"/>
                </a:lnTo>
                <a:cubicBezTo>
                  <a:pt x="177517" y="127410"/>
                  <a:pt x="178406" y="127855"/>
                  <a:pt x="179296" y="127855"/>
                </a:cubicBezTo>
                <a:cubicBezTo>
                  <a:pt x="179741" y="127855"/>
                  <a:pt x="180186" y="127855"/>
                  <a:pt x="181076" y="127410"/>
                </a:cubicBezTo>
                <a:cubicBezTo>
                  <a:pt x="182411" y="126521"/>
                  <a:pt x="182855" y="124741"/>
                  <a:pt x="181966" y="123406"/>
                </a:cubicBezTo>
                <a:lnTo>
                  <a:pt x="165504" y="95377"/>
                </a:lnTo>
                <a:lnTo>
                  <a:pt x="181521" y="95377"/>
                </a:lnTo>
                <a:lnTo>
                  <a:pt x="189529" y="109169"/>
                </a:lnTo>
                <a:cubicBezTo>
                  <a:pt x="190419" y="110059"/>
                  <a:pt x="191309" y="110504"/>
                  <a:pt x="192198" y="110504"/>
                </a:cubicBezTo>
                <a:cubicBezTo>
                  <a:pt x="192643" y="110504"/>
                  <a:pt x="193088" y="110504"/>
                  <a:pt x="193533" y="110059"/>
                </a:cubicBezTo>
                <a:cubicBezTo>
                  <a:pt x="195313" y="109614"/>
                  <a:pt x="195758" y="107835"/>
                  <a:pt x="194868" y="106055"/>
                </a:cubicBezTo>
                <a:lnTo>
                  <a:pt x="188639" y="95377"/>
                </a:lnTo>
                <a:lnTo>
                  <a:pt x="209550" y="95377"/>
                </a:lnTo>
                <a:cubicBezTo>
                  <a:pt x="210884" y="95377"/>
                  <a:pt x="212219" y="94043"/>
                  <a:pt x="212219" y="92263"/>
                </a:cubicBezTo>
                <a:cubicBezTo>
                  <a:pt x="212219" y="90483"/>
                  <a:pt x="210884" y="89149"/>
                  <a:pt x="209105" y="89149"/>
                </a:cubicBezTo>
                <a:lnTo>
                  <a:pt x="188639" y="89149"/>
                </a:lnTo>
                <a:lnTo>
                  <a:pt x="194868" y="78471"/>
                </a:lnTo>
                <a:cubicBezTo>
                  <a:pt x="195758" y="77136"/>
                  <a:pt x="194868" y="75357"/>
                  <a:pt x="193533" y="74467"/>
                </a:cubicBezTo>
                <a:cubicBezTo>
                  <a:pt x="193060" y="74152"/>
                  <a:pt x="192532" y="74004"/>
                  <a:pt x="192006" y="74004"/>
                </a:cubicBezTo>
                <a:cubicBezTo>
                  <a:pt x="191049" y="74004"/>
                  <a:pt x="190104" y="74495"/>
                  <a:pt x="189529" y="75357"/>
                </a:cubicBezTo>
                <a:lnTo>
                  <a:pt x="181521" y="89149"/>
                </a:lnTo>
                <a:lnTo>
                  <a:pt x="165504" y="89149"/>
                </a:lnTo>
                <a:lnTo>
                  <a:pt x="181966" y="61120"/>
                </a:lnTo>
                <a:cubicBezTo>
                  <a:pt x="182855" y="59785"/>
                  <a:pt x="181966" y="58005"/>
                  <a:pt x="180631" y="57116"/>
                </a:cubicBezTo>
                <a:cubicBezTo>
                  <a:pt x="180258" y="56867"/>
                  <a:pt x="179851" y="56757"/>
                  <a:pt x="179438" y="56757"/>
                </a:cubicBezTo>
                <a:cubicBezTo>
                  <a:pt x="178372" y="56757"/>
                  <a:pt x="177268" y="57488"/>
                  <a:pt x="176627" y="58450"/>
                </a:cubicBezTo>
                <a:lnTo>
                  <a:pt x="158831" y="89149"/>
                </a:lnTo>
                <a:lnTo>
                  <a:pt x="134361" y="89149"/>
                </a:lnTo>
                <a:lnTo>
                  <a:pt x="150822" y="66903"/>
                </a:lnTo>
                <a:lnTo>
                  <a:pt x="122349" y="70018"/>
                </a:lnTo>
                <a:lnTo>
                  <a:pt x="135251" y="48217"/>
                </a:lnTo>
                <a:lnTo>
                  <a:pt x="170843" y="48217"/>
                </a:lnTo>
                <a:cubicBezTo>
                  <a:pt x="172623" y="48217"/>
                  <a:pt x="173957" y="46883"/>
                  <a:pt x="173957" y="45103"/>
                </a:cubicBezTo>
                <a:cubicBezTo>
                  <a:pt x="173957" y="43768"/>
                  <a:pt x="172623" y="42434"/>
                  <a:pt x="170843" y="42434"/>
                </a:cubicBezTo>
                <a:lnTo>
                  <a:pt x="138365" y="42434"/>
                </a:lnTo>
                <a:lnTo>
                  <a:pt x="146373" y="28642"/>
                </a:lnTo>
                <a:lnTo>
                  <a:pt x="162390" y="28642"/>
                </a:lnTo>
                <a:cubicBezTo>
                  <a:pt x="164169" y="28642"/>
                  <a:pt x="165504" y="27307"/>
                  <a:pt x="165504" y="25527"/>
                </a:cubicBezTo>
                <a:cubicBezTo>
                  <a:pt x="165504" y="23748"/>
                  <a:pt x="164169" y="22413"/>
                  <a:pt x="162390" y="22413"/>
                </a:cubicBezTo>
                <a:lnTo>
                  <a:pt x="149933" y="22413"/>
                </a:lnTo>
                <a:lnTo>
                  <a:pt x="160165" y="4617"/>
                </a:lnTo>
                <a:cubicBezTo>
                  <a:pt x="161055" y="2837"/>
                  <a:pt x="160610" y="1058"/>
                  <a:pt x="159276" y="168"/>
                </a:cubicBezTo>
                <a:cubicBezTo>
                  <a:pt x="158942" y="57"/>
                  <a:pt x="158580" y="1"/>
                  <a:pt x="158212" y="1"/>
                </a:cubicBezTo>
                <a:cubicBezTo>
                  <a:pt x="157107" y="1"/>
                  <a:pt x="155939" y="501"/>
                  <a:pt x="155271" y="1503"/>
                </a:cubicBezTo>
                <a:lnTo>
                  <a:pt x="144594" y="19744"/>
                </a:lnTo>
                <a:lnTo>
                  <a:pt x="138365" y="8621"/>
                </a:lnTo>
                <a:cubicBezTo>
                  <a:pt x="137790" y="7759"/>
                  <a:pt x="136845" y="7268"/>
                  <a:pt x="135888" y="7268"/>
                </a:cubicBezTo>
                <a:cubicBezTo>
                  <a:pt x="135362" y="7268"/>
                  <a:pt x="134834" y="7416"/>
                  <a:pt x="134361" y="7731"/>
                </a:cubicBezTo>
                <a:cubicBezTo>
                  <a:pt x="133026" y="8621"/>
                  <a:pt x="132581" y="10401"/>
                  <a:pt x="133471" y="11735"/>
                </a:cubicBezTo>
                <a:lnTo>
                  <a:pt x="141479" y="25527"/>
                </a:lnTo>
                <a:lnTo>
                  <a:pt x="133471" y="39319"/>
                </a:lnTo>
                <a:lnTo>
                  <a:pt x="117010" y="11290"/>
                </a:lnTo>
                <a:cubicBezTo>
                  <a:pt x="116342" y="10289"/>
                  <a:pt x="115174" y="9789"/>
                  <a:pt x="114069" y="9789"/>
                </a:cubicBezTo>
                <a:cubicBezTo>
                  <a:pt x="113701" y="9789"/>
                  <a:pt x="113339" y="9844"/>
                  <a:pt x="113006" y="9956"/>
                </a:cubicBezTo>
                <a:cubicBezTo>
                  <a:pt x="111671" y="10846"/>
                  <a:pt x="111226" y="12625"/>
                  <a:pt x="112116" y="13960"/>
                </a:cubicBezTo>
                <a:lnTo>
                  <a:pt x="129912" y="45103"/>
                </a:lnTo>
                <a:lnTo>
                  <a:pt x="117455" y="66903"/>
                </a:lnTo>
                <a:lnTo>
                  <a:pt x="106332" y="41099"/>
                </a:lnTo>
                <a:lnTo>
                  <a:pt x="94764" y="66903"/>
                </a:lnTo>
                <a:lnTo>
                  <a:pt x="82307" y="45103"/>
                </a:lnTo>
                <a:lnTo>
                  <a:pt x="100103" y="13960"/>
                </a:lnTo>
                <a:cubicBezTo>
                  <a:pt x="100993" y="12625"/>
                  <a:pt x="100548" y="10846"/>
                  <a:pt x="99214" y="9956"/>
                </a:cubicBezTo>
                <a:cubicBezTo>
                  <a:pt x="98841" y="9707"/>
                  <a:pt x="98433" y="9598"/>
                  <a:pt x="98020" y="9598"/>
                </a:cubicBezTo>
                <a:cubicBezTo>
                  <a:pt x="96954" y="9598"/>
                  <a:pt x="95851" y="10328"/>
                  <a:pt x="95209" y="11290"/>
                </a:cubicBezTo>
                <a:lnTo>
                  <a:pt x="78748" y="39319"/>
                </a:lnTo>
                <a:lnTo>
                  <a:pt x="70740" y="25527"/>
                </a:lnTo>
                <a:lnTo>
                  <a:pt x="79193" y="11735"/>
                </a:lnTo>
                <a:cubicBezTo>
                  <a:pt x="79638" y="10401"/>
                  <a:pt x="79193" y="8621"/>
                  <a:pt x="77858" y="7731"/>
                </a:cubicBezTo>
                <a:cubicBezTo>
                  <a:pt x="77385" y="7416"/>
                  <a:pt x="76857" y="7268"/>
                  <a:pt x="76332" y="7268"/>
                </a:cubicBezTo>
                <a:cubicBezTo>
                  <a:pt x="75374" y="7268"/>
                  <a:pt x="74429" y="7759"/>
                  <a:pt x="73854" y="8621"/>
                </a:cubicBezTo>
                <a:lnTo>
                  <a:pt x="67625" y="19744"/>
                </a:lnTo>
                <a:lnTo>
                  <a:pt x="56948" y="1503"/>
                </a:lnTo>
                <a:cubicBezTo>
                  <a:pt x="56280" y="501"/>
                  <a:pt x="55112" y="1"/>
                  <a:pt x="54007" y="1"/>
                </a:cubicBezTo>
                <a:close/>
              </a:path>
            </a:pathLst>
          </a:custGeom>
          <a:solidFill>
            <a:srgbClr val="A3816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186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" name="Google Shape;311;p49"/>
          <p:cNvSpPr/>
          <p:nvPr/>
        </p:nvSpPr>
        <p:spPr>
          <a:xfrm>
            <a:off x="10954794" y="2247298"/>
            <a:ext cx="583605" cy="508211"/>
          </a:xfrm>
          <a:custGeom>
            <a:avLst/>
            <a:gdLst/>
            <a:ahLst/>
            <a:cxnLst/>
            <a:rect l="l" t="t" r="r" b="b"/>
            <a:pathLst>
              <a:path w="212220" h="184804" extrusionOk="0">
                <a:moveTo>
                  <a:pt x="106332" y="55781"/>
                </a:moveTo>
                <a:lnTo>
                  <a:pt x="113895" y="73132"/>
                </a:lnTo>
                <a:lnTo>
                  <a:pt x="115230" y="76691"/>
                </a:lnTo>
                <a:lnTo>
                  <a:pt x="118789" y="76246"/>
                </a:lnTo>
                <a:lnTo>
                  <a:pt x="137920" y="74022"/>
                </a:lnTo>
                <a:lnTo>
                  <a:pt x="126798" y="89149"/>
                </a:lnTo>
                <a:lnTo>
                  <a:pt x="124573" y="92708"/>
                </a:lnTo>
                <a:lnTo>
                  <a:pt x="126353" y="95377"/>
                </a:lnTo>
                <a:lnTo>
                  <a:pt x="137920" y="110949"/>
                </a:lnTo>
                <a:lnTo>
                  <a:pt x="137920" y="110949"/>
                </a:lnTo>
                <a:lnTo>
                  <a:pt x="119234" y="108725"/>
                </a:lnTo>
                <a:lnTo>
                  <a:pt x="115230" y="108280"/>
                </a:lnTo>
                <a:lnTo>
                  <a:pt x="113895" y="111839"/>
                </a:lnTo>
                <a:lnTo>
                  <a:pt x="106332" y="129190"/>
                </a:lnTo>
                <a:lnTo>
                  <a:pt x="98324" y="111839"/>
                </a:lnTo>
                <a:lnTo>
                  <a:pt x="96989" y="108280"/>
                </a:lnTo>
                <a:lnTo>
                  <a:pt x="92985" y="108725"/>
                </a:lnTo>
                <a:lnTo>
                  <a:pt x="74299" y="110949"/>
                </a:lnTo>
                <a:lnTo>
                  <a:pt x="74299" y="110949"/>
                </a:lnTo>
                <a:lnTo>
                  <a:pt x="85866" y="95377"/>
                </a:lnTo>
                <a:lnTo>
                  <a:pt x="87646" y="92708"/>
                </a:lnTo>
                <a:lnTo>
                  <a:pt x="85422" y="89149"/>
                </a:lnTo>
                <a:lnTo>
                  <a:pt x="74299" y="74022"/>
                </a:lnTo>
                <a:lnTo>
                  <a:pt x="93430" y="76246"/>
                </a:lnTo>
                <a:lnTo>
                  <a:pt x="96989" y="76691"/>
                </a:lnTo>
                <a:lnTo>
                  <a:pt x="98324" y="73132"/>
                </a:lnTo>
                <a:lnTo>
                  <a:pt x="106332" y="55781"/>
                </a:lnTo>
                <a:close/>
                <a:moveTo>
                  <a:pt x="54007" y="1"/>
                </a:moveTo>
                <a:cubicBezTo>
                  <a:pt x="53639" y="1"/>
                  <a:pt x="53277" y="57"/>
                  <a:pt x="52944" y="168"/>
                </a:cubicBezTo>
                <a:cubicBezTo>
                  <a:pt x="51609" y="1058"/>
                  <a:pt x="51164" y="2837"/>
                  <a:pt x="52054" y="4617"/>
                </a:cubicBezTo>
                <a:lnTo>
                  <a:pt x="62287" y="22413"/>
                </a:lnTo>
                <a:lnTo>
                  <a:pt x="49829" y="22413"/>
                </a:lnTo>
                <a:cubicBezTo>
                  <a:pt x="48050" y="22413"/>
                  <a:pt x="46715" y="23748"/>
                  <a:pt x="46715" y="25527"/>
                </a:cubicBezTo>
                <a:cubicBezTo>
                  <a:pt x="46715" y="27307"/>
                  <a:pt x="48050" y="28642"/>
                  <a:pt x="49829" y="28642"/>
                </a:cubicBezTo>
                <a:lnTo>
                  <a:pt x="65846" y="28642"/>
                </a:lnTo>
                <a:lnTo>
                  <a:pt x="73854" y="42434"/>
                </a:lnTo>
                <a:lnTo>
                  <a:pt x="41376" y="42434"/>
                </a:lnTo>
                <a:cubicBezTo>
                  <a:pt x="39596" y="42434"/>
                  <a:pt x="38262" y="43768"/>
                  <a:pt x="38262" y="45103"/>
                </a:cubicBezTo>
                <a:cubicBezTo>
                  <a:pt x="38262" y="46883"/>
                  <a:pt x="39596" y="48217"/>
                  <a:pt x="41376" y="48217"/>
                </a:cubicBezTo>
                <a:lnTo>
                  <a:pt x="77413" y="48217"/>
                </a:lnTo>
                <a:lnTo>
                  <a:pt x="89871" y="70018"/>
                </a:lnTo>
                <a:lnTo>
                  <a:pt x="61397" y="66903"/>
                </a:lnTo>
                <a:lnTo>
                  <a:pt x="61397" y="66903"/>
                </a:lnTo>
                <a:lnTo>
                  <a:pt x="77858" y="89149"/>
                </a:lnTo>
                <a:lnTo>
                  <a:pt x="53388" y="89149"/>
                </a:lnTo>
                <a:lnTo>
                  <a:pt x="35592" y="58450"/>
                </a:lnTo>
                <a:cubicBezTo>
                  <a:pt x="34951" y="57488"/>
                  <a:pt x="33847" y="56757"/>
                  <a:pt x="32781" y="56757"/>
                </a:cubicBezTo>
                <a:cubicBezTo>
                  <a:pt x="32368" y="56757"/>
                  <a:pt x="31961" y="56867"/>
                  <a:pt x="31588" y="57116"/>
                </a:cubicBezTo>
                <a:cubicBezTo>
                  <a:pt x="30253" y="58005"/>
                  <a:pt x="29364" y="59785"/>
                  <a:pt x="30253" y="61120"/>
                </a:cubicBezTo>
                <a:lnTo>
                  <a:pt x="46715" y="89149"/>
                </a:lnTo>
                <a:lnTo>
                  <a:pt x="30698" y="89149"/>
                </a:lnTo>
                <a:lnTo>
                  <a:pt x="22690" y="75357"/>
                </a:lnTo>
                <a:cubicBezTo>
                  <a:pt x="22115" y="74495"/>
                  <a:pt x="21170" y="74004"/>
                  <a:pt x="20213" y="74004"/>
                </a:cubicBezTo>
                <a:cubicBezTo>
                  <a:pt x="19687" y="74004"/>
                  <a:pt x="19159" y="74152"/>
                  <a:pt x="18686" y="74467"/>
                </a:cubicBezTo>
                <a:cubicBezTo>
                  <a:pt x="17351" y="75357"/>
                  <a:pt x="16906" y="77136"/>
                  <a:pt x="17351" y="78471"/>
                </a:cubicBezTo>
                <a:lnTo>
                  <a:pt x="24025" y="89149"/>
                </a:lnTo>
                <a:lnTo>
                  <a:pt x="3114" y="89149"/>
                </a:lnTo>
                <a:cubicBezTo>
                  <a:pt x="1335" y="89149"/>
                  <a:pt x="0" y="90483"/>
                  <a:pt x="0" y="92263"/>
                </a:cubicBezTo>
                <a:cubicBezTo>
                  <a:pt x="0" y="94043"/>
                  <a:pt x="1335" y="95377"/>
                  <a:pt x="3114" y="95377"/>
                </a:cubicBezTo>
                <a:lnTo>
                  <a:pt x="24025" y="95377"/>
                </a:lnTo>
                <a:lnTo>
                  <a:pt x="17796" y="106055"/>
                </a:lnTo>
                <a:cubicBezTo>
                  <a:pt x="16906" y="107835"/>
                  <a:pt x="17351" y="109614"/>
                  <a:pt x="18686" y="110059"/>
                </a:cubicBezTo>
                <a:cubicBezTo>
                  <a:pt x="19131" y="110504"/>
                  <a:pt x="19576" y="110504"/>
                  <a:pt x="20021" y="110504"/>
                </a:cubicBezTo>
                <a:cubicBezTo>
                  <a:pt x="21355" y="110504"/>
                  <a:pt x="22245" y="110059"/>
                  <a:pt x="22690" y="109169"/>
                </a:cubicBezTo>
                <a:lnTo>
                  <a:pt x="30698" y="95377"/>
                </a:lnTo>
                <a:lnTo>
                  <a:pt x="46715" y="95377"/>
                </a:lnTo>
                <a:lnTo>
                  <a:pt x="30253" y="123406"/>
                </a:lnTo>
                <a:cubicBezTo>
                  <a:pt x="29809" y="124741"/>
                  <a:pt x="30253" y="126521"/>
                  <a:pt x="31588" y="127410"/>
                </a:cubicBezTo>
                <a:cubicBezTo>
                  <a:pt x="32033" y="127855"/>
                  <a:pt x="32478" y="127855"/>
                  <a:pt x="32923" y="127855"/>
                </a:cubicBezTo>
                <a:cubicBezTo>
                  <a:pt x="33813" y="127855"/>
                  <a:pt x="35147" y="127410"/>
                  <a:pt x="35592" y="126521"/>
                </a:cubicBezTo>
                <a:lnTo>
                  <a:pt x="53388" y="95377"/>
                </a:lnTo>
                <a:lnTo>
                  <a:pt x="78303" y="95377"/>
                </a:lnTo>
                <a:lnTo>
                  <a:pt x="61397" y="118512"/>
                </a:lnTo>
                <a:lnTo>
                  <a:pt x="89426" y="115398"/>
                </a:lnTo>
                <a:lnTo>
                  <a:pt x="77413" y="136309"/>
                </a:lnTo>
                <a:lnTo>
                  <a:pt x="41376" y="136309"/>
                </a:lnTo>
                <a:cubicBezTo>
                  <a:pt x="39596" y="136309"/>
                  <a:pt x="38262" y="137643"/>
                  <a:pt x="38262" y="139423"/>
                </a:cubicBezTo>
                <a:cubicBezTo>
                  <a:pt x="38262" y="141203"/>
                  <a:pt x="39596" y="142537"/>
                  <a:pt x="41376" y="142537"/>
                </a:cubicBezTo>
                <a:lnTo>
                  <a:pt x="73854" y="142537"/>
                </a:lnTo>
                <a:lnTo>
                  <a:pt x="65846" y="156329"/>
                </a:lnTo>
                <a:lnTo>
                  <a:pt x="49829" y="156329"/>
                </a:lnTo>
                <a:cubicBezTo>
                  <a:pt x="48050" y="156329"/>
                  <a:pt x="46715" y="157664"/>
                  <a:pt x="46715" y="158999"/>
                </a:cubicBezTo>
                <a:cubicBezTo>
                  <a:pt x="46715" y="160778"/>
                  <a:pt x="48050" y="162113"/>
                  <a:pt x="49829" y="162113"/>
                </a:cubicBezTo>
                <a:lnTo>
                  <a:pt x="62287" y="162113"/>
                </a:lnTo>
                <a:lnTo>
                  <a:pt x="52054" y="180354"/>
                </a:lnTo>
                <a:cubicBezTo>
                  <a:pt x="51164" y="181689"/>
                  <a:pt x="51609" y="183468"/>
                  <a:pt x="52944" y="184358"/>
                </a:cubicBezTo>
                <a:cubicBezTo>
                  <a:pt x="53388" y="184358"/>
                  <a:pt x="54278" y="184803"/>
                  <a:pt x="54723" y="184803"/>
                </a:cubicBezTo>
                <a:cubicBezTo>
                  <a:pt x="55613" y="184803"/>
                  <a:pt x="56503" y="183913"/>
                  <a:pt x="56948" y="183024"/>
                </a:cubicBezTo>
                <a:lnTo>
                  <a:pt x="67625" y="165227"/>
                </a:lnTo>
                <a:lnTo>
                  <a:pt x="73854" y="175905"/>
                </a:lnTo>
                <a:cubicBezTo>
                  <a:pt x="74299" y="176795"/>
                  <a:pt x="75634" y="177240"/>
                  <a:pt x="76523" y="177240"/>
                </a:cubicBezTo>
                <a:lnTo>
                  <a:pt x="77858" y="177240"/>
                </a:lnTo>
                <a:cubicBezTo>
                  <a:pt x="79193" y="176350"/>
                  <a:pt x="79638" y="174570"/>
                  <a:pt x="79193" y="173236"/>
                </a:cubicBezTo>
                <a:lnTo>
                  <a:pt x="71185" y="158999"/>
                </a:lnTo>
                <a:lnTo>
                  <a:pt x="78748" y="145207"/>
                </a:lnTo>
                <a:lnTo>
                  <a:pt x="95209" y="173236"/>
                </a:lnTo>
                <a:cubicBezTo>
                  <a:pt x="95654" y="174570"/>
                  <a:pt x="96544" y="175015"/>
                  <a:pt x="97879" y="175015"/>
                </a:cubicBezTo>
                <a:cubicBezTo>
                  <a:pt x="98324" y="175015"/>
                  <a:pt x="98769" y="174570"/>
                  <a:pt x="99214" y="174570"/>
                </a:cubicBezTo>
                <a:cubicBezTo>
                  <a:pt x="100548" y="173681"/>
                  <a:pt x="100993" y="171901"/>
                  <a:pt x="100103" y="170566"/>
                </a:cubicBezTo>
                <a:lnTo>
                  <a:pt x="82307" y="139423"/>
                </a:lnTo>
                <a:lnTo>
                  <a:pt x="94764" y="118067"/>
                </a:lnTo>
                <a:lnTo>
                  <a:pt x="106332" y="143872"/>
                </a:lnTo>
                <a:lnTo>
                  <a:pt x="117455" y="118067"/>
                </a:lnTo>
                <a:lnTo>
                  <a:pt x="129912" y="139423"/>
                </a:lnTo>
                <a:lnTo>
                  <a:pt x="112116" y="170566"/>
                </a:lnTo>
                <a:cubicBezTo>
                  <a:pt x="111226" y="171901"/>
                  <a:pt x="111671" y="173681"/>
                  <a:pt x="113006" y="174570"/>
                </a:cubicBezTo>
                <a:cubicBezTo>
                  <a:pt x="113450" y="174570"/>
                  <a:pt x="114340" y="175015"/>
                  <a:pt x="114785" y="175015"/>
                </a:cubicBezTo>
                <a:cubicBezTo>
                  <a:pt x="115675" y="175015"/>
                  <a:pt x="116565" y="174570"/>
                  <a:pt x="117010" y="173236"/>
                </a:cubicBezTo>
                <a:lnTo>
                  <a:pt x="133471" y="145207"/>
                </a:lnTo>
                <a:lnTo>
                  <a:pt x="141479" y="158999"/>
                </a:lnTo>
                <a:lnTo>
                  <a:pt x="133471" y="172791"/>
                </a:lnTo>
                <a:cubicBezTo>
                  <a:pt x="132581" y="174570"/>
                  <a:pt x="133026" y="176350"/>
                  <a:pt x="134361" y="177240"/>
                </a:cubicBezTo>
                <a:lnTo>
                  <a:pt x="135696" y="177240"/>
                </a:lnTo>
                <a:cubicBezTo>
                  <a:pt x="137030" y="177240"/>
                  <a:pt x="137920" y="176795"/>
                  <a:pt x="138365" y="175905"/>
                </a:cubicBezTo>
                <a:lnTo>
                  <a:pt x="144594" y="165227"/>
                </a:lnTo>
                <a:lnTo>
                  <a:pt x="155271" y="183024"/>
                </a:lnTo>
                <a:cubicBezTo>
                  <a:pt x="155716" y="183913"/>
                  <a:pt x="156606" y="184803"/>
                  <a:pt x="157941" y="184803"/>
                </a:cubicBezTo>
                <a:cubicBezTo>
                  <a:pt x="158386" y="184803"/>
                  <a:pt x="158831" y="184358"/>
                  <a:pt x="159276" y="184358"/>
                </a:cubicBezTo>
                <a:cubicBezTo>
                  <a:pt x="160610" y="183468"/>
                  <a:pt x="161055" y="181689"/>
                  <a:pt x="160165" y="180354"/>
                </a:cubicBezTo>
                <a:lnTo>
                  <a:pt x="149933" y="162113"/>
                </a:lnTo>
                <a:lnTo>
                  <a:pt x="162390" y="162113"/>
                </a:lnTo>
                <a:cubicBezTo>
                  <a:pt x="164169" y="162113"/>
                  <a:pt x="165504" y="160778"/>
                  <a:pt x="165504" y="158999"/>
                </a:cubicBezTo>
                <a:cubicBezTo>
                  <a:pt x="165504" y="157664"/>
                  <a:pt x="164169" y="156329"/>
                  <a:pt x="162390" y="156329"/>
                </a:cubicBezTo>
                <a:lnTo>
                  <a:pt x="146373" y="156329"/>
                </a:lnTo>
                <a:lnTo>
                  <a:pt x="138365" y="142537"/>
                </a:lnTo>
                <a:lnTo>
                  <a:pt x="170843" y="142537"/>
                </a:lnTo>
                <a:cubicBezTo>
                  <a:pt x="172623" y="142537"/>
                  <a:pt x="173957" y="141203"/>
                  <a:pt x="173957" y="139423"/>
                </a:cubicBezTo>
                <a:cubicBezTo>
                  <a:pt x="173957" y="137643"/>
                  <a:pt x="172623" y="136309"/>
                  <a:pt x="170843" y="136309"/>
                </a:cubicBezTo>
                <a:lnTo>
                  <a:pt x="135251" y="136309"/>
                </a:lnTo>
                <a:lnTo>
                  <a:pt x="122793" y="115398"/>
                </a:lnTo>
                <a:lnTo>
                  <a:pt x="122793" y="115398"/>
                </a:lnTo>
                <a:lnTo>
                  <a:pt x="150822" y="118512"/>
                </a:lnTo>
                <a:lnTo>
                  <a:pt x="133916" y="95377"/>
                </a:lnTo>
                <a:lnTo>
                  <a:pt x="158831" y="95377"/>
                </a:lnTo>
                <a:lnTo>
                  <a:pt x="176627" y="126521"/>
                </a:lnTo>
                <a:cubicBezTo>
                  <a:pt x="177517" y="127410"/>
                  <a:pt x="178406" y="127855"/>
                  <a:pt x="179296" y="127855"/>
                </a:cubicBezTo>
                <a:cubicBezTo>
                  <a:pt x="179741" y="127855"/>
                  <a:pt x="180186" y="127855"/>
                  <a:pt x="181076" y="127410"/>
                </a:cubicBezTo>
                <a:cubicBezTo>
                  <a:pt x="182411" y="126521"/>
                  <a:pt x="182855" y="124741"/>
                  <a:pt x="181966" y="123406"/>
                </a:cubicBezTo>
                <a:lnTo>
                  <a:pt x="165504" y="95377"/>
                </a:lnTo>
                <a:lnTo>
                  <a:pt x="181521" y="95377"/>
                </a:lnTo>
                <a:lnTo>
                  <a:pt x="189529" y="109169"/>
                </a:lnTo>
                <a:cubicBezTo>
                  <a:pt x="190419" y="110059"/>
                  <a:pt x="191309" y="110504"/>
                  <a:pt x="192198" y="110504"/>
                </a:cubicBezTo>
                <a:cubicBezTo>
                  <a:pt x="192643" y="110504"/>
                  <a:pt x="193088" y="110504"/>
                  <a:pt x="193533" y="110059"/>
                </a:cubicBezTo>
                <a:cubicBezTo>
                  <a:pt x="195313" y="109614"/>
                  <a:pt x="195758" y="107835"/>
                  <a:pt x="194868" y="106055"/>
                </a:cubicBezTo>
                <a:lnTo>
                  <a:pt x="188639" y="95377"/>
                </a:lnTo>
                <a:lnTo>
                  <a:pt x="209550" y="95377"/>
                </a:lnTo>
                <a:cubicBezTo>
                  <a:pt x="210884" y="95377"/>
                  <a:pt x="212219" y="94043"/>
                  <a:pt x="212219" y="92263"/>
                </a:cubicBezTo>
                <a:cubicBezTo>
                  <a:pt x="212219" y="90483"/>
                  <a:pt x="210884" y="89149"/>
                  <a:pt x="209105" y="89149"/>
                </a:cubicBezTo>
                <a:lnTo>
                  <a:pt x="188639" y="89149"/>
                </a:lnTo>
                <a:lnTo>
                  <a:pt x="194868" y="78471"/>
                </a:lnTo>
                <a:cubicBezTo>
                  <a:pt x="195758" y="77136"/>
                  <a:pt x="194868" y="75357"/>
                  <a:pt x="193533" y="74467"/>
                </a:cubicBezTo>
                <a:cubicBezTo>
                  <a:pt x="193060" y="74152"/>
                  <a:pt x="192532" y="74004"/>
                  <a:pt x="192006" y="74004"/>
                </a:cubicBezTo>
                <a:cubicBezTo>
                  <a:pt x="191049" y="74004"/>
                  <a:pt x="190104" y="74495"/>
                  <a:pt x="189529" y="75357"/>
                </a:cubicBezTo>
                <a:lnTo>
                  <a:pt x="181521" y="89149"/>
                </a:lnTo>
                <a:lnTo>
                  <a:pt x="165504" y="89149"/>
                </a:lnTo>
                <a:lnTo>
                  <a:pt x="181966" y="61120"/>
                </a:lnTo>
                <a:cubicBezTo>
                  <a:pt x="182855" y="59785"/>
                  <a:pt x="181966" y="58005"/>
                  <a:pt x="180631" y="57116"/>
                </a:cubicBezTo>
                <a:cubicBezTo>
                  <a:pt x="180258" y="56867"/>
                  <a:pt x="179851" y="56757"/>
                  <a:pt x="179438" y="56757"/>
                </a:cubicBezTo>
                <a:cubicBezTo>
                  <a:pt x="178372" y="56757"/>
                  <a:pt x="177268" y="57488"/>
                  <a:pt x="176627" y="58450"/>
                </a:cubicBezTo>
                <a:lnTo>
                  <a:pt x="158831" y="89149"/>
                </a:lnTo>
                <a:lnTo>
                  <a:pt x="134361" y="89149"/>
                </a:lnTo>
                <a:lnTo>
                  <a:pt x="150822" y="66903"/>
                </a:lnTo>
                <a:lnTo>
                  <a:pt x="122349" y="70018"/>
                </a:lnTo>
                <a:lnTo>
                  <a:pt x="135251" y="48217"/>
                </a:lnTo>
                <a:lnTo>
                  <a:pt x="170843" y="48217"/>
                </a:lnTo>
                <a:cubicBezTo>
                  <a:pt x="172623" y="48217"/>
                  <a:pt x="173957" y="46883"/>
                  <a:pt x="173957" y="45103"/>
                </a:cubicBezTo>
                <a:cubicBezTo>
                  <a:pt x="173957" y="43768"/>
                  <a:pt x="172623" y="42434"/>
                  <a:pt x="170843" y="42434"/>
                </a:cubicBezTo>
                <a:lnTo>
                  <a:pt x="138365" y="42434"/>
                </a:lnTo>
                <a:lnTo>
                  <a:pt x="146373" y="28642"/>
                </a:lnTo>
                <a:lnTo>
                  <a:pt x="162390" y="28642"/>
                </a:lnTo>
                <a:cubicBezTo>
                  <a:pt x="164169" y="28642"/>
                  <a:pt x="165504" y="27307"/>
                  <a:pt x="165504" y="25527"/>
                </a:cubicBezTo>
                <a:cubicBezTo>
                  <a:pt x="165504" y="23748"/>
                  <a:pt x="164169" y="22413"/>
                  <a:pt x="162390" y="22413"/>
                </a:cubicBezTo>
                <a:lnTo>
                  <a:pt x="149933" y="22413"/>
                </a:lnTo>
                <a:lnTo>
                  <a:pt x="160165" y="4617"/>
                </a:lnTo>
                <a:cubicBezTo>
                  <a:pt x="161055" y="2837"/>
                  <a:pt x="160610" y="1058"/>
                  <a:pt x="159276" y="168"/>
                </a:cubicBezTo>
                <a:cubicBezTo>
                  <a:pt x="158942" y="57"/>
                  <a:pt x="158580" y="1"/>
                  <a:pt x="158212" y="1"/>
                </a:cubicBezTo>
                <a:cubicBezTo>
                  <a:pt x="157107" y="1"/>
                  <a:pt x="155939" y="501"/>
                  <a:pt x="155271" y="1503"/>
                </a:cubicBezTo>
                <a:lnTo>
                  <a:pt x="144594" y="19744"/>
                </a:lnTo>
                <a:lnTo>
                  <a:pt x="138365" y="8621"/>
                </a:lnTo>
                <a:cubicBezTo>
                  <a:pt x="137790" y="7759"/>
                  <a:pt x="136845" y="7268"/>
                  <a:pt x="135888" y="7268"/>
                </a:cubicBezTo>
                <a:cubicBezTo>
                  <a:pt x="135362" y="7268"/>
                  <a:pt x="134834" y="7416"/>
                  <a:pt x="134361" y="7731"/>
                </a:cubicBezTo>
                <a:cubicBezTo>
                  <a:pt x="133026" y="8621"/>
                  <a:pt x="132581" y="10401"/>
                  <a:pt x="133471" y="11735"/>
                </a:cubicBezTo>
                <a:lnTo>
                  <a:pt x="141479" y="25527"/>
                </a:lnTo>
                <a:lnTo>
                  <a:pt x="133471" y="39319"/>
                </a:lnTo>
                <a:lnTo>
                  <a:pt x="117010" y="11290"/>
                </a:lnTo>
                <a:cubicBezTo>
                  <a:pt x="116342" y="10289"/>
                  <a:pt x="115174" y="9789"/>
                  <a:pt x="114069" y="9789"/>
                </a:cubicBezTo>
                <a:cubicBezTo>
                  <a:pt x="113701" y="9789"/>
                  <a:pt x="113339" y="9844"/>
                  <a:pt x="113006" y="9956"/>
                </a:cubicBezTo>
                <a:cubicBezTo>
                  <a:pt x="111671" y="10846"/>
                  <a:pt x="111226" y="12625"/>
                  <a:pt x="112116" y="13960"/>
                </a:cubicBezTo>
                <a:lnTo>
                  <a:pt x="129912" y="45103"/>
                </a:lnTo>
                <a:lnTo>
                  <a:pt x="117455" y="66903"/>
                </a:lnTo>
                <a:lnTo>
                  <a:pt x="106332" y="41099"/>
                </a:lnTo>
                <a:lnTo>
                  <a:pt x="94764" y="66903"/>
                </a:lnTo>
                <a:lnTo>
                  <a:pt x="82307" y="45103"/>
                </a:lnTo>
                <a:lnTo>
                  <a:pt x="100103" y="13960"/>
                </a:lnTo>
                <a:cubicBezTo>
                  <a:pt x="100993" y="12625"/>
                  <a:pt x="100548" y="10846"/>
                  <a:pt x="99214" y="9956"/>
                </a:cubicBezTo>
                <a:cubicBezTo>
                  <a:pt x="98841" y="9707"/>
                  <a:pt x="98433" y="9598"/>
                  <a:pt x="98020" y="9598"/>
                </a:cubicBezTo>
                <a:cubicBezTo>
                  <a:pt x="96954" y="9598"/>
                  <a:pt x="95851" y="10328"/>
                  <a:pt x="95209" y="11290"/>
                </a:cubicBezTo>
                <a:lnTo>
                  <a:pt x="78748" y="39319"/>
                </a:lnTo>
                <a:lnTo>
                  <a:pt x="70740" y="25527"/>
                </a:lnTo>
                <a:lnTo>
                  <a:pt x="79193" y="11735"/>
                </a:lnTo>
                <a:cubicBezTo>
                  <a:pt x="79638" y="10401"/>
                  <a:pt x="79193" y="8621"/>
                  <a:pt x="77858" y="7731"/>
                </a:cubicBezTo>
                <a:cubicBezTo>
                  <a:pt x="77385" y="7416"/>
                  <a:pt x="76857" y="7268"/>
                  <a:pt x="76332" y="7268"/>
                </a:cubicBezTo>
                <a:cubicBezTo>
                  <a:pt x="75374" y="7268"/>
                  <a:pt x="74429" y="7759"/>
                  <a:pt x="73854" y="8621"/>
                </a:cubicBezTo>
                <a:lnTo>
                  <a:pt x="67625" y="19744"/>
                </a:lnTo>
                <a:lnTo>
                  <a:pt x="56948" y="1503"/>
                </a:lnTo>
                <a:cubicBezTo>
                  <a:pt x="56280" y="501"/>
                  <a:pt x="55112" y="1"/>
                  <a:pt x="54007" y="1"/>
                </a:cubicBezTo>
                <a:close/>
              </a:path>
            </a:pathLst>
          </a:custGeom>
          <a:solidFill>
            <a:srgbClr val="A3816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186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" name="Google Shape;312;p49"/>
          <p:cNvSpPr/>
          <p:nvPr/>
        </p:nvSpPr>
        <p:spPr>
          <a:xfrm>
            <a:off x="9907221" y="3690987"/>
            <a:ext cx="469675" cy="516307"/>
          </a:xfrm>
          <a:custGeom>
            <a:avLst/>
            <a:gdLst/>
            <a:ahLst/>
            <a:cxnLst/>
            <a:rect l="l" t="t" r="r" b="b"/>
            <a:pathLst>
              <a:path w="170791" h="187748" extrusionOk="0">
                <a:moveTo>
                  <a:pt x="85597" y="5249"/>
                </a:moveTo>
                <a:cubicBezTo>
                  <a:pt x="86405" y="5249"/>
                  <a:pt x="87213" y="5249"/>
                  <a:pt x="88020" y="5653"/>
                </a:cubicBezTo>
                <a:cubicBezTo>
                  <a:pt x="91250" y="6864"/>
                  <a:pt x="93269" y="9691"/>
                  <a:pt x="93269" y="12921"/>
                </a:cubicBezTo>
                <a:cubicBezTo>
                  <a:pt x="93269" y="16555"/>
                  <a:pt x="91250" y="19381"/>
                  <a:pt x="88020" y="20592"/>
                </a:cubicBezTo>
                <a:cubicBezTo>
                  <a:pt x="87213" y="20996"/>
                  <a:pt x="86405" y="20996"/>
                  <a:pt x="85597" y="20996"/>
                </a:cubicBezTo>
                <a:cubicBezTo>
                  <a:pt x="84386" y="20996"/>
                  <a:pt x="83579" y="20996"/>
                  <a:pt x="82771" y="20592"/>
                </a:cubicBezTo>
                <a:cubicBezTo>
                  <a:pt x="79541" y="19381"/>
                  <a:pt x="77522" y="16555"/>
                  <a:pt x="77522" y="12921"/>
                </a:cubicBezTo>
                <a:cubicBezTo>
                  <a:pt x="77522" y="9691"/>
                  <a:pt x="79541" y="6864"/>
                  <a:pt x="82771" y="5653"/>
                </a:cubicBezTo>
                <a:cubicBezTo>
                  <a:pt x="83579" y="5249"/>
                  <a:pt x="84386" y="5249"/>
                  <a:pt x="85597" y="5249"/>
                </a:cubicBezTo>
                <a:close/>
                <a:moveTo>
                  <a:pt x="14940" y="46433"/>
                </a:moveTo>
                <a:cubicBezTo>
                  <a:pt x="16151" y="46433"/>
                  <a:pt x="17766" y="46836"/>
                  <a:pt x="18574" y="47644"/>
                </a:cubicBezTo>
                <a:cubicBezTo>
                  <a:pt x="21400" y="49259"/>
                  <a:pt x="22611" y="51681"/>
                  <a:pt x="22611" y="54508"/>
                </a:cubicBezTo>
                <a:cubicBezTo>
                  <a:pt x="22611" y="55719"/>
                  <a:pt x="22611" y="57334"/>
                  <a:pt x="21804" y="58545"/>
                </a:cubicBezTo>
                <a:cubicBezTo>
                  <a:pt x="21400" y="58949"/>
                  <a:pt x="21400" y="59353"/>
                  <a:pt x="20996" y="59757"/>
                </a:cubicBezTo>
                <a:cubicBezTo>
                  <a:pt x="19424" y="61329"/>
                  <a:pt x="17002" y="62391"/>
                  <a:pt x="14612" y="62391"/>
                </a:cubicBezTo>
                <a:cubicBezTo>
                  <a:pt x="13319" y="62391"/>
                  <a:pt x="12036" y="62080"/>
                  <a:pt x="10902" y="61372"/>
                </a:cubicBezTo>
                <a:cubicBezTo>
                  <a:pt x="7672" y="59353"/>
                  <a:pt x="6057" y="55315"/>
                  <a:pt x="7269" y="52085"/>
                </a:cubicBezTo>
                <a:cubicBezTo>
                  <a:pt x="7672" y="51681"/>
                  <a:pt x="7672" y="50874"/>
                  <a:pt x="8076" y="50874"/>
                </a:cubicBezTo>
                <a:cubicBezTo>
                  <a:pt x="8884" y="49259"/>
                  <a:pt x="9691" y="48451"/>
                  <a:pt x="10902" y="47644"/>
                </a:cubicBezTo>
                <a:cubicBezTo>
                  <a:pt x="12114" y="46836"/>
                  <a:pt x="13325" y="46433"/>
                  <a:pt x="14940" y="46433"/>
                </a:cubicBezTo>
                <a:close/>
                <a:moveTo>
                  <a:pt x="155851" y="46433"/>
                </a:moveTo>
                <a:cubicBezTo>
                  <a:pt x="157466" y="46433"/>
                  <a:pt x="158678" y="46836"/>
                  <a:pt x="159889" y="47644"/>
                </a:cubicBezTo>
                <a:cubicBezTo>
                  <a:pt x="161100" y="48451"/>
                  <a:pt x="162311" y="49259"/>
                  <a:pt x="162715" y="50874"/>
                </a:cubicBezTo>
                <a:cubicBezTo>
                  <a:pt x="163119" y="50874"/>
                  <a:pt x="163119" y="51681"/>
                  <a:pt x="163523" y="52085"/>
                </a:cubicBezTo>
                <a:cubicBezTo>
                  <a:pt x="164734" y="55315"/>
                  <a:pt x="163119" y="59353"/>
                  <a:pt x="159889" y="61372"/>
                </a:cubicBezTo>
                <a:cubicBezTo>
                  <a:pt x="158678" y="62179"/>
                  <a:pt x="157466" y="62583"/>
                  <a:pt x="155851" y="62583"/>
                </a:cubicBezTo>
                <a:cubicBezTo>
                  <a:pt x="153429" y="62583"/>
                  <a:pt x="151410" y="61372"/>
                  <a:pt x="150199" y="59757"/>
                </a:cubicBezTo>
                <a:cubicBezTo>
                  <a:pt x="149795" y="59353"/>
                  <a:pt x="149391" y="58949"/>
                  <a:pt x="148987" y="58545"/>
                </a:cubicBezTo>
                <a:cubicBezTo>
                  <a:pt x="148180" y="57334"/>
                  <a:pt x="148180" y="55719"/>
                  <a:pt x="148180" y="54508"/>
                </a:cubicBezTo>
                <a:cubicBezTo>
                  <a:pt x="148180" y="51681"/>
                  <a:pt x="149391" y="49259"/>
                  <a:pt x="152217" y="47644"/>
                </a:cubicBezTo>
                <a:cubicBezTo>
                  <a:pt x="153429" y="46836"/>
                  <a:pt x="154640" y="46433"/>
                  <a:pt x="155851" y="46433"/>
                </a:cubicBezTo>
                <a:close/>
                <a:moveTo>
                  <a:pt x="14940" y="125165"/>
                </a:moveTo>
                <a:cubicBezTo>
                  <a:pt x="17363" y="125165"/>
                  <a:pt x="19381" y="126377"/>
                  <a:pt x="20996" y="127992"/>
                </a:cubicBezTo>
                <a:cubicBezTo>
                  <a:pt x="20996" y="128395"/>
                  <a:pt x="21400" y="128799"/>
                  <a:pt x="21804" y="129203"/>
                </a:cubicBezTo>
                <a:cubicBezTo>
                  <a:pt x="22611" y="130414"/>
                  <a:pt x="22611" y="131625"/>
                  <a:pt x="22611" y="133240"/>
                </a:cubicBezTo>
                <a:cubicBezTo>
                  <a:pt x="22611" y="134048"/>
                  <a:pt x="22611" y="134452"/>
                  <a:pt x="22611" y="135259"/>
                </a:cubicBezTo>
                <a:cubicBezTo>
                  <a:pt x="21804" y="137278"/>
                  <a:pt x="20593" y="138893"/>
                  <a:pt x="18574" y="140104"/>
                </a:cubicBezTo>
                <a:cubicBezTo>
                  <a:pt x="17766" y="140912"/>
                  <a:pt x="16151" y="140912"/>
                  <a:pt x="14940" y="140912"/>
                </a:cubicBezTo>
                <a:cubicBezTo>
                  <a:pt x="13325" y="140912"/>
                  <a:pt x="12114" y="140508"/>
                  <a:pt x="10902" y="140104"/>
                </a:cubicBezTo>
                <a:cubicBezTo>
                  <a:pt x="9691" y="139297"/>
                  <a:pt x="8884" y="138085"/>
                  <a:pt x="8076" y="136874"/>
                </a:cubicBezTo>
                <a:cubicBezTo>
                  <a:pt x="7672" y="136470"/>
                  <a:pt x="7672" y="136067"/>
                  <a:pt x="7269" y="135663"/>
                </a:cubicBezTo>
                <a:cubicBezTo>
                  <a:pt x="6865" y="134048"/>
                  <a:pt x="6865" y="132433"/>
                  <a:pt x="7269" y="131222"/>
                </a:cubicBezTo>
                <a:cubicBezTo>
                  <a:pt x="7672" y="128799"/>
                  <a:pt x="9287" y="127184"/>
                  <a:pt x="10902" y="126377"/>
                </a:cubicBezTo>
                <a:cubicBezTo>
                  <a:pt x="12114" y="125569"/>
                  <a:pt x="13729" y="125165"/>
                  <a:pt x="14940" y="125165"/>
                </a:cubicBezTo>
                <a:close/>
                <a:moveTo>
                  <a:pt x="155851" y="125165"/>
                </a:moveTo>
                <a:cubicBezTo>
                  <a:pt x="157466" y="125165"/>
                  <a:pt x="158678" y="125569"/>
                  <a:pt x="159889" y="126377"/>
                </a:cubicBezTo>
                <a:cubicBezTo>
                  <a:pt x="161504" y="127184"/>
                  <a:pt x="163119" y="128799"/>
                  <a:pt x="163523" y="130818"/>
                </a:cubicBezTo>
                <a:cubicBezTo>
                  <a:pt x="163926" y="132433"/>
                  <a:pt x="163926" y="134048"/>
                  <a:pt x="163523" y="135663"/>
                </a:cubicBezTo>
                <a:cubicBezTo>
                  <a:pt x="163119" y="136067"/>
                  <a:pt x="163119" y="136470"/>
                  <a:pt x="162715" y="136874"/>
                </a:cubicBezTo>
                <a:cubicBezTo>
                  <a:pt x="162311" y="138085"/>
                  <a:pt x="161100" y="139297"/>
                  <a:pt x="159889" y="140104"/>
                </a:cubicBezTo>
                <a:cubicBezTo>
                  <a:pt x="158678" y="140710"/>
                  <a:pt x="157365" y="141013"/>
                  <a:pt x="156053" y="141013"/>
                </a:cubicBezTo>
                <a:cubicBezTo>
                  <a:pt x="154741" y="141013"/>
                  <a:pt x="153429" y="140710"/>
                  <a:pt x="152217" y="140104"/>
                </a:cubicBezTo>
                <a:cubicBezTo>
                  <a:pt x="150199" y="138893"/>
                  <a:pt x="148987" y="137278"/>
                  <a:pt x="148180" y="135259"/>
                </a:cubicBezTo>
                <a:cubicBezTo>
                  <a:pt x="148180" y="134452"/>
                  <a:pt x="148180" y="133644"/>
                  <a:pt x="148180" y="133240"/>
                </a:cubicBezTo>
                <a:cubicBezTo>
                  <a:pt x="148180" y="131625"/>
                  <a:pt x="148180" y="130414"/>
                  <a:pt x="148987" y="129203"/>
                </a:cubicBezTo>
                <a:cubicBezTo>
                  <a:pt x="149391" y="128799"/>
                  <a:pt x="149795" y="128395"/>
                  <a:pt x="150199" y="127992"/>
                </a:cubicBezTo>
                <a:cubicBezTo>
                  <a:pt x="151410" y="126377"/>
                  <a:pt x="153429" y="125165"/>
                  <a:pt x="155851" y="125165"/>
                </a:cubicBezTo>
                <a:close/>
                <a:moveTo>
                  <a:pt x="85597" y="166752"/>
                </a:moveTo>
                <a:cubicBezTo>
                  <a:pt x="86405" y="166752"/>
                  <a:pt x="87213" y="166752"/>
                  <a:pt x="88020" y="167156"/>
                </a:cubicBezTo>
                <a:cubicBezTo>
                  <a:pt x="91250" y="168367"/>
                  <a:pt x="93269" y="171194"/>
                  <a:pt x="93269" y="174424"/>
                </a:cubicBezTo>
                <a:cubicBezTo>
                  <a:pt x="93269" y="178057"/>
                  <a:pt x="91250" y="180884"/>
                  <a:pt x="88020" y="182095"/>
                </a:cubicBezTo>
                <a:lnTo>
                  <a:pt x="82771" y="182095"/>
                </a:lnTo>
                <a:cubicBezTo>
                  <a:pt x="79541" y="180884"/>
                  <a:pt x="77522" y="178057"/>
                  <a:pt x="77522" y="174424"/>
                </a:cubicBezTo>
                <a:cubicBezTo>
                  <a:pt x="77522" y="171194"/>
                  <a:pt x="79541" y="168367"/>
                  <a:pt x="82771" y="167156"/>
                </a:cubicBezTo>
                <a:cubicBezTo>
                  <a:pt x="83579" y="166752"/>
                  <a:pt x="84386" y="166752"/>
                  <a:pt x="85597" y="166752"/>
                </a:cubicBezTo>
                <a:close/>
                <a:moveTo>
                  <a:pt x="82771" y="1"/>
                </a:moveTo>
                <a:cubicBezTo>
                  <a:pt x="76715" y="1212"/>
                  <a:pt x="72273" y="6864"/>
                  <a:pt x="72273" y="12921"/>
                </a:cubicBezTo>
                <a:cubicBezTo>
                  <a:pt x="72273" y="19381"/>
                  <a:pt x="76715" y="25033"/>
                  <a:pt x="82771" y="26245"/>
                </a:cubicBezTo>
                <a:lnTo>
                  <a:pt x="82771" y="58545"/>
                </a:lnTo>
                <a:lnTo>
                  <a:pt x="67025" y="42799"/>
                </a:lnTo>
                <a:cubicBezTo>
                  <a:pt x="66419" y="42193"/>
                  <a:pt x="65712" y="41890"/>
                  <a:pt x="65006" y="41890"/>
                </a:cubicBezTo>
                <a:cubicBezTo>
                  <a:pt x="64299" y="41890"/>
                  <a:pt x="63593" y="42193"/>
                  <a:pt x="62987" y="42799"/>
                </a:cubicBezTo>
                <a:cubicBezTo>
                  <a:pt x="62180" y="43606"/>
                  <a:pt x="62180" y="45221"/>
                  <a:pt x="62987" y="46433"/>
                </a:cubicBezTo>
                <a:lnTo>
                  <a:pt x="82771" y="66217"/>
                </a:lnTo>
                <a:lnTo>
                  <a:pt x="82771" y="89231"/>
                </a:lnTo>
                <a:lnTo>
                  <a:pt x="62583" y="77522"/>
                </a:lnTo>
                <a:lnTo>
                  <a:pt x="55719" y="50874"/>
                </a:lnTo>
                <a:cubicBezTo>
                  <a:pt x="55385" y="49536"/>
                  <a:pt x="54219" y="48752"/>
                  <a:pt x="52911" y="48752"/>
                </a:cubicBezTo>
                <a:cubicBezTo>
                  <a:pt x="52640" y="48752"/>
                  <a:pt x="52363" y="48786"/>
                  <a:pt x="52086" y="48855"/>
                </a:cubicBezTo>
                <a:cubicBezTo>
                  <a:pt x="50874" y="49259"/>
                  <a:pt x="50067" y="50874"/>
                  <a:pt x="50471" y="52085"/>
                </a:cubicBezTo>
                <a:lnTo>
                  <a:pt x="56123" y="73888"/>
                </a:lnTo>
                <a:lnTo>
                  <a:pt x="27860" y="57334"/>
                </a:lnTo>
                <a:cubicBezTo>
                  <a:pt x="29071" y="51681"/>
                  <a:pt x="26649" y="46029"/>
                  <a:pt x="21400" y="42799"/>
                </a:cubicBezTo>
                <a:cubicBezTo>
                  <a:pt x="19565" y="41729"/>
                  <a:pt x="17499" y="41237"/>
                  <a:pt x="15420" y="41237"/>
                </a:cubicBezTo>
                <a:cubicBezTo>
                  <a:pt x="12010" y="41237"/>
                  <a:pt x="8566" y="42560"/>
                  <a:pt x="6057" y="44818"/>
                </a:cubicBezTo>
                <a:cubicBezTo>
                  <a:pt x="4846" y="45625"/>
                  <a:pt x="4039" y="46836"/>
                  <a:pt x="3231" y="48048"/>
                </a:cubicBezTo>
                <a:cubicBezTo>
                  <a:pt x="3231" y="48451"/>
                  <a:pt x="2827" y="48855"/>
                  <a:pt x="2827" y="49259"/>
                </a:cubicBezTo>
                <a:cubicBezTo>
                  <a:pt x="1" y="55315"/>
                  <a:pt x="2424" y="62583"/>
                  <a:pt x="8480" y="66217"/>
                </a:cubicBezTo>
                <a:cubicBezTo>
                  <a:pt x="10499" y="67024"/>
                  <a:pt x="12517" y="67832"/>
                  <a:pt x="14940" y="67832"/>
                </a:cubicBezTo>
                <a:cubicBezTo>
                  <a:pt x="18978" y="67832"/>
                  <a:pt x="23015" y="65813"/>
                  <a:pt x="25438" y="62179"/>
                </a:cubicBezTo>
                <a:lnTo>
                  <a:pt x="53297" y="78329"/>
                </a:lnTo>
                <a:lnTo>
                  <a:pt x="31898" y="84386"/>
                </a:lnTo>
                <a:cubicBezTo>
                  <a:pt x="30283" y="84790"/>
                  <a:pt x="29475" y="86001"/>
                  <a:pt x="29879" y="87616"/>
                </a:cubicBezTo>
                <a:cubicBezTo>
                  <a:pt x="30283" y="88827"/>
                  <a:pt x="31494" y="89635"/>
                  <a:pt x="32705" y="89635"/>
                </a:cubicBezTo>
                <a:lnTo>
                  <a:pt x="33109" y="89635"/>
                </a:lnTo>
                <a:lnTo>
                  <a:pt x="60161" y="82367"/>
                </a:lnTo>
                <a:lnTo>
                  <a:pt x="79945" y="93672"/>
                </a:lnTo>
                <a:lnTo>
                  <a:pt x="60161" y="105381"/>
                </a:lnTo>
                <a:lnTo>
                  <a:pt x="33109" y="98114"/>
                </a:lnTo>
                <a:cubicBezTo>
                  <a:pt x="32901" y="98044"/>
                  <a:pt x="32682" y="98011"/>
                  <a:pt x="32458" y="98011"/>
                </a:cubicBezTo>
                <a:cubicBezTo>
                  <a:pt x="31379" y="98011"/>
                  <a:pt x="30213" y="98794"/>
                  <a:pt x="29879" y="100132"/>
                </a:cubicBezTo>
                <a:cubicBezTo>
                  <a:pt x="29475" y="101344"/>
                  <a:pt x="30283" y="102959"/>
                  <a:pt x="31898" y="103362"/>
                </a:cubicBezTo>
                <a:lnTo>
                  <a:pt x="53297" y="109015"/>
                </a:lnTo>
                <a:lnTo>
                  <a:pt x="25438" y="125165"/>
                </a:lnTo>
                <a:cubicBezTo>
                  <a:pt x="23015" y="121935"/>
                  <a:pt x="18798" y="119961"/>
                  <a:pt x="14581" y="119961"/>
                </a:cubicBezTo>
                <a:cubicBezTo>
                  <a:pt x="12473" y="119961"/>
                  <a:pt x="10364" y="120455"/>
                  <a:pt x="8480" y="121531"/>
                </a:cubicBezTo>
                <a:cubicBezTo>
                  <a:pt x="5250" y="123146"/>
                  <a:pt x="3231" y="125973"/>
                  <a:pt x="2020" y="129607"/>
                </a:cubicBezTo>
                <a:cubicBezTo>
                  <a:pt x="1212" y="132433"/>
                  <a:pt x="1616" y="135663"/>
                  <a:pt x="2827" y="138489"/>
                </a:cubicBezTo>
                <a:cubicBezTo>
                  <a:pt x="2827" y="138893"/>
                  <a:pt x="3231" y="139297"/>
                  <a:pt x="3231" y="139701"/>
                </a:cubicBezTo>
                <a:cubicBezTo>
                  <a:pt x="4039" y="140912"/>
                  <a:pt x="4846" y="141719"/>
                  <a:pt x="6057" y="142931"/>
                </a:cubicBezTo>
                <a:cubicBezTo>
                  <a:pt x="8480" y="144949"/>
                  <a:pt x="11306" y="146564"/>
                  <a:pt x="14940" y="146564"/>
                </a:cubicBezTo>
                <a:cubicBezTo>
                  <a:pt x="16959" y="146564"/>
                  <a:pt x="19381" y="145757"/>
                  <a:pt x="21400" y="144949"/>
                </a:cubicBezTo>
                <a:cubicBezTo>
                  <a:pt x="24630" y="142931"/>
                  <a:pt x="26649" y="140104"/>
                  <a:pt x="27860" y="136874"/>
                </a:cubicBezTo>
                <a:cubicBezTo>
                  <a:pt x="28264" y="134452"/>
                  <a:pt x="28264" y="132433"/>
                  <a:pt x="27860" y="130010"/>
                </a:cubicBezTo>
                <a:lnTo>
                  <a:pt x="56123" y="113860"/>
                </a:lnTo>
                <a:lnTo>
                  <a:pt x="50471" y="135663"/>
                </a:lnTo>
                <a:cubicBezTo>
                  <a:pt x="50067" y="136874"/>
                  <a:pt x="50874" y="138489"/>
                  <a:pt x="52086" y="138893"/>
                </a:cubicBezTo>
                <a:lnTo>
                  <a:pt x="52893" y="138893"/>
                </a:lnTo>
                <a:cubicBezTo>
                  <a:pt x="54104" y="138893"/>
                  <a:pt x="55316" y="138085"/>
                  <a:pt x="55719" y="136874"/>
                </a:cubicBezTo>
                <a:lnTo>
                  <a:pt x="62583" y="109822"/>
                </a:lnTo>
                <a:lnTo>
                  <a:pt x="82771" y="98517"/>
                </a:lnTo>
                <a:lnTo>
                  <a:pt x="82771" y="121531"/>
                </a:lnTo>
                <a:lnTo>
                  <a:pt x="62987" y="141316"/>
                </a:lnTo>
                <a:cubicBezTo>
                  <a:pt x="62180" y="142123"/>
                  <a:pt x="62180" y="144142"/>
                  <a:pt x="62987" y="144949"/>
                </a:cubicBezTo>
                <a:cubicBezTo>
                  <a:pt x="63593" y="145555"/>
                  <a:pt x="64299" y="145858"/>
                  <a:pt x="65006" y="145858"/>
                </a:cubicBezTo>
                <a:cubicBezTo>
                  <a:pt x="65712" y="145858"/>
                  <a:pt x="66419" y="145555"/>
                  <a:pt x="67025" y="144949"/>
                </a:cubicBezTo>
                <a:lnTo>
                  <a:pt x="82771" y="129203"/>
                </a:lnTo>
                <a:lnTo>
                  <a:pt x="82771" y="161503"/>
                </a:lnTo>
                <a:cubicBezTo>
                  <a:pt x="76715" y="162715"/>
                  <a:pt x="72273" y="168367"/>
                  <a:pt x="72273" y="174424"/>
                </a:cubicBezTo>
                <a:cubicBezTo>
                  <a:pt x="72273" y="180884"/>
                  <a:pt x="76715" y="186536"/>
                  <a:pt x="82771" y="187748"/>
                </a:cubicBezTo>
                <a:cubicBezTo>
                  <a:pt x="82771" y="187748"/>
                  <a:pt x="88020" y="187344"/>
                  <a:pt x="88020" y="187344"/>
                </a:cubicBezTo>
                <a:cubicBezTo>
                  <a:pt x="88020" y="187344"/>
                  <a:pt x="98518" y="184114"/>
                  <a:pt x="98518" y="174424"/>
                </a:cubicBezTo>
                <a:cubicBezTo>
                  <a:pt x="98518" y="168367"/>
                  <a:pt x="94076" y="162715"/>
                  <a:pt x="88020" y="161503"/>
                </a:cubicBezTo>
                <a:lnTo>
                  <a:pt x="88020" y="129203"/>
                </a:lnTo>
                <a:lnTo>
                  <a:pt x="103767" y="144949"/>
                </a:lnTo>
                <a:cubicBezTo>
                  <a:pt x="104574" y="145353"/>
                  <a:pt x="105382" y="145757"/>
                  <a:pt x="105785" y="145757"/>
                </a:cubicBezTo>
                <a:cubicBezTo>
                  <a:pt x="106593" y="145757"/>
                  <a:pt x="107400" y="145353"/>
                  <a:pt x="107804" y="144949"/>
                </a:cubicBezTo>
                <a:cubicBezTo>
                  <a:pt x="109015" y="144142"/>
                  <a:pt x="109015" y="142123"/>
                  <a:pt x="107804" y="141316"/>
                </a:cubicBezTo>
                <a:lnTo>
                  <a:pt x="88020" y="121531"/>
                </a:lnTo>
                <a:lnTo>
                  <a:pt x="88020" y="98517"/>
                </a:lnTo>
                <a:lnTo>
                  <a:pt x="108208" y="109822"/>
                </a:lnTo>
                <a:lnTo>
                  <a:pt x="115476" y="136874"/>
                </a:lnTo>
                <a:cubicBezTo>
                  <a:pt x="115476" y="138085"/>
                  <a:pt x="116687" y="138893"/>
                  <a:pt x="117898" y="138893"/>
                </a:cubicBezTo>
                <a:lnTo>
                  <a:pt x="118706" y="138893"/>
                </a:lnTo>
                <a:cubicBezTo>
                  <a:pt x="119917" y="138489"/>
                  <a:pt x="120724" y="136874"/>
                  <a:pt x="120321" y="135663"/>
                </a:cubicBezTo>
                <a:lnTo>
                  <a:pt x="114668" y="113860"/>
                </a:lnTo>
                <a:lnTo>
                  <a:pt x="114668" y="113860"/>
                </a:lnTo>
                <a:lnTo>
                  <a:pt x="142931" y="130010"/>
                </a:lnTo>
                <a:cubicBezTo>
                  <a:pt x="142527" y="132433"/>
                  <a:pt x="142527" y="134452"/>
                  <a:pt x="143335" y="136874"/>
                </a:cubicBezTo>
                <a:cubicBezTo>
                  <a:pt x="144142" y="140104"/>
                  <a:pt x="146565" y="142931"/>
                  <a:pt x="149391" y="144949"/>
                </a:cubicBezTo>
                <a:cubicBezTo>
                  <a:pt x="151410" y="145757"/>
                  <a:pt x="153832" y="146564"/>
                  <a:pt x="155851" y="146564"/>
                </a:cubicBezTo>
                <a:cubicBezTo>
                  <a:pt x="159485" y="146564"/>
                  <a:pt x="162715" y="144949"/>
                  <a:pt x="164734" y="142931"/>
                </a:cubicBezTo>
                <a:cubicBezTo>
                  <a:pt x="165945" y="141719"/>
                  <a:pt x="166753" y="140912"/>
                  <a:pt x="167560" y="139701"/>
                </a:cubicBezTo>
                <a:cubicBezTo>
                  <a:pt x="167560" y="139297"/>
                  <a:pt x="167964" y="138893"/>
                  <a:pt x="167964" y="138489"/>
                </a:cubicBezTo>
                <a:cubicBezTo>
                  <a:pt x="169175" y="135663"/>
                  <a:pt x="169579" y="132433"/>
                  <a:pt x="168771" y="129607"/>
                </a:cubicBezTo>
                <a:cubicBezTo>
                  <a:pt x="167964" y="125973"/>
                  <a:pt x="165541" y="123146"/>
                  <a:pt x="162311" y="121531"/>
                </a:cubicBezTo>
                <a:cubicBezTo>
                  <a:pt x="160427" y="120455"/>
                  <a:pt x="158363" y="119961"/>
                  <a:pt x="156300" y="119961"/>
                </a:cubicBezTo>
                <a:cubicBezTo>
                  <a:pt x="152173" y="119961"/>
                  <a:pt x="148045" y="121935"/>
                  <a:pt x="145354" y="125165"/>
                </a:cubicBezTo>
                <a:lnTo>
                  <a:pt x="117494" y="109015"/>
                </a:lnTo>
                <a:lnTo>
                  <a:pt x="138893" y="103362"/>
                </a:lnTo>
                <a:cubicBezTo>
                  <a:pt x="140508" y="102959"/>
                  <a:pt x="141316" y="101344"/>
                  <a:pt x="140912" y="100132"/>
                </a:cubicBezTo>
                <a:cubicBezTo>
                  <a:pt x="140578" y="98794"/>
                  <a:pt x="139412" y="98011"/>
                  <a:pt x="138333" y="98011"/>
                </a:cubicBezTo>
                <a:cubicBezTo>
                  <a:pt x="138110" y="98011"/>
                  <a:pt x="137890" y="98044"/>
                  <a:pt x="137682" y="98114"/>
                </a:cubicBezTo>
                <a:lnTo>
                  <a:pt x="110630" y="105381"/>
                </a:lnTo>
                <a:lnTo>
                  <a:pt x="90846" y="93672"/>
                </a:lnTo>
                <a:lnTo>
                  <a:pt x="110630" y="82367"/>
                </a:lnTo>
                <a:lnTo>
                  <a:pt x="137682" y="89635"/>
                </a:lnTo>
                <a:lnTo>
                  <a:pt x="138490" y="89635"/>
                </a:lnTo>
                <a:cubicBezTo>
                  <a:pt x="139701" y="89635"/>
                  <a:pt x="140508" y="88827"/>
                  <a:pt x="140912" y="87616"/>
                </a:cubicBezTo>
                <a:cubicBezTo>
                  <a:pt x="141316" y="86001"/>
                  <a:pt x="140508" y="84790"/>
                  <a:pt x="138893" y="84386"/>
                </a:cubicBezTo>
                <a:lnTo>
                  <a:pt x="117494" y="78329"/>
                </a:lnTo>
                <a:lnTo>
                  <a:pt x="145354" y="62179"/>
                </a:lnTo>
                <a:cubicBezTo>
                  <a:pt x="147776" y="65813"/>
                  <a:pt x="151814" y="67832"/>
                  <a:pt x="155851" y="67832"/>
                </a:cubicBezTo>
                <a:cubicBezTo>
                  <a:pt x="158274" y="67832"/>
                  <a:pt x="160293" y="67024"/>
                  <a:pt x="162311" y="66217"/>
                </a:cubicBezTo>
                <a:cubicBezTo>
                  <a:pt x="168368" y="62583"/>
                  <a:pt x="170790" y="55315"/>
                  <a:pt x="167964" y="49259"/>
                </a:cubicBezTo>
                <a:cubicBezTo>
                  <a:pt x="167964" y="48855"/>
                  <a:pt x="167964" y="48451"/>
                  <a:pt x="167560" y="48048"/>
                </a:cubicBezTo>
                <a:cubicBezTo>
                  <a:pt x="166753" y="46836"/>
                  <a:pt x="165945" y="45625"/>
                  <a:pt x="164734" y="44818"/>
                </a:cubicBezTo>
                <a:cubicBezTo>
                  <a:pt x="162225" y="42560"/>
                  <a:pt x="158937" y="41237"/>
                  <a:pt x="155548" y="41237"/>
                </a:cubicBezTo>
                <a:cubicBezTo>
                  <a:pt x="153482" y="41237"/>
                  <a:pt x="151379" y="41729"/>
                  <a:pt x="149391" y="42799"/>
                </a:cubicBezTo>
                <a:cubicBezTo>
                  <a:pt x="144142" y="46029"/>
                  <a:pt x="141720" y="51681"/>
                  <a:pt x="142931" y="57334"/>
                </a:cubicBezTo>
                <a:lnTo>
                  <a:pt x="114668" y="73888"/>
                </a:lnTo>
                <a:lnTo>
                  <a:pt x="120321" y="52085"/>
                </a:lnTo>
                <a:cubicBezTo>
                  <a:pt x="120724" y="50874"/>
                  <a:pt x="119917" y="49259"/>
                  <a:pt x="118706" y="48855"/>
                </a:cubicBezTo>
                <a:cubicBezTo>
                  <a:pt x="118428" y="48786"/>
                  <a:pt x="118151" y="48752"/>
                  <a:pt x="117882" y="48752"/>
                </a:cubicBezTo>
                <a:cubicBezTo>
                  <a:pt x="116584" y="48752"/>
                  <a:pt x="115476" y="49536"/>
                  <a:pt x="115476" y="50874"/>
                </a:cubicBezTo>
                <a:lnTo>
                  <a:pt x="108208" y="77522"/>
                </a:lnTo>
                <a:lnTo>
                  <a:pt x="88020" y="89231"/>
                </a:lnTo>
                <a:lnTo>
                  <a:pt x="88020" y="66217"/>
                </a:lnTo>
                <a:lnTo>
                  <a:pt x="107804" y="46433"/>
                </a:lnTo>
                <a:cubicBezTo>
                  <a:pt x="109015" y="45221"/>
                  <a:pt x="109015" y="43606"/>
                  <a:pt x="107804" y="42799"/>
                </a:cubicBezTo>
                <a:cubicBezTo>
                  <a:pt x="107198" y="42193"/>
                  <a:pt x="106492" y="41890"/>
                  <a:pt x="105836" y="41890"/>
                </a:cubicBezTo>
                <a:cubicBezTo>
                  <a:pt x="105180" y="41890"/>
                  <a:pt x="104574" y="42193"/>
                  <a:pt x="104170" y="42799"/>
                </a:cubicBezTo>
                <a:lnTo>
                  <a:pt x="88020" y="58545"/>
                </a:lnTo>
                <a:lnTo>
                  <a:pt x="88020" y="26245"/>
                </a:lnTo>
                <a:cubicBezTo>
                  <a:pt x="94076" y="25033"/>
                  <a:pt x="98921" y="19381"/>
                  <a:pt x="98921" y="12921"/>
                </a:cubicBezTo>
                <a:cubicBezTo>
                  <a:pt x="98921" y="6864"/>
                  <a:pt x="94076" y="1212"/>
                  <a:pt x="88020" y="1"/>
                </a:cubicBezTo>
                <a:lnTo>
                  <a:pt x="88020" y="404"/>
                </a:lnTo>
                <a:cubicBezTo>
                  <a:pt x="87213" y="1"/>
                  <a:pt x="86405" y="1"/>
                  <a:pt x="85597" y="1"/>
                </a:cubicBezTo>
                <a:cubicBezTo>
                  <a:pt x="84386" y="1"/>
                  <a:pt x="83579" y="1"/>
                  <a:pt x="82771" y="404"/>
                </a:cubicBezTo>
                <a:lnTo>
                  <a:pt x="82771" y="1"/>
                </a:lnTo>
                <a:close/>
              </a:path>
            </a:pathLst>
          </a:custGeom>
          <a:solidFill>
            <a:srgbClr val="A3816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186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" name="Google Shape;313;p49"/>
          <p:cNvSpPr/>
          <p:nvPr/>
        </p:nvSpPr>
        <p:spPr>
          <a:xfrm>
            <a:off x="6866481" y="4492656"/>
            <a:ext cx="463009" cy="529631"/>
          </a:xfrm>
          <a:custGeom>
            <a:avLst/>
            <a:gdLst/>
            <a:ahLst/>
            <a:cxnLst/>
            <a:rect l="l" t="t" r="r" b="b"/>
            <a:pathLst>
              <a:path w="168367" h="192593" extrusionOk="0">
                <a:moveTo>
                  <a:pt x="84385" y="62987"/>
                </a:moveTo>
                <a:lnTo>
                  <a:pt x="86808" y="69043"/>
                </a:lnTo>
                <a:lnTo>
                  <a:pt x="92461" y="81963"/>
                </a:lnTo>
                <a:lnTo>
                  <a:pt x="106592" y="80348"/>
                </a:lnTo>
                <a:lnTo>
                  <a:pt x="113052" y="79541"/>
                </a:lnTo>
                <a:lnTo>
                  <a:pt x="109015" y="85193"/>
                </a:lnTo>
                <a:lnTo>
                  <a:pt x="100940" y="96499"/>
                </a:lnTo>
                <a:lnTo>
                  <a:pt x="109015" y="107804"/>
                </a:lnTo>
                <a:lnTo>
                  <a:pt x="113052" y="113053"/>
                </a:lnTo>
                <a:lnTo>
                  <a:pt x="113052" y="113053"/>
                </a:lnTo>
                <a:lnTo>
                  <a:pt x="106592" y="112245"/>
                </a:lnTo>
                <a:lnTo>
                  <a:pt x="92461" y="110630"/>
                </a:lnTo>
                <a:lnTo>
                  <a:pt x="86808" y="123550"/>
                </a:lnTo>
                <a:lnTo>
                  <a:pt x="84385" y="129607"/>
                </a:lnTo>
                <a:lnTo>
                  <a:pt x="81559" y="123550"/>
                </a:lnTo>
                <a:lnTo>
                  <a:pt x="75907" y="110630"/>
                </a:lnTo>
                <a:lnTo>
                  <a:pt x="61775" y="112245"/>
                </a:lnTo>
                <a:lnTo>
                  <a:pt x="55315" y="113053"/>
                </a:lnTo>
                <a:lnTo>
                  <a:pt x="55315" y="113053"/>
                </a:lnTo>
                <a:lnTo>
                  <a:pt x="59353" y="107804"/>
                </a:lnTo>
                <a:lnTo>
                  <a:pt x="67428" y="96499"/>
                </a:lnTo>
                <a:lnTo>
                  <a:pt x="59353" y="85193"/>
                </a:lnTo>
                <a:lnTo>
                  <a:pt x="55315" y="79541"/>
                </a:lnTo>
                <a:lnTo>
                  <a:pt x="61775" y="80348"/>
                </a:lnTo>
                <a:lnTo>
                  <a:pt x="75907" y="81963"/>
                </a:lnTo>
                <a:lnTo>
                  <a:pt x="81559" y="69043"/>
                </a:lnTo>
                <a:lnTo>
                  <a:pt x="84385" y="62987"/>
                </a:lnTo>
                <a:close/>
                <a:moveTo>
                  <a:pt x="84385" y="1"/>
                </a:moveTo>
                <a:cubicBezTo>
                  <a:pt x="82770" y="1"/>
                  <a:pt x="81559" y="1212"/>
                  <a:pt x="81559" y="2827"/>
                </a:cubicBezTo>
                <a:lnTo>
                  <a:pt x="81559" y="21803"/>
                </a:lnTo>
                <a:lnTo>
                  <a:pt x="71465" y="16151"/>
                </a:lnTo>
                <a:cubicBezTo>
                  <a:pt x="71036" y="15865"/>
                  <a:pt x="70556" y="15731"/>
                  <a:pt x="70080" y="15731"/>
                </a:cubicBezTo>
                <a:cubicBezTo>
                  <a:pt x="69211" y="15731"/>
                  <a:pt x="68353" y="16176"/>
                  <a:pt x="67831" y="16958"/>
                </a:cubicBezTo>
                <a:cubicBezTo>
                  <a:pt x="67024" y="18170"/>
                  <a:pt x="67428" y="19785"/>
                  <a:pt x="69043" y="20592"/>
                </a:cubicBezTo>
                <a:lnTo>
                  <a:pt x="81559" y="27860"/>
                </a:lnTo>
                <a:lnTo>
                  <a:pt x="81559" y="42395"/>
                </a:lnTo>
                <a:lnTo>
                  <a:pt x="56122" y="27456"/>
                </a:lnTo>
                <a:cubicBezTo>
                  <a:pt x="55820" y="27355"/>
                  <a:pt x="55492" y="27305"/>
                  <a:pt x="55157" y="27305"/>
                </a:cubicBezTo>
                <a:cubicBezTo>
                  <a:pt x="54154" y="27305"/>
                  <a:pt x="53094" y="27759"/>
                  <a:pt x="52489" y="28667"/>
                </a:cubicBezTo>
                <a:cubicBezTo>
                  <a:pt x="51681" y="29879"/>
                  <a:pt x="52085" y="31494"/>
                  <a:pt x="53296" y="32301"/>
                </a:cubicBezTo>
                <a:lnTo>
                  <a:pt x="81559" y="48451"/>
                </a:lnTo>
                <a:lnTo>
                  <a:pt x="81559" y="55719"/>
                </a:lnTo>
                <a:lnTo>
                  <a:pt x="72677" y="76311"/>
                </a:lnTo>
                <a:lnTo>
                  <a:pt x="50470" y="73888"/>
                </a:lnTo>
                <a:lnTo>
                  <a:pt x="44010" y="70254"/>
                </a:lnTo>
                <a:lnTo>
                  <a:pt x="44010" y="37550"/>
                </a:lnTo>
                <a:cubicBezTo>
                  <a:pt x="44010" y="36339"/>
                  <a:pt x="42798" y="35127"/>
                  <a:pt x="41587" y="35127"/>
                </a:cubicBezTo>
                <a:cubicBezTo>
                  <a:pt x="39972" y="35127"/>
                  <a:pt x="38761" y="36339"/>
                  <a:pt x="38761" y="37550"/>
                </a:cubicBezTo>
                <a:lnTo>
                  <a:pt x="38761" y="67024"/>
                </a:lnTo>
                <a:lnTo>
                  <a:pt x="26244" y="59757"/>
                </a:lnTo>
                <a:lnTo>
                  <a:pt x="26244" y="45221"/>
                </a:lnTo>
                <a:cubicBezTo>
                  <a:pt x="26244" y="43606"/>
                  <a:pt x="25033" y="42395"/>
                  <a:pt x="23418" y="42395"/>
                </a:cubicBezTo>
                <a:cubicBezTo>
                  <a:pt x="22207" y="42395"/>
                  <a:pt x="20996" y="43606"/>
                  <a:pt x="20996" y="45221"/>
                </a:cubicBezTo>
                <a:lnTo>
                  <a:pt x="20996" y="56527"/>
                </a:lnTo>
                <a:lnTo>
                  <a:pt x="4442" y="47240"/>
                </a:lnTo>
                <a:cubicBezTo>
                  <a:pt x="4012" y="46954"/>
                  <a:pt x="3533" y="46820"/>
                  <a:pt x="3056" y="46820"/>
                </a:cubicBezTo>
                <a:cubicBezTo>
                  <a:pt x="2187" y="46820"/>
                  <a:pt x="1329" y="47265"/>
                  <a:pt x="808" y="48048"/>
                </a:cubicBezTo>
                <a:cubicBezTo>
                  <a:pt x="0" y="49663"/>
                  <a:pt x="404" y="51278"/>
                  <a:pt x="1615" y="52085"/>
                </a:cubicBezTo>
                <a:lnTo>
                  <a:pt x="18169" y="61372"/>
                </a:lnTo>
                <a:lnTo>
                  <a:pt x="8479" y="67024"/>
                </a:lnTo>
                <a:cubicBezTo>
                  <a:pt x="6864" y="67832"/>
                  <a:pt x="6460" y="69447"/>
                  <a:pt x="7268" y="70658"/>
                </a:cubicBezTo>
                <a:cubicBezTo>
                  <a:pt x="7672" y="71466"/>
                  <a:pt x="8883" y="72273"/>
                  <a:pt x="9690" y="72273"/>
                </a:cubicBezTo>
                <a:cubicBezTo>
                  <a:pt x="10094" y="72273"/>
                  <a:pt x="10498" y="71869"/>
                  <a:pt x="10902" y="71869"/>
                </a:cubicBezTo>
                <a:lnTo>
                  <a:pt x="23418" y="64602"/>
                </a:lnTo>
                <a:lnTo>
                  <a:pt x="35935" y="71869"/>
                </a:lnTo>
                <a:lnTo>
                  <a:pt x="10498" y="86405"/>
                </a:lnTo>
                <a:cubicBezTo>
                  <a:pt x="9287" y="87212"/>
                  <a:pt x="8883" y="88827"/>
                  <a:pt x="9690" y="90038"/>
                </a:cubicBezTo>
                <a:cubicBezTo>
                  <a:pt x="10094" y="90846"/>
                  <a:pt x="10902" y="91250"/>
                  <a:pt x="12113" y="91250"/>
                </a:cubicBezTo>
                <a:cubicBezTo>
                  <a:pt x="12517" y="91250"/>
                  <a:pt x="12920" y="91250"/>
                  <a:pt x="13324" y="90846"/>
                </a:cubicBezTo>
                <a:lnTo>
                  <a:pt x="41587" y="74696"/>
                </a:lnTo>
                <a:lnTo>
                  <a:pt x="47644" y="78329"/>
                </a:lnTo>
                <a:lnTo>
                  <a:pt x="60968" y="96499"/>
                </a:lnTo>
                <a:lnTo>
                  <a:pt x="47644" y="114264"/>
                </a:lnTo>
                <a:lnTo>
                  <a:pt x="41587" y="117898"/>
                </a:lnTo>
                <a:lnTo>
                  <a:pt x="13324" y="101747"/>
                </a:lnTo>
                <a:cubicBezTo>
                  <a:pt x="12895" y="101461"/>
                  <a:pt x="12415" y="101327"/>
                  <a:pt x="11939" y="101327"/>
                </a:cubicBezTo>
                <a:cubicBezTo>
                  <a:pt x="11070" y="101327"/>
                  <a:pt x="10212" y="101773"/>
                  <a:pt x="9690" y="102555"/>
                </a:cubicBezTo>
                <a:cubicBezTo>
                  <a:pt x="8883" y="104170"/>
                  <a:pt x="9287" y="105785"/>
                  <a:pt x="10498" y="106189"/>
                </a:cubicBezTo>
                <a:lnTo>
                  <a:pt x="35935" y="121128"/>
                </a:lnTo>
                <a:lnTo>
                  <a:pt x="23418" y="128395"/>
                </a:lnTo>
                <a:lnTo>
                  <a:pt x="10902" y="121128"/>
                </a:lnTo>
                <a:cubicBezTo>
                  <a:pt x="10473" y="120842"/>
                  <a:pt x="9993" y="120708"/>
                  <a:pt x="9516" y="120708"/>
                </a:cubicBezTo>
                <a:cubicBezTo>
                  <a:pt x="8648" y="120708"/>
                  <a:pt x="7789" y="121153"/>
                  <a:pt x="7268" y="121935"/>
                </a:cubicBezTo>
                <a:cubicBezTo>
                  <a:pt x="6460" y="123147"/>
                  <a:pt x="6864" y="124762"/>
                  <a:pt x="8479" y="125569"/>
                </a:cubicBezTo>
                <a:lnTo>
                  <a:pt x="18169" y="131222"/>
                </a:lnTo>
                <a:lnTo>
                  <a:pt x="1615" y="140912"/>
                </a:lnTo>
                <a:cubicBezTo>
                  <a:pt x="404" y="141719"/>
                  <a:pt x="0" y="143334"/>
                  <a:pt x="808" y="144546"/>
                </a:cubicBezTo>
                <a:cubicBezTo>
                  <a:pt x="1212" y="145353"/>
                  <a:pt x="2019" y="145757"/>
                  <a:pt x="3230" y="145757"/>
                </a:cubicBezTo>
                <a:cubicBezTo>
                  <a:pt x="3634" y="145757"/>
                  <a:pt x="4038" y="145757"/>
                  <a:pt x="4442" y="145353"/>
                </a:cubicBezTo>
                <a:lnTo>
                  <a:pt x="20996" y="136067"/>
                </a:lnTo>
                <a:lnTo>
                  <a:pt x="20996" y="147372"/>
                </a:lnTo>
                <a:cubicBezTo>
                  <a:pt x="20996" y="148987"/>
                  <a:pt x="22207" y="150198"/>
                  <a:pt x="23418" y="150198"/>
                </a:cubicBezTo>
                <a:cubicBezTo>
                  <a:pt x="25033" y="150198"/>
                  <a:pt x="26244" y="148987"/>
                  <a:pt x="26244" y="147372"/>
                </a:cubicBezTo>
                <a:lnTo>
                  <a:pt x="26244" y="132837"/>
                </a:lnTo>
                <a:lnTo>
                  <a:pt x="38761" y="125569"/>
                </a:lnTo>
                <a:lnTo>
                  <a:pt x="38761" y="155043"/>
                </a:lnTo>
                <a:cubicBezTo>
                  <a:pt x="38761" y="156658"/>
                  <a:pt x="39972" y="157870"/>
                  <a:pt x="41587" y="157870"/>
                </a:cubicBezTo>
                <a:cubicBezTo>
                  <a:pt x="42798" y="157870"/>
                  <a:pt x="44010" y="156658"/>
                  <a:pt x="44010" y="155043"/>
                </a:cubicBezTo>
                <a:lnTo>
                  <a:pt x="44010" y="122743"/>
                </a:lnTo>
                <a:lnTo>
                  <a:pt x="50470" y="119109"/>
                </a:lnTo>
                <a:lnTo>
                  <a:pt x="72677" y="116686"/>
                </a:lnTo>
                <a:lnTo>
                  <a:pt x="81559" y="136874"/>
                </a:lnTo>
                <a:lnTo>
                  <a:pt x="81559" y="144142"/>
                </a:lnTo>
                <a:lnTo>
                  <a:pt x="53296" y="160292"/>
                </a:lnTo>
                <a:cubicBezTo>
                  <a:pt x="52085" y="161100"/>
                  <a:pt x="51681" y="162715"/>
                  <a:pt x="52489" y="164330"/>
                </a:cubicBezTo>
                <a:cubicBezTo>
                  <a:pt x="53010" y="165112"/>
                  <a:pt x="53868" y="165557"/>
                  <a:pt x="54737" y="165557"/>
                </a:cubicBezTo>
                <a:cubicBezTo>
                  <a:pt x="55214" y="165557"/>
                  <a:pt x="55693" y="165423"/>
                  <a:pt x="56122" y="165137"/>
                </a:cubicBezTo>
                <a:lnTo>
                  <a:pt x="81559" y="150602"/>
                </a:lnTo>
                <a:lnTo>
                  <a:pt x="81559" y="164733"/>
                </a:lnTo>
                <a:lnTo>
                  <a:pt x="69043" y="172001"/>
                </a:lnTo>
                <a:cubicBezTo>
                  <a:pt x="67428" y="172809"/>
                  <a:pt x="67024" y="174424"/>
                  <a:pt x="67831" y="175635"/>
                </a:cubicBezTo>
                <a:cubicBezTo>
                  <a:pt x="68235" y="176846"/>
                  <a:pt x="69446" y="177250"/>
                  <a:pt x="70254" y="177250"/>
                </a:cubicBezTo>
                <a:cubicBezTo>
                  <a:pt x="70658" y="177250"/>
                  <a:pt x="71061" y="176846"/>
                  <a:pt x="71465" y="176846"/>
                </a:cubicBezTo>
                <a:lnTo>
                  <a:pt x="81559" y="171194"/>
                </a:lnTo>
                <a:lnTo>
                  <a:pt x="81559" y="190170"/>
                </a:lnTo>
                <a:cubicBezTo>
                  <a:pt x="81559" y="191381"/>
                  <a:pt x="82770" y="192593"/>
                  <a:pt x="84385" y="192593"/>
                </a:cubicBezTo>
                <a:cubicBezTo>
                  <a:pt x="85597" y="192593"/>
                  <a:pt x="86808" y="191381"/>
                  <a:pt x="86808" y="190170"/>
                </a:cubicBezTo>
                <a:lnTo>
                  <a:pt x="86808" y="171194"/>
                </a:lnTo>
                <a:lnTo>
                  <a:pt x="96902" y="176846"/>
                </a:lnTo>
                <a:cubicBezTo>
                  <a:pt x="97306" y="177115"/>
                  <a:pt x="97754" y="177250"/>
                  <a:pt x="98203" y="177250"/>
                </a:cubicBezTo>
                <a:cubicBezTo>
                  <a:pt x="99100" y="177250"/>
                  <a:pt x="99997" y="176712"/>
                  <a:pt x="100536" y="175635"/>
                </a:cubicBezTo>
                <a:cubicBezTo>
                  <a:pt x="101343" y="174424"/>
                  <a:pt x="100940" y="172809"/>
                  <a:pt x="99324" y="172001"/>
                </a:cubicBezTo>
                <a:lnTo>
                  <a:pt x="86808" y="164733"/>
                </a:lnTo>
                <a:lnTo>
                  <a:pt x="86808" y="150602"/>
                </a:lnTo>
                <a:lnTo>
                  <a:pt x="112245" y="165137"/>
                </a:lnTo>
                <a:cubicBezTo>
                  <a:pt x="112648" y="165541"/>
                  <a:pt x="113052" y="165541"/>
                  <a:pt x="113860" y="165541"/>
                </a:cubicBezTo>
                <a:cubicBezTo>
                  <a:pt x="114667" y="165541"/>
                  <a:pt x="115475" y="165137"/>
                  <a:pt x="115879" y="164330"/>
                </a:cubicBezTo>
                <a:cubicBezTo>
                  <a:pt x="116686" y="162715"/>
                  <a:pt x="116282" y="161100"/>
                  <a:pt x="115071" y="160292"/>
                </a:cubicBezTo>
                <a:lnTo>
                  <a:pt x="86808" y="144142"/>
                </a:lnTo>
                <a:lnTo>
                  <a:pt x="86808" y="136874"/>
                </a:lnTo>
                <a:lnTo>
                  <a:pt x="95691" y="116686"/>
                </a:lnTo>
                <a:lnTo>
                  <a:pt x="117897" y="119109"/>
                </a:lnTo>
                <a:lnTo>
                  <a:pt x="124357" y="122743"/>
                </a:lnTo>
                <a:lnTo>
                  <a:pt x="124357" y="155043"/>
                </a:lnTo>
                <a:cubicBezTo>
                  <a:pt x="124357" y="156658"/>
                  <a:pt x="125569" y="157870"/>
                  <a:pt x="126780" y="157870"/>
                </a:cubicBezTo>
                <a:cubicBezTo>
                  <a:pt x="128395" y="157870"/>
                  <a:pt x="129606" y="156658"/>
                  <a:pt x="129606" y="155043"/>
                </a:cubicBezTo>
                <a:lnTo>
                  <a:pt x="129606" y="125569"/>
                </a:lnTo>
                <a:lnTo>
                  <a:pt x="142123" y="132837"/>
                </a:lnTo>
                <a:lnTo>
                  <a:pt x="142123" y="147372"/>
                </a:lnTo>
                <a:cubicBezTo>
                  <a:pt x="142123" y="148987"/>
                  <a:pt x="143334" y="150198"/>
                  <a:pt x="144949" y="150198"/>
                </a:cubicBezTo>
                <a:cubicBezTo>
                  <a:pt x="146160" y="150198"/>
                  <a:pt x="147372" y="148987"/>
                  <a:pt x="147372" y="147372"/>
                </a:cubicBezTo>
                <a:lnTo>
                  <a:pt x="147372" y="136067"/>
                </a:lnTo>
                <a:lnTo>
                  <a:pt x="163926" y="145353"/>
                </a:lnTo>
                <a:cubicBezTo>
                  <a:pt x="164329" y="145757"/>
                  <a:pt x="164733" y="145757"/>
                  <a:pt x="165137" y="145757"/>
                </a:cubicBezTo>
                <a:cubicBezTo>
                  <a:pt x="166348" y="145757"/>
                  <a:pt x="167156" y="145353"/>
                  <a:pt x="167559" y="144546"/>
                </a:cubicBezTo>
                <a:cubicBezTo>
                  <a:pt x="168367" y="143334"/>
                  <a:pt x="167963" y="141719"/>
                  <a:pt x="166752" y="140912"/>
                </a:cubicBezTo>
                <a:lnTo>
                  <a:pt x="150198" y="131222"/>
                </a:lnTo>
                <a:lnTo>
                  <a:pt x="160292" y="125569"/>
                </a:lnTo>
                <a:cubicBezTo>
                  <a:pt x="161503" y="124762"/>
                  <a:pt x="161907" y="123147"/>
                  <a:pt x="161099" y="121935"/>
                </a:cubicBezTo>
                <a:cubicBezTo>
                  <a:pt x="160578" y="121153"/>
                  <a:pt x="159720" y="120708"/>
                  <a:pt x="158851" y="120708"/>
                </a:cubicBezTo>
                <a:cubicBezTo>
                  <a:pt x="158374" y="120708"/>
                  <a:pt x="157895" y="120842"/>
                  <a:pt x="157466" y="121128"/>
                </a:cubicBezTo>
                <a:lnTo>
                  <a:pt x="144949" y="128395"/>
                </a:lnTo>
                <a:lnTo>
                  <a:pt x="132433" y="121128"/>
                </a:lnTo>
                <a:lnTo>
                  <a:pt x="157869" y="106189"/>
                </a:lnTo>
                <a:cubicBezTo>
                  <a:pt x="159081" y="105785"/>
                  <a:pt x="159484" y="103766"/>
                  <a:pt x="158677" y="102555"/>
                </a:cubicBezTo>
                <a:cubicBezTo>
                  <a:pt x="158155" y="101773"/>
                  <a:pt x="157297" y="101327"/>
                  <a:pt x="156428" y="101327"/>
                </a:cubicBezTo>
                <a:cubicBezTo>
                  <a:pt x="155952" y="101327"/>
                  <a:pt x="155472" y="101461"/>
                  <a:pt x="155043" y="101747"/>
                </a:cubicBezTo>
                <a:lnTo>
                  <a:pt x="126780" y="117898"/>
                </a:lnTo>
                <a:lnTo>
                  <a:pt x="120724" y="114264"/>
                </a:lnTo>
                <a:lnTo>
                  <a:pt x="107400" y="96499"/>
                </a:lnTo>
                <a:lnTo>
                  <a:pt x="120724" y="78329"/>
                </a:lnTo>
                <a:lnTo>
                  <a:pt x="126780" y="74696"/>
                </a:lnTo>
                <a:lnTo>
                  <a:pt x="155043" y="91250"/>
                </a:lnTo>
                <a:lnTo>
                  <a:pt x="156254" y="91250"/>
                </a:lnTo>
                <a:cubicBezTo>
                  <a:pt x="157466" y="91250"/>
                  <a:pt x="158273" y="90846"/>
                  <a:pt x="158677" y="90038"/>
                </a:cubicBezTo>
                <a:cubicBezTo>
                  <a:pt x="159484" y="88827"/>
                  <a:pt x="159081" y="87212"/>
                  <a:pt x="157869" y="86405"/>
                </a:cubicBezTo>
                <a:lnTo>
                  <a:pt x="132433" y="71869"/>
                </a:lnTo>
                <a:lnTo>
                  <a:pt x="144949" y="64602"/>
                </a:lnTo>
                <a:lnTo>
                  <a:pt x="157466" y="71869"/>
                </a:lnTo>
                <a:cubicBezTo>
                  <a:pt x="157869" y="71869"/>
                  <a:pt x="158273" y="72273"/>
                  <a:pt x="158677" y="72273"/>
                </a:cubicBezTo>
                <a:cubicBezTo>
                  <a:pt x="159888" y="72273"/>
                  <a:pt x="160696" y="71466"/>
                  <a:pt x="161099" y="70658"/>
                </a:cubicBezTo>
                <a:cubicBezTo>
                  <a:pt x="161907" y="69447"/>
                  <a:pt x="161503" y="67832"/>
                  <a:pt x="160292" y="67024"/>
                </a:cubicBezTo>
                <a:lnTo>
                  <a:pt x="150198" y="61372"/>
                </a:lnTo>
                <a:lnTo>
                  <a:pt x="166752" y="52085"/>
                </a:lnTo>
                <a:cubicBezTo>
                  <a:pt x="167963" y="51278"/>
                  <a:pt x="168367" y="49663"/>
                  <a:pt x="167559" y="48048"/>
                </a:cubicBezTo>
                <a:cubicBezTo>
                  <a:pt x="167038" y="47265"/>
                  <a:pt x="166180" y="46820"/>
                  <a:pt x="165311" y="46820"/>
                </a:cubicBezTo>
                <a:cubicBezTo>
                  <a:pt x="164834" y="46820"/>
                  <a:pt x="164355" y="46954"/>
                  <a:pt x="163926" y="47240"/>
                </a:cubicBezTo>
                <a:lnTo>
                  <a:pt x="147372" y="56527"/>
                </a:lnTo>
                <a:lnTo>
                  <a:pt x="147372" y="45221"/>
                </a:lnTo>
                <a:cubicBezTo>
                  <a:pt x="147372" y="43606"/>
                  <a:pt x="146160" y="42395"/>
                  <a:pt x="144949" y="42395"/>
                </a:cubicBezTo>
                <a:cubicBezTo>
                  <a:pt x="143334" y="42395"/>
                  <a:pt x="142123" y="43606"/>
                  <a:pt x="142123" y="45221"/>
                </a:cubicBezTo>
                <a:lnTo>
                  <a:pt x="142123" y="59757"/>
                </a:lnTo>
                <a:lnTo>
                  <a:pt x="129606" y="67024"/>
                </a:lnTo>
                <a:lnTo>
                  <a:pt x="129606" y="37550"/>
                </a:lnTo>
                <a:cubicBezTo>
                  <a:pt x="129606" y="36339"/>
                  <a:pt x="128395" y="35127"/>
                  <a:pt x="126780" y="35127"/>
                </a:cubicBezTo>
                <a:cubicBezTo>
                  <a:pt x="125569" y="35127"/>
                  <a:pt x="124357" y="36339"/>
                  <a:pt x="124357" y="37550"/>
                </a:cubicBezTo>
                <a:lnTo>
                  <a:pt x="124357" y="70254"/>
                </a:lnTo>
                <a:lnTo>
                  <a:pt x="117897" y="73888"/>
                </a:lnTo>
                <a:lnTo>
                  <a:pt x="95691" y="76311"/>
                </a:lnTo>
                <a:lnTo>
                  <a:pt x="86808" y="55719"/>
                </a:lnTo>
                <a:lnTo>
                  <a:pt x="86808" y="48451"/>
                </a:lnTo>
                <a:lnTo>
                  <a:pt x="115071" y="32301"/>
                </a:lnTo>
                <a:cubicBezTo>
                  <a:pt x="116282" y="31494"/>
                  <a:pt x="116686" y="29879"/>
                  <a:pt x="115879" y="28667"/>
                </a:cubicBezTo>
                <a:cubicBezTo>
                  <a:pt x="115273" y="27759"/>
                  <a:pt x="114213" y="27305"/>
                  <a:pt x="113210" y="27305"/>
                </a:cubicBezTo>
                <a:cubicBezTo>
                  <a:pt x="112876" y="27305"/>
                  <a:pt x="112548" y="27355"/>
                  <a:pt x="112245" y="27456"/>
                </a:cubicBezTo>
                <a:lnTo>
                  <a:pt x="86808" y="42395"/>
                </a:lnTo>
                <a:lnTo>
                  <a:pt x="86808" y="27860"/>
                </a:lnTo>
                <a:lnTo>
                  <a:pt x="99324" y="20592"/>
                </a:lnTo>
                <a:cubicBezTo>
                  <a:pt x="100940" y="19785"/>
                  <a:pt x="101343" y="18170"/>
                  <a:pt x="100536" y="16958"/>
                </a:cubicBezTo>
                <a:cubicBezTo>
                  <a:pt x="100014" y="16176"/>
                  <a:pt x="99156" y="15731"/>
                  <a:pt x="98287" y="15731"/>
                </a:cubicBezTo>
                <a:cubicBezTo>
                  <a:pt x="97811" y="15731"/>
                  <a:pt x="97331" y="15865"/>
                  <a:pt x="96902" y="16151"/>
                </a:cubicBezTo>
                <a:lnTo>
                  <a:pt x="86808" y="21803"/>
                </a:lnTo>
                <a:lnTo>
                  <a:pt x="86808" y="2827"/>
                </a:lnTo>
                <a:cubicBezTo>
                  <a:pt x="86808" y="1212"/>
                  <a:pt x="85597" y="1"/>
                  <a:pt x="84385" y="1"/>
                </a:cubicBezTo>
                <a:close/>
              </a:path>
            </a:pathLst>
          </a:custGeom>
          <a:solidFill>
            <a:srgbClr val="A3816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186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" name="Google Shape;311;p49"/>
          <p:cNvSpPr/>
          <p:nvPr/>
        </p:nvSpPr>
        <p:spPr>
          <a:xfrm>
            <a:off x="296832" y="1713117"/>
            <a:ext cx="583605" cy="508211"/>
          </a:xfrm>
          <a:custGeom>
            <a:avLst/>
            <a:gdLst/>
            <a:ahLst/>
            <a:cxnLst/>
            <a:rect l="l" t="t" r="r" b="b"/>
            <a:pathLst>
              <a:path w="212220" h="184804" extrusionOk="0">
                <a:moveTo>
                  <a:pt x="106332" y="55781"/>
                </a:moveTo>
                <a:lnTo>
                  <a:pt x="113895" y="73132"/>
                </a:lnTo>
                <a:lnTo>
                  <a:pt x="115230" y="76691"/>
                </a:lnTo>
                <a:lnTo>
                  <a:pt x="118789" y="76246"/>
                </a:lnTo>
                <a:lnTo>
                  <a:pt x="137920" y="74022"/>
                </a:lnTo>
                <a:lnTo>
                  <a:pt x="126798" y="89149"/>
                </a:lnTo>
                <a:lnTo>
                  <a:pt x="124573" y="92708"/>
                </a:lnTo>
                <a:lnTo>
                  <a:pt x="126353" y="95377"/>
                </a:lnTo>
                <a:lnTo>
                  <a:pt x="137920" y="110949"/>
                </a:lnTo>
                <a:lnTo>
                  <a:pt x="137920" y="110949"/>
                </a:lnTo>
                <a:lnTo>
                  <a:pt x="119234" y="108725"/>
                </a:lnTo>
                <a:lnTo>
                  <a:pt x="115230" y="108280"/>
                </a:lnTo>
                <a:lnTo>
                  <a:pt x="113895" y="111839"/>
                </a:lnTo>
                <a:lnTo>
                  <a:pt x="106332" y="129190"/>
                </a:lnTo>
                <a:lnTo>
                  <a:pt x="98324" y="111839"/>
                </a:lnTo>
                <a:lnTo>
                  <a:pt x="96989" y="108280"/>
                </a:lnTo>
                <a:lnTo>
                  <a:pt x="92985" y="108725"/>
                </a:lnTo>
                <a:lnTo>
                  <a:pt x="74299" y="110949"/>
                </a:lnTo>
                <a:lnTo>
                  <a:pt x="74299" y="110949"/>
                </a:lnTo>
                <a:lnTo>
                  <a:pt x="85866" y="95377"/>
                </a:lnTo>
                <a:lnTo>
                  <a:pt x="87646" y="92708"/>
                </a:lnTo>
                <a:lnTo>
                  <a:pt x="85422" y="89149"/>
                </a:lnTo>
                <a:lnTo>
                  <a:pt x="74299" y="74022"/>
                </a:lnTo>
                <a:lnTo>
                  <a:pt x="93430" y="76246"/>
                </a:lnTo>
                <a:lnTo>
                  <a:pt x="96989" y="76691"/>
                </a:lnTo>
                <a:lnTo>
                  <a:pt x="98324" y="73132"/>
                </a:lnTo>
                <a:lnTo>
                  <a:pt x="106332" y="55781"/>
                </a:lnTo>
                <a:close/>
                <a:moveTo>
                  <a:pt x="54007" y="1"/>
                </a:moveTo>
                <a:cubicBezTo>
                  <a:pt x="53639" y="1"/>
                  <a:pt x="53277" y="57"/>
                  <a:pt x="52944" y="168"/>
                </a:cubicBezTo>
                <a:cubicBezTo>
                  <a:pt x="51609" y="1058"/>
                  <a:pt x="51164" y="2837"/>
                  <a:pt x="52054" y="4617"/>
                </a:cubicBezTo>
                <a:lnTo>
                  <a:pt x="62287" y="22413"/>
                </a:lnTo>
                <a:lnTo>
                  <a:pt x="49829" y="22413"/>
                </a:lnTo>
                <a:cubicBezTo>
                  <a:pt x="48050" y="22413"/>
                  <a:pt x="46715" y="23748"/>
                  <a:pt x="46715" y="25527"/>
                </a:cubicBezTo>
                <a:cubicBezTo>
                  <a:pt x="46715" y="27307"/>
                  <a:pt x="48050" y="28642"/>
                  <a:pt x="49829" y="28642"/>
                </a:cubicBezTo>
                <a:lnTo>
                  <a:pt x="65846" y="28642"/>
                </a:lnTo>
                <a:lnTo>
                  <a:pt x="73854" y="42434"/>
                </a:lnTo>
                <a:lnTo>
                  <a:pt x="41376" y="42434"/>
                </a:lnTo>
                <a:cubicBezTo>
                  <a:pt x="39596" y="42434"/>
                  <a:pt x="38262" y="43768"/>
                  <a:pt x="38262" y="45103"/>
                </a:cubicBezTo>
                <a:cubicBezTo>
                  <a:pt x="38262" y="46883"/>
                  <a:pt x="39596" y="48217"/>
                  <a:pt x="41376" y="48217"/>
                </a:cubicBezTo>
                <a:lnTo>
                  <a:pt x="77413" y="48217"/>
                </a:lnTo>
                <a:lnTo>
                  <a:pt x="89871" y="70018"/>
                </a:lnTo>
                <a:lnTo>
                  <a:pt x="61397" y="66903"/>
                </a:lnTo>
                <a:lnTo>
                  <a:pt x="61397" y="66903"/>
                </a:lnTo>
                <a:lnTo>
                  <a:pt x="77858" y="89149"/>
                </a:lnTo>
                <a:lnTo>
                  <a:pt x="53388" y="89149"/>
                </a:lnTo>
                <a:lnTo>
                  <a:pt x="35592" y="58450"/>
                </a:lnTo>
                <a:cubicBezTo>
                  <a:pt x="34951" y="57488"/>
                  <a:pt x="33847" y="56757"/>
                  <a:pt x="32781" y="56757"/>
                </a:cubicBezTo>
                <a:cubicBezTo>
                  <a:pt x="32368" y="56757"/>
                  <a:pt x="31961" y="56867"/>
                  <a:pt x="31588" y="57116"/>
                </a:cubicBezTo>
                <a:cubicBezTo>
                  <a:pt x="30253" y="58005"/>
                  <a:pt x="29364" y="59785"/>
                  <a:pt x="30253" y="61120"/>
                </a:cubicBezTo>
                <a:lnTo>
                  <a:pt x="46715" y="89149"/>
                </a:lnTo>
                <a:lnTo>
                  <a:pt x="30698" y="89149"/>
                </a:lnTo>
                <a:lnTo>
                  <a:pt x="22690" y="75357"/>
                </a:lnTo>
                <a:cubicBezTo>
                  <a:pt x="22115" y="74495"/>
                  <a:pt x="21170" y="74004"/>
                  <a:pt x="20213" y="74004"/>
                </a:cubicBezTo>
                <a:cubicBezTo>
                  <a:pt x="19687" y="74004"/>
                  <a:pt x="19159" y="74152"/>
                  <a:pt x="18686" y="74467"/>
                </a:cubicBezTo>
                <a:cubicBezTo>
                  <a:pt x="17351" y="75357"/>
                  <a:pt x="16906" y="77136"/>
                  <a:pt x="17351" y="78471"/>
                </a:cubicBezTo>
                <a:lnTo>
                  <a:pt x="24025" y="89149"/>
                </a:lnTo>
                <a:lnTo>
                  <a:pt x="3114" y="89149"/>
                </a:lnTo>
                <a:cubicBezTo>
                  <a:pt x="1335" y="89149"/>
                  <a:pt x="0" y="90483"/>
                  <a:pt x="0" y="92263"/>
                </a:cubicBezTo>
                <a:cubicBezTo>
                  <a:pt x="0" y="94043"/>
                  <a:pt x="1335" y="95377"/>
                  <a:pt x="3114" y="95377"/>
                </a:cubicBezTo>
                <a:lnTo>
                  <a:pt x="24025" y="95377"/>
                </a:lnTo>
                <a:lnTo>
                  <a:pt x="17796" y="106055"/>
                </a:lnTo>
                <a:cubicBezTo>
                  <a:pt x="16906" y="107835"/>
                  <a:pt x="17351" y="109614"/>
                  <a:pt x="18686" y="110059"/>
                </a:cubicBezTo>
                <a:cubicBezTo>
                  <a:pt x="19131" y="110504"/>
                  <a:pt x="19576" y="110504"/>
                  <a:pt x="20021" y="110504"/>
                </a:cubicBezTo>
                <a:cubicBezTo>
                  <a:pt x="21355" y="110504"/>
                  <a:pt x="22245" y="110059"/>
                  <a:pt x="22690" y="109169"/>
                </a:cubicBezTo>
                <a:lnTo>
                  <a:pt x="30698" y="95377"/>
                </a:lnTo>
                <a:lnTo>
                  <a:pt x="46715" y="95377"/>
                </a:lnTo>
                <a:lnTo>
                  <a:pt x="30253" y="123406"/>
                </a:lnTo>
                <a:cubicBezTo>
                  <a:pt x="29809" y="124741"/>
                  <a:pt x="30253" y="126521"/>
                  <a:pt x="31588" y="127410"/>
                </a:cubicBezTo>
                <a:cubicBezTo>
                  <a:pt x="32033" y="127855"/>
                  <a:pt x="32478" y="127855"/>
                  <a:pt x="32923" y="127855"/>
                </a:cubicBezTo>
                <a:cubicBezTo>
                  <a:pt x="33813" y="127855"/>
                  <a:pt x="35147" y="127410"/>
                  <a:pt x="35592" y="126521"/>
                </a:cubicBezTo>
                <a:lnTo>
                  <a:pt x="53388" y="95377"/>
                </a:lnTo>
                <a:lnTo>
                  <a:pt x="78303" y="95377"/>
                </a:lnTo>
                <a:lnTo>
                  <a:pt x="61397" y="118512"/>
                </a:lnTo>
                <a:lnTo>
                  <a:pt x="89426" y="115398"/>
                </a:lnTo>
                <a:lnTo>
                  <a:pt x="77413" y="136309"/>
                </a:lnTo>
                <a:lnTo>
                  <a:pt x="41376" y="136309"/>
                </a:lnTo>
                <a:cubicBezTo>
                  <a:pt x="39596" y="136309"/>
                  <a:pt x="38262" y="137643"/>
                  <a:pt x="38262" y="139423"/>
                </a:cubicBezTo>
                <a:cubicBezTo>
                  <a:pt x="38262" y="141203"/>
                  <a:pt x="39596" y="142537"/>
                  <a:pt x="41376" y="142537"/>
                </a:cubicBezTo>
                <a:lnTo>
                  <a:pt x="73854" y="142537"/>
                </a:lnTo>
                <a:lnTo>
                  <a:pt x="65846" y="156329"/>
                </a:lnTo>
                <a:lnTo>
                  <a:pt x="49829" y="156329"/>
                </a:lnTo>
                <a:cubicBezTo>
                  <a:pt x="48050" y="156329"/>
                  <a:pt x="46715" y="157664"/>
                  <a:pt x="46715" y="158999"/>
                </a:cubicBezTo>
                <a:cubicBezTo>
                  <a:pt x="46715" y="160778"/>
                  <a:pt x="48050" y="162113"/>
                  <a:pt x="49829" y="162113"/>
                </a:cubicBezTo>
                <a:lnTo>
                  <a:pt x="62287" y="162113"/>
                </a:lnTo>
                <a:lnTo>
                  <a:pt x="52054" y="180354"/>
                </a:lnTo>
                <a:cubicBezTo>
                  <a:pt x="51164" y="181689"/>
                  <a:pt x="51609" y="183468"/>
                  <a:pt x="52944" y="184358"/>
                </a:cubicBezTo>
                <a:cubicBezTo>
                  <a:pt x="53388" y="184358"/>
                  <a:pt x="54278" y="184803"/>
                  <a:pt x="54723" y="184803"/>
                </a:cubicBezTo>
                <a:cubicBezTo>
                  <a:pt x="55613" y="184803"/>
                  <a:pt x="56503" y="183913"/>
                  <a:pt x="56948" y="183024"/>
                </a:cubicBezTo>
                <a:lnTo>
                  <a:pt x="67625" y="165227"/>
                </a:lnTo>
                <a:lnTo>
                  <a:pt x="73854" y="175905"/>
                </a:lnTo>
                <a:cubicBezTo>
                  <a:pt x="74299" y="176795"/>
                  <a:pt x="75634" y="177240"/>
                  <a:pt x="76523" y="177240"/>
                </a:cubicBezTo>
                <a:lnTo>
                  <a:pt x="77858" y="177240"/>
                </a:lnTo>
                <a:cubicBezTo>
                  <a:pt x="79193" y="176350"/>
                  <a:pt x="79638" y="174570"/>
                  <a:pt x="79193" y="173236"/>
                </a:cubicBezTo>
                <a:lnTo>
                  <a:pt x="71185" y="158999"/>
                </a:lnTo>
                <a:lnTo>
                  <a:pt x="78748" y="145207"/>
                </a:lnTo>
                <a:lnTo>
                  <a:pt x="95209" y="173236"/>
                </a:lnTo>
                <a:cubicBezTo>
                  <a:pt x="95654" y="174570"/>
                  <a:pt x="96544" y="175015"/>
                  <a:pt x="97879" y="175015"/>
                </a:cubicBezTo>
                <a:cubicBezTo>
                  <a:pt x="98324" y="175015"/>
                  <a:pt x="98769" y="174570"/>
                  <a:pt x="99214" y="174570"/>
                </a:cubicBezTo>
                <a:cubicBezTo>
                  <a:pt x="100548" y="173681"/>
                  <a:pt x="100993" y="171901"/>
                  <a:pt x="100103" y="170566"/>
                </a:cubicBezTo>
                <a:lnTo>
                  <a:pt x="82307" y="139423"/>
                </a:lnTo>
                <a:lnTo>
                  <a:pt x="94764" y="118067"/>
                </a:lnTo>
                <a:lnTo>
                  <a:pt x="106332" y="143872"/>
                </a:lnTo>
                <a:lnTo>
                  <a:pt x="117455" y="118067"/>
                </a:lnTo>
                <a:lnTo>
                  <a:pt x="129912" y="139423"/>
                </a:lnTo>
                <a:lnTo>
                  <a:pt x="112116" y="170566"/>
                </a:lnTo>
                <a:cubicBezTo>
                  <a:pt x="111226" y="171901"/>
                  <a:pt x="111671" y="173681"/>
                  <a:pt x="113006" y="174570"/>
                </a:cubicBezTo>
                <a:cubicBezTo>
                  <a:pt x="113450" y="174570"/>
                  <a:pt x="114340" y="175015"/>
                  <a:pt x="114785" y="175015"/>
                </a:cubicBezTo>
                <a:cubicBezTo>
                  <a:pt x="115675" y="175015"/>
                  <a:pt x="116565" y="174570"/>
                  <a:pt x="117010" y="173236"/>
                </a:cubicBezTo>
                <a:lnTo>
                  <a:pt x="133471" y="145207"/>
                </a:lnTo>
                <a:lnTo>
                  <a:pt x="141479" y="158999"/>
                </a:lnTo>
                <a:lnTo>
                  <a:pt x="133471" y="172791"/>
                </a:lnTo>
                <a:cubicBezTo>
                  <a:pt x="132581" y="174570"/>
                  <a:pt x="133026" y="176350"/>
                  <a:pt x="134361" y="177240"/>
                </a:cubicBezTo>
                <a:lnTo>
                  <a:pt x="135696" y="177240"/>
                </a:lnTo>
                <a:cubicBezTo>
                  <a:pt x="137030" y="177240"/>
                  <a:pt x="137920" y="176795"/>
                  <a:pt x="138365" y="175905"/>
                </a:cubicBezTo>
                <a:lnTo>
                  <a:pt x="144594" y="165227"/>
                </a:lnTo>
                <a:lnTo>
                  <a:pt x="155271" y="183024"/>
                </a:lnTo>
                <a:cubicBezTo>
                  <a:pt x="155716" y="183913"/>
                  <a:pt x="156606" y="184803"/>
                  <a:pt x="157941" y="184803"/>
                </a:cubicBezTo>
                <a:cubicBezTo>
                  <a:pt x="158386" y="184803"/>
                  <a:pt x="158831" y="184358"/>
                  <a:pt x="159276" y="184358"/>
                </a:cubicBezTo>
                <a:cubicBezTo>
                  <a:pt x="160610" y="183468"/>
                  <a:pt x="161055" y="181689"/>
                  <a:pt x="160165" y="180354"/>
                </a:cubicBezTo>
                <a:lnTo>
                  <a:pt x="149933" y="162113"/>
                </a:lnTo>
                <a:lnTo>
                  <a:pt x="162390" y="162113"/>
                </a:lnTo>
                <a:cubicBezTo>
                  <a:pt x="164169" y="162113"/>
                  <a:pt x="165504" y="160778"/>
                  <a:pt x="165504" y="158999"/>
                </a:cubicBezTo>
                <a:cubicBezTo>
                  <a:pt x="165504" y="157664"/>
                  <a:pt x="164169" y="156329"/>
                  <a:pt x="162390" y="156329"/>
                </a:cubicBezTo>
                <a:lnTo>
                  <a:pt x="146373" y="156329"/>
                </a:lnTo>
                <a:lnTo>
                  <a:pt x="138365" y="142537"/>
                </a:lnTo>
                <a:lnTo>
                  <a:pt x="170843" y="142537"/>
                </a:lnTo>
                <a:cubicBezTo>
                  <a:pt x="172623" y="142537"/>
                  <a:pt x="173957" y="141203"/>
                  <a:pt x="173957" y="139423"/>
                </a:cubicBezTo>
                <a:cubicBezTo>
                  <a:pt x="173957" y="137643"/>
                  <a:pt x="172623" y="136309"/>
                  <a:pt x="170843" y="136309"/>
                </a:cubicBezTo>
                <a:lnTo>
                  <a:pt x="135251" y="136309"/>
                </a:lnTo>
                <a:lnTo>
                  <a:pt x="122793" y="115398"/>
                </a:lnTo>
                <a:lnTo>
                  <a:pt x="122793" y="115398"/>
                </a:lnTo>
                <a:lnTo>
                  <a:pt x="150822" y="118512"/>
                </a:lnTo>
                <a:lnTo>
                  <a:pt x="133916" y="95377"/>
                </a:lnTo>
                <a:lnTo>
                  <a:pt x="158831" y="95377"/>
                </a:lnTo>
                <a:lnTo>
                  <a:pt x="176627" y="126521"/>
                </a:lnTo>
                <a:cubicBezTo>
                  <a:pt x="177517" y="127410"/>
                  <a:pt x="178406" y="127855"/>
                  <a:pt x="179296" y="127855"/>
                </a:cubicBezTo>
                <a:cubicBezTo>
                  <a:pt x="179741" y="127855"/>
                  <a:pt x="180186" y="127855"/>
                  <a:pt x="181076" y="127410"/>
                </a:cubicBezTo>
                <a:cubicBezTo>
                  <a:pt x="182411" y="126521"/>
                  <a:pt x="182855" y="124741"/>
                  <a:pt x="181966" y="123406"/>
                </a:cubicBezTo>
                <a:lnTo>
                  <a:pt x="165504" y="95377"/>
                </a:lnTo>
                <a:lnTo>
                  <a:pt x="181521" y="95377"/>
                </a:lnTo>
                <a:lnTo>
                  <a:pt x="189529" y="109169"/>
                </a:lnTo>
                <a:cubicBezTo>
                  <a:pt x="190419" y="110059"/>
                  <a:pt x="191309" y="110504"/>
                  <a:pt x="192198" y="110504"/>
                </a:cubicBezTo>
                <a:cubicBezTo>
                  <a:pt x="192643" y="110504"/>
                  <a:pt x="193088" y="110504"/>
                  <a:pt x="193533" y="110059"/>
                </a:cubicBezTo>
                <a:cubicBezTo>
                  <a:pt x="195313" y="109614"/>
                  <a:pt x="195758" y="107835"/>
                  <a:pt x="194868" y="106055"/>
                </a:cubicBezTo>
                <a:lnTo>
                  <a:pt x="188639" y="95377"/>
                </a:lnTo>
                <a:lnTo>
                  <a:pt x="209550" y="95377"/>
                </a:lnTo>
                <a:cubicBezTo>
                  <a:pt x="210884" y="95377"/>
                  <a:pt x="212219" y="94043"/>
                  <a:pt x="212219" y="92263"/>
                </a:cubicBezTo>
                <a:cubicBezTo>
                  <a:pt x="212219" y="90483"/>
                  <a:pt x="210884" y="89149"/>
                  <a:pt x="209105" y="89149"/>
                </a:cubicBezTo>
                <a:lnTo>
                  <a:pt x="188639" y="89149"/>
                </a:lnTo>
                <a:lnTo>
                  <a:pt x="194868" y="78471"/>
                </a:lnTo>
                <a:cubicBezTo>
                  <a:pt x="195758" y="77136"/>
                  <a:pt x="194868" y="75357"/>
                  <a:pt x="193533" y="74467"/>
                </a:cubicBezTo>
                <a:cubicBezTo>
                  <a:pt x="193060" y="74152"/>
                  <a:pt x="192532" y="74004"/>
                  <a:pt x="192006" y="74004"/>
                </a:cubicBezTo>
                <a:cubicBezTo>
                  <a:pt x="191049" y="74004"/>
                  <a:pt x="190104" y="74495"/>
                  <a:pt x="189529" y="75357"/>
                </a:cubicBezTo>
                <a:lnTo>
                  <a:pt x="181521" y="89149"/>
                </a:lnTo>
                <a:lnTo>
                  <a:pt x="165504" y="89149"/>
                </a:lnTo>
                <a:lnTo>
                  <a:pt x="181966" y="61120"/>
                </a:lnTo>
                <a:cubicBezTo>
                  <a:pt x="182855" y="59785"/>
                  <a:pt x="181966" y="58005"/>
                  <a:pt x="180631" y="57116"/>
                </a:cubicBezTo>
                <a:cubicBezTo>
                  <a:pt x="180258" y="56867"/>
                  <a:pt x="179851" y="56757"/>
                  <a:pt x="179438" y="56757"/>
                </a:cubicBezTo>
                <a:cubicBezTo>
                  <a:pt x="178372" y="56757"/>
                  <a:pt x="177268" y="57488"/>
                  <a:pt x="176627" y="58450"/>
                </a:cubicBezTo>
                <a:lnTo>
                  <a:pt x="158831" y="89149"/>
                </a:lnTo>
                <a:lnTo>
                  <a:pt x="134361" y="89149"/>
                </a:lnTo>
                <a:lnTo>
                  <a:pt x="150822" y="66903"/>
                </a:lnTo>
                <a:lnTo>
                  <a:pt x="122349" y="70018"/>
                </a:lnTo>
                <a:lnTo>
                  <a:pt x="135251" y="48217"/>
                </a:lnTo>
                <a:lnTo>
                  <a:pt x="170843" y="48217"/>
                </a:lnTo>
                <a:cubicBezTo>
                  <a:pt x="172623" y="48217"/>
                  <a:pt x="173957" y="46883"/>
                  <a:pt x="173957" y="45103"/>
                </a:cubicBezTo>
                <a:cubicBezTo>
                  <a:pt x="173957" y="43768"/>
                  <a:pt x="172623" y="42434"/>
                  <a:pt x="170843" y="42434"/>
                </a:cubicBezTo>
                <a:lnTo>
                  <a:pt x="138365" y="42434"/>
                </a:lnTo>
                <a:lnTo>
                  <a:pt x="146373" y="28642"/>
                </a:lnTo>
                <a:lnTo>
                  <a:pt x="162390" y="28642"/>
                </a:lnTo>
                <a:cubicBezTo>
                  <a:pt x="164169" y="28642"/>
                  <a:pt x="165504" y="27307"/>
                  <a:pt x="165504" y="25527"/>
                </a:cubicBezTo>
                <a:cubicBezTo>
                  <a:pt x="165504" y="23748"/>
                  <a:pt x="164169" y="22413"/>
                  <a:pt x="162390" y="22413"/>
                </a:cubicBezTo>
                <a:lnTo>
                  <a:pt x="149933" y="22413"/>
                </a:lnTo>
                <a:lnTo>
                  <a:pt x="160165" y="4617"/>
                </a:lnTo>
                <a:cubicBezTo>
                  <a:pt x="161055" y="2837"/>
                  <a:pt x="160610" y="1058"/>
                  <a:pt x="159276" y="168"/>
                </a:cubicBezTo>
                <a:cubicBezTo>
                  <a:pt x="158942" y="57"/>
                  <a:pt x="158580" y="1"/>
                  <a:pt x="158212" y="1"/>
                </a:cubicBezTo>
                <a:cubicBezTo>
                  <a:pt x="157107" y="1"/>
                  <a:pt x="155939" y="501"/>
                  <a:pt x="155271" y="1503"/>
                </a:cubicBezTo>
                <a:lnTo>
                  <a:pt x="144594" y="19744"/>
                </a:lnTo>
                <a:lnTo>
                  <a:pt x="138365" y="8621"/>
                </a:lnTo>
                <a:cubicBezTo>
                  <a:pt x="137790" y="7759"/>
                  <a:pt x="136845" y="7268"/>
                  <a:pt x="135888" y="7268"/>
                </a:cubicBezTo>
                <a:cubicBezTo>
                  <a:pt x="135362" y="7268"/>
                  <a:pt x="134834" y="7416"/>
                  <a:pt x="134361" y="7731"/>
                </a:cubicBezTo>
                <a:cubicBezTo>
                  <a:pt x="133026" y="8621"/>
                  <a:pt x="132581" y="10401"/>
                  <a:pt x="133471" y="11735"/>
                </a:cubicBezTo>
                <a:lnTo>
                  <a:pt x="141479" y="25527"/>
                </a:lnTo>
                <a:lnTo>
                  <a:pt x="133471" y="39319"/>
                </a:lnTo>
                <a:lnTo>
                  <a:pt x="117010" y="11290"/>
                </a:lnTo>
                <a:cubicBezTo>
                  <a:pt x="116342" y="10289"/>
                  <a:pt x="115174" y="9789"/>
                  <a:pt x="114069" y="9789"/>
                </a:cubicBezTo>
                <a:cubicBezTo>
                  <a:pt x="113701" y="9789"/>
                  <a:pt x="113339" y="9844"/>
                  <a:pt x="113006" y="9956"/>
                </a:cubicBezTo>
                <a:cubicBezTo>
                  <a:pt x="111671" y="10846"/>
                  <a:pt x="111226" y="12625"/>
                  <a:pt x="112116" y="13960"/>
                </a:cubicBezTo>
                <a:lnTo>
                  <a:pt x="129912" y="45103"/>
                </a:lnTo>
                <a:lnTo>
                  <a:pt x="117455" y="66903"/>
                </a:lnTo>
                <a:lnTo>
                  <a:pt x="106332" y="41099"/>
                </a:lnTo>
                <a:lnTo>
                  <a:pt x="94764" y="66903"/>
                </a:lnTo>
                <a:lnTo>
                  <a:pt x="82307" y="45103"/>
                </a:lnTo>
                <a:lnTo>
                  <a:pt x="100103" y="13960"/>
                </a:lnTo>
                <a:cubicBezTo>
                  <a:pt x="100993" y="12625"/>
                  <a:pt x="100548" y="10846"/>
                  <a:pt x="99214" y="9956"/>
                </a:cubicBezTo>
                <a:cubicBezTo>
                  <a:pt x="98841" y="9707"/>
                  <a:pt x="98433" y="9598"/>
                  <a:pt x="98020" y="9598"/>
                </a:cubicBezTo>
                <a:cubicBezTo>
                  <a:pt x="96954" y="9598"/>
                  <a:pt x="95851" y="10328"/>
                  <a:pt x="95209" y="11290"/>
                </a:cubicBezTo>
                <a:lnTo>
                  <a:pt x="78748" y="39319"/>
                </a:lnTo>
                <a:lnTo>
                  <a:pt x="70740" y="25527"/>
                </a:lnTo>
                <a:lnTo>
                  <a:pt x="79193" y="11735"/>
                </a:lnTo>
                <a:cubicBezTo>
                  <a:pt x="79638" y="10401"/>
                  <a:pt x="79193" y="8621"/>
                  <a:pt x="77858" y="7731"/>
                </a:cubicBezTo>
                <a:cubicBezTo>
                  <a:pt x="77385" y="7416"/>
                  <a:pt x="76857" y="7268"/>
                  <a:pt x="76332" y="7268"/>
                </a:cubicBezTo>
                <a:cubicBezTo>
                  <a:pt x="75374" y="7268"/>
                  <a:pt x="74429" y="7759"/>
                  <a:pt x="73854" y="8621"/>
                </a:cubicBezTo>
                <a:lnTo>
                  <a:pt x="67625" y="19744"/>
                </a:lnTo>
                <a:lnTo>
                  <a:pt x="56948" y="1503"/>
                </a:lnTo>
                <a:cubicBezTo>
                  <a:pt x="56280" y="501"/>
                  <a:pt x="55112" y="1"/>
                  <a:pt x="54007" y="1"/>
                </a:cubicBezTo>
                <a:close/>
              </a:path>
            </a:pathLst>
          </a:custGeom>
          <a:solidFill>
            <a:srgbClr val="A3816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186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" name="Google Shape;314;p49"/>
          <p:cNvSpPr/>
          <p:nvPr/>
        </p:nvSpPr>
        <p:spPr>
          <a:xfrm>
            <a:off x="9376194" y="5677400"/>
            <a:ext cx="477444" cy="551837"/>
          </a:xfrm>
          <a:custGeom>
            <a:avLst/>
            <a:gdLst/>
            <a:ahLst/>
            <a:cxnLst/>
            <a:rect l="l" t="t" r="r" b="b"/>
            <a:pathLst>
              <a:path w="173616" h="200668" extrusionOk="0">
                <a:moveTo>
                  <a:pt x="86808" y="82367"/>
                </a:moveTo>
                <a:lnTo>
                  <a:pt x="88423" y="86808"/>
                </a:lnTo>
                <a:lnTo>
                  <a:pt x="90845" y="93672"/>
                </a:lnTo>
                <a:lnTo>
                  <a:pt x="95286" y="92864"/>
                </a:lnTo>
                <a:lnTo>
                  <a:pt x="102554" y="91249"/>
                </a:lnTo>
                <a:lnTo>
                  <a:pt x="96498" y="98113"/>
                </a:lnTo>
                <a:lnTo>
                  <a:pt x="94479" y="100536"/>
                </a:lnTo>
                <a:lnTo>
                  <a:pt x="99728" y="106592"/>
                </a:lnTo>
                <a:lnTo>
                  <a:pt x="102554" y="109418"/>
                </a:lnTo>
                <a:lnTo>
                  <a:pt x="90845" y="106996"/>
                </a:lnTo>
                <a:lnTo>
                  <a:pt x="90845" y="107400"/>
                </a:lnTo>
                <a:lnTo>
                  <a:pt x="88423" y="113860"/>
                </a:lnTo>
                <a:lnTo>
                  <a:pt x="86808" y="118301"/>
                </a:lnTo>
                <a:lnTo>
                  <a:pt x="83174" y="107400"/>
                </a:lnTo>
                <a:lnTo>
                  <a:pt x="83174" y="106188"/>
                </a:lnTo>
                <a:lnTo>
                  <a:pt x="79944" y="107803"/>
                </a:lnTo>
                <a:lnTo>
                  <a:pt x="71465" y="109418"/>
                </a:lnTo>
                <a:lnTo>
                  <a:pt x="75906" y="103766"/>
                </a:lnTo>
                <a:lnTo>
                  <a:pt x="78732" y="100536"/>
                </a:lnTo>
                <a:lnTo>
                  <a:pt x="79136" y="100536"/>
                </a:lnTo>
                <a:lnTo>
                  <a:pt x="71465" y="91249"/>
                </a:lnTo>
                <a:lnTo>
                  <a:pt x="75099" y="92057"/>
                </a:lnTo>
                <a:lnTo>
                  <a:pt x="82770" y="93672"/>
                </a:lnTo>
                <a:lnTo>
                  <a:pt x="83174" y="93268"/>
                </a:lnTo>
                <a:lnTo>
                  <a:pt x="86808" y="82367"/>
                </a:lnTo>
                <a:close/>
                <a:moveTo>
                  <a:pt x="84789" y="0"/>
                </a:moveTo>
                <a:lnTo>
                  <a:pt x="62986" y="23014"/>
                </a:lnTo>
                <a:cubicBezTo>
                  <a:pt x="61775" y="23822"/>
                  <a:pt x="61775" y="25841"/>
                  <a:pt x="62986" y="26648"/>
                </a:cubicBezTo>
                <a:cubicBezTo>
                  <a:pt x="63390" y="27052"/>
                  <a:pt x="64197" y="27456"/>
                  <a:pt x="65005" y="27456"/>
                </a:cubicBezTo>
                <a:cubicBezTo>
                  <a:pt x="65408" y="27456"/>
                  <a:pt x="66216" y="27052"/>
                  <a:pt x="66620" y="26648"/>
                </a:cubicBezTo>
                <a:lnTo>
                  <a:pt x="83174" y="9690"/>
                </a:lnTo>
                <a:lnTo>
                  <a:pt x="83174" y="66216"/>
                </a:lnTo>
                <a:lnTo>
                  <a:pt x="67023" y="50066"/>
                </a:lnTo>
                <a:cubicBezTo>
                  <a:pt x="66620" y="49662"/>
                  <a:pt x="66014" y="49461"/>
                  <a:pt x="65358" y="49461"/>
                </a:cubicBezTo>
                <a:cubicBezTo>
                  <a:pt x="64702" y="49461"/>
                  <a:pt x="63995" y="49662"/>
                  <a:pt x="63390" y="50066"/>
                </a:cubicBezTo>
                <a:cubicBezTo>
                  <a:pt x="62178" y="51277"/>
                  <a:pt x="62178" y="52892"/>
                  <a:pt x="63390" y="54104"/>
                </a:cubicBezTo>
                <a:lnTo>
                  <a:pt x="83174" y="73484"/>
                </a:lnTo>
                <a:lnTo>
                  <a:pt x="83174" y="77118"/>
                </a:lnTo>
                <a:lnTo>
                  <a:pt x="79540" y="87616"/>
                </a:lnTo>
                <a:lnTo>
                  <a:pt x="62986" y="84386"/>
                </a:lnTo>
                <a:lnTo>
                  <a:pt x="55718" y="58141"/>
                </a:lnTo>
                <a:cubicBezTo>
                  <a:pt x="55386" y="57145"/>
                  <a:pt x="54507" y="56421"/>
                  <a:pt x="53306" y="56421"/>
                </a:cubicBezTo>
                <a:cubicBezTo>
                  <a:pt x="53048" y="56421"/>
                  <a:pt x="52774" y="56455"/>
                  <a:pt x="52488" y="56526"/>
                </a:cubicBezTo>
                <a:cubicBezTo>
                  <a:pt x="51277" y="56930"/>
                  <a:pt x="50469" y="58141"/>
                  <a:pt x="50469" y="59756"/>
                </a:cubicBezTo>
                <a:lnTo>
                  <a:pt x="56526" y="81155"/>
                </a:lnTo>
                <a:lnTo>
                  <a:pt x="8075" y="53296"/>
                </a:lnTo>
                <a:lnTo>
                  <a:pt x="31897" y="47240"/>
                </a:lnTo>
                <a:cubicBezTo>
                  <a:pt x="33512" y="47240"/>
                  <a:pt x="34319" y="45625"/>
                  <a:pt x="33915" y="44010"/>
                </a:cubicBezTo>
                <a:cubicBezTo>
                  <a:pt x="33566" y="42961"/>
                  <a:pt x="32611" y="41912"/>
                  <a:pt x="31312" y="41912"/>
                </a:cubicBezTo>
                <a:cubicBezTo>
                  <a:pt x="31111" y="41912"/>
                  <a:pt x="30902" y="41937"/>
                  <a:pt x="30685" y="41991"/>
                </a:cubicBezTo>
                <a:lnTo>
                  <a:pt x="0" y="49662"/>
                </a:lnTo>
                <a:lnTo>
                  <a:pt x="7671" y="80348"/>
                </a:lnTo>
                <a:cubicBezTo>
                  <a:pt x="7671" y="81559"/>
                  <a:pt x="8883" y="82367"/>
                  <a:pt x="10094" y="82367"/>
                </a:cubicBezTo>
                <a:lnTo>
                  <a:pt x="10901" y="82367"/>
                </a:lnTo>
                <a:cubicBezTo>
                  <a:pt x="12113" y="81963"/>
                  <a:pt x="13324" y="80752"/>
                  <a:pt x="12920" y="79137"/>
                </a:cubicBezTo>
                <a:lnTo>
                  <a:pt x="8075" y="59756"/>
                </a:lnTo>
                <a:lnTo>
                  <a:pt x="53700" y="86001"/>
                </a:lnTo>
                <a:lnTo>
                  <a:pt x="31897" y="91653"/>
                </a:lnTo>
                <a:cubicBezTo>
                  <a:pt x="30685" y="92057"/>
                  <a:pt x="29878" y="93672"/>
                  <a:pt x="30282" y="95287"/>
                </a:cubicBezTo>
                <a:cubicBezTo>
                  <a:pt x="30685" y="96498"/>
                  <a:pt x="31493" y="96902"/>
                  <a:pt x="32704" y="96902"/>
                </a:cubicBezTo>
                <a:lnTo>
                  <a:pt x="33512" y="96902"/>
                </a:lnTo>
                <a:lnTo>
                  <a:pt x="60160" y="89634"/>
                </a:lnTo>
                <a:lnTo>
                  <a:pt x="65408" y="92864"/>
                </a:lnTo>
                <a:lnTo>
                  <a:pt x="71869" y="100536"/>
                </a:lnTo>
                <a:lnTo>
                  <a:pt x="62178" y="111841"/>
                </a:lnTo>
                <a:lnTo>
                  <a:pt x="60563" y="113052"/>
                </a:lnTo>
                <a:lnTo>
                  <a:pt x="33512" y="105785"/>
                </a:lnTo>
                <a:cubicBezTo>
                  <a:pt x="33226" y="105713"/>
                  <a:pt x="32952" y="105680"/>
                  <a:pt x="32694" y="105680"/>
                </a:cubicBezTo>
                <a:cubicBezTo>
                  <a:pt x="31493" y="105680"/>
                  <a:pt x="30614" y="106403"/>
                  <a:pt x="30282" y="107400"/>
                </a:cubicBezTo>
                <a:cubicBezTo>
                  <a:pt x="29878" y="109015"/>
                  <a:pt x="30685" y="110630"/>
                  <a:pt x="31897" y="111034"/>
                </a:cubicBezTo>
                <a:lnTo>
                  <a:pt x="53700" y="116686"/>
                </a:lnTo>
                <a:lnTo>
                  <a:pt x="7671" y="143334"/>
                </a:lnTo>
                <a:lnTo>
                  <a:pt x="13324" y="121531"/>
                </a:lnTo>
                <a:cubicBezTo>
                  <a:pt x="13728" y="119916"/>
                  <a:pt x="12920" y="118705"/>
                  <a:pt x="11305" y="118301"/>
                </a:cubicBezTo>
                <a:cubicBezTo>
                  <a:pt x="11091" y="118230"/>
                  <a:pt x="10863" y="118196"/>
                  <a:pt x="10633" y="118196"/>
                </a:cubicBezTo>
                <a:cubicBezTo>
                  <a:pt x="9560" y="118196"/>
                  <a:pt x="8407" y="118919"/>
                  <a:pt x="8075" y="119916"/>
                </a:cubicBezTo>
                <a:lnTo>
                  <a:pt x="0" y="150602"/>
                </a:lnTo>
                <a:lnTo>
                  <a:pt x="30685" y="158677"/>
                </a:lnTo>
                <a:cubicBezTo>
                  <a:pt x="30685" y="158677"/>
                  <a:pt x="31089" y="159081"/>
                  <a:pt x="31089" y="159081"/>
                </a:cubicBezTo>
                <a:cubicBezTo>
                  <a:pt x="32300" y="159081"/>
                  <a:pt x="33512" y="158273"/>
                  <a:pt x="33915" y="157062"/>
                </a:cubicBezTo>
                <a:cubicBezTo>
                  <a:pt x="34319" y="155447"/>
                  <a:pt x="33512" y="153832"/>
                  <a:pt x="31897" y="153428"/>
                </a:cubicBezTo>
                <a:lnTo>
                  <a:pt x="10498" y="147775"/>
                </a:lnTo>
                <a:lnTo>
                  <a:pt x="56526" y="121531"/>
                </a:lnTo>
                <a:lnTo>
                  <a:pt x="50469" y="142930"/>
                </a:lnTo>
                <a:cubicBezTo>
                  <a:pt x="50066" y="144545"/>
                  <a:pt x="51277" y="145757"/>
                  <a:pt x="52488" y="146160"/>
                </a:cubicBezTo>
                <a:cubicBezTo>
                  <a:pt x="52892" y="146564"/>
                  <a:pt x="52892" y="146564"/>
                  <a:pt x="53296" y="146564"/>
                </a:cubicBezTo>
                <a:cubicBezTo>
                  <a:pt x="54507" y="146564"/>
                  <a:pt x="55315" y="145757"/>
                  <a:pt x="55718" y="144545"/>
                </a:cubicBezTo>
                <a:lnTo>
                  <a:pt x="62986" y="117494"/>
                </a:lnTo>
                <a:lnTo>
                  <a:pt x="66216" y="115879"/>
                </a:lnTo>
                <a:lnTo>
                  <a:pt x="79540" y="113456"/>
                </a:lnTo>
                <a:lnTo>
                  <a:pt x="83174" y="123550"/>
                </a:lnTo>
                <a:lnTo>
                  <a:pt x="83174" y="129203"/>
                </a:lnTo>
                <a:lnTo>
                  <a:pt x="63390" y="148583"/>
                </a:lnTo>
                <a:cubicBezTo>
                  <a:pt x="62178" y="149794"/>
                  <a:pt x="62178" y="151409"/>
                  <a:pt x="63390" y="152621"/>
                </a:cubicBezTo>
                <a:cubicBezTo>
                  <a:pt x="63793" y="153024"/>
                  <a:pt x="64500" y="153226"/>
                  <a:pt x="65207" y="153226"/>
                </a:cubicBezTo>
                <a:cubicBezTo>
                  <a:pt x="65913" y="153226"/>
                  <a:pt x="66620" y="153024"/>
                  <a:pt x="67023" y="152621"/>
                </a:cubicBezTo>
                <a:lnTo>
                  <a:pt x="83174" y="136874"/>
                </a:lnTo>
                <a:lnTo>
                  <a:pt x="83174" y="190170"/>
                </a:lnTo>
                <a:lnTo>
                  <a:pt x="67023" y="174827"/>
                </a:lnTo>
                <a:cubicBezTo>
                  <a:pt x="66620" y="174423"/>
                  <a:pt x="65913" y="174222"/>
                  <a:pt x="65207" y="174222"/>
                </a:cubicBezTo>
                <a:cubicBezTo>
                  <a:pt x="64500" y="174222"/>
                  <a:pt x="63793" y="174423"/>
                  <a:pt x="63390" y="174827"/>
                </a:cubicBezTo>
                <a:cubicBezTo>
                  <a:pt x="62178" y="176038"/>
                  <a:pt x="62178" y="177653"/>
                  <a:pt x="63390" y="178865"/>
                </a:cubicBezTo>
                <a:lnTo>
                  <a:pt x="86000" y="200668"/>
                </a:lnTo>
                <a:lnTo>
                  <a:pt x="108207" y="178057"/>
                </a:lnTo>
                <a:cubicBezTo>
                  <a:pt x="109014" y="176846"/>
                  <a:pt x="109014" y="175231"/>
                  <a:pt x="108207" y="174020"/>
                </a:cubicBezTo>
                <a:cubicBezTo>
                  <a:pt x="107601" y="173616"/>
                  <a:pt x="106894" y="173414"/>
                  <a:pt x="106188" y="173414"/>
                </a:cubicBezTo>
                <a:cubicBezTo>
                  <a:pt x="105481" y="173414"/>
                  <a:pt x="104775" y="173616"/>
                  <a:pt x="104169" y="174020"/>
                </a:cubicBezTo>
                <a:lnTo>
                  <a:pt x="88423" y="190574"/>
                </a:lnTo>
                <a:lnTo>
                  <a:pt x="88423" y="136470"/>
                </a:lnTo>
                <a:lnTo>
                  <a:pt x="104169" y="152621"/>
                </a:lnTo>
                <a:cubicBezTo>
                  <a:pt x="104573" y="153024"/>
                  <a:pt x="105380" y="153428"/>
                  <a:pt x="106188" y="153428"/>
                </a:cubicBezTo>
                <a:cubicBezTo>
                  <a:pt x="106995" y="153428"/>
                  <a:pt x="107399" y="153024"/>
                  <a:pt x="108207" y="152621"/>
                </a:cubicBezTo>
                <a:cubicBezTo>
                  <a:pt x="109014" y="151409"/>
                  <a:pt x="109014" y="149794"/>
                  <a:pt x="108207" y="148583"/>
                </a:cubicBezTo>
                <a:lnTo>
                  <a:pt x="88826" y="129203"/>
                </a:lnTo>
                <a:lnTo>
                  <a:pt x="94479" y="113456"/>
                </a:lnTo>
                <a:lnTo>
                  <a:pt x="104169" y="115071"/>
                </a:lnTo>
                <a:lnTo>
                  <a:pt x="108207" y="117494"/>
                </a:lnTo>
                <a:lnTo>
                  <a:pt x="115474" y="144545"/>
                </a:lnTo>
                <a:cubicBezTo>
                  <a:pt x="115878" y="145757"/>
                  <a:pt x="117089" y="146564"/>
                  <a:pt x="118300" y="146564"/>
                </a:cubicBezTo>
                <a:cubicBezTo>
                  <a:pt x="118300" y="146564"/>
                  <a:pt x="118704" y="146160"/>
                  <a:pt x="118704" y="146160"/>
                </a:cubicBezTo>
                <a:cubicBezTo>
                  <a:pt x="120319" y="145757"/>
                  <a:pt x="121127" y="144545"/>
                  <a:pt x="120723" y="142930"/>
                </a:cubicBezTo>
                <a:lnTo>
                  <a:pt x="115070" y="121531"/>
                </a:lnTo>
                <a:lnTo>
                  <a:pt x="163117" y="148987"/>
                </a:lnTo>
                <a:lnTo>
                  <a:pt x="140911" y="154639"/>
                </a:lnTo>
                <a:cubicBezTo>
                  <a:pt x="139296" y="155043"/>
                  <a:pt x="138488" y="156254"/>
                  <a:pt x="138892" y="157869"/>
                </a:cubicBezTo>
                <a:cubicBezTo>
                  <a:pt x="138892" y="159081"/>
                  <a:pt x="140103" y="159888"/>
                  <a:pt x="141315" y="159888"/>
                </a:cubicBezTo>
                <a:lnTo>
                  <a:pt x="142122" y="159888"/>
                </a:lnTo>
                <a:lnTo>
                  <a:pt x="172808" y="152217"/>
                </a:lnTo>
                <a:lnTo>
                  <a:pt x="165136" y="121531"/>
                </a:lnTo>
                <a:cubicBezTo>
                  <a:pt x="164802" y="120193"/>
                  <a:pt x="163913" y="119410"/>
                  <a:pt x="162700" y="119410"/>
                </a:cubicBezTo>
                <a:cubicBezTo>
                  <a:pt x="162448" y="119410"/>
                  <a:pt x="162183" y="119443"/>
                  <a:pt x="161906" y="119512"/>
                </a:cubicBezTo>
                <a:cubicBezTo>
                  <a:pt x="160291" y="119916"/>
                  <a:pt x="159484" y="121531"/>
                  <a:pt x="159887" y="122742"/>
                </a:cubicBezTo>
                <a:lnTo>
                  <a:pt x="165136" y="144142"/>
                </a:lnTo>
                <a:lnTo>
                  <a:pt x="117493" y="116686"/>
                </a:lnTo>
                <a:lnTo>
                  <a:pt x="139296" y="111034"/>
                </a:lnTo>
                <a:cubicBezTo>
                  <a:pt x="140911" y="110630"/>
                  <a:pt x="141718" y="109015"/>
                  <a:pt x="141315" y="107400"/>
                </a:cubicBezTo>
                <a:cubicBezTo>
                  <a:pt x="140982" y="106403"/>
                  <a:pt x="139830" y="105680"/>
                  <a:pt x="138757" y="105680"/>
                </a:cubicBezTo>
                <a:cubicBezTo>
                  <a:pt x="138526" y="105680"/>
                  <a:pt x="138299" y="105713"/>
                  <a:pt x="138085" y="105785"/>
                </a:cubicBezTo>
                <a:lnTo>
                  <a:pt x="112244" y="112649"/>
                </a:lnTo>
                <a:lnTo>
                  <a:pt x="101746" y="100536"/>
                </a:lnTo>
                <a:lnTo>
                  <a:pt x="110629" y="90038"/>
                </a:lnTo>
                <a:lnTo>
                  <a:pt x="111033" y="89634"/>
                </a:lnTo>
                <a:lnTo>
                  <a:pt x="138085" y="96902"/>
                </a:lnTo>
                <a:lnTo>
                  <a:pt x="138488" y="96902"/>
                </a:lnTo>
                <a:cubicBezTo>
                  <a:pt x="139700" y="96902"/>
                  <a:pt x="140911" y="96498"/>
                  <a:pt x="141315" y="95287"/>
                </a:cubicBezTo>
                <a:cubicBezTo>
                  <a:pt x="141718" y="93672"/>
                  <a:pt x="140911" y="92057"/>
                  <a:pt x="139296" y="91653"/>
                </a:cubicBezTo>
                <a:lnTo>
                  <a:pt x="117493" y="86001"/>
                </a:lnTo>
                <a:lnTo>
                  <a:pt x="165944" y="58141"/>
                </a:lnTo>
                <a:lnTo>
                  <a:pt x="160291" y="79137"/>
                </a:lnTo>
                <a:cubicBezTo>
                  <a:pt x="159887" y="80752"/>
                  <a:pt x="160695" y="82367"/>
                  <a:pt x="162310" y="82771"/>
                </a:cubicBezTo>
                <a:lnTo>
                  <a:pt x="162714" y="82771"/>
                </a:lnTo>
                <a:cubicBezTo>
                  <a:pt x="163925" y="82771"/>
                  <a:pt x="165136" y="81963"/>
                  <a:pt x="165540" y="80752"/>
                </a:cubicBezTo>
                <a:lnTo>
                  <a:pt x="173615" y="50066"/>
                </a:lnTo>
                <a:lnTo>
                  <a:pt x="142930" y="41991"/>
                </a:lnTo>
                <a:cubicBezTo>
                  <a:pt x="142722" y="41922"/>
                  <a:pt x="142502" y="41888"/>
                  <a:pt x="142279" y="41888"/>
                </a:cubicBezTo>
                <a:cubicBezTo>
                  <a:pt x="141200" y="41888"/>
                  <a:pt x="140034" y="42672"/>
                  <a:pt x="139700" y="44010"/>
                </a:cubicBezTo>
                <a:cubicBezTo>
                  <a:pt x="139296" y="45221"/>
                  <a:pt x="140507" y="46836"/>
                  <a:pt x="141718" y="47240"/>
                </a:cubicBezTo>
                <a:lnTo>
                  <a:pt x="163925" y="52892"/>
                </a:lnTo>
                <a:lnTo>
                  <a:pt x="115070" y="81155"/>
                </a:lnTo>
                <a:lnTo>
                  <a:pt x="120723" y="59756"/>
                </a:lnTo>
                <a:cubicBezTo>
                  <a:pt x="121127" y="58141"/>
                  <a:pt x="120319" y="56930"/>
                  <a:pt x="118704" y="56526"/>
                </a:cubicBezTo>
                <a:cubicBezTo>
                  <a:pt x="118490" y="56455"/>
                  <a:pt x="118262" y="56421"/>
                  <a:pt x="118032" y="56421"/>
                </a:cubicBezTo>
                <a:cubicBezTo>
                  <a:pt x="116959" y="56421"/>
                  <a:pt x="115806" y="57145"/>
                  <a:pt x="115474" y="58141"/>
                </a:cubicBezTo>
                <a:lnTo>
                  <a:pt x="108610" y="84789"/>
                </a:lnTo>
                <a:lnTo>
                  <a:pt x="94479" y="87616"/>
                </a:lnTo>
                <a:lnTo>
                  <a:pt x="89230" y="72677"/>
                </a:lnTo>
                <a:lnTo>
                  <a:pt x="108207" y="54104"/>
                </a:lnTo>
                <a:cubicBezTo>
                  <a:pt x="109014" y="52892"/>
                  <a:pt x="109014" y="51277"/>
                  <a:pt x="108207" y="50066"/>
                </a:cubicBezTo>
                <a:cubicBezTo>
                  <a:pt x="107601" y="49662"/>
                  <a:pt x="106894" y="49461"/>
                  <a:pt x="106188" y="49461"/>
                </a:cubicBezTo>
                <a:cubicBezTo>
                  <a:pt x="105481" y="49461"/>
                  <a:pt x="104775" y="49662"/>
                  <a:pt x="104169" y="50066"/>
                </a:cubicBezTo>
                <a:lnTo>
                  <a:pt x="88423" y="66216"/>
                </a:lnTo>
                <a:lnTo>
                  <a:pt x="88423" y="10902"/>
                </a:lnTo>
                <a:lnTo>
                  <a:pt x="103765" y="25841"/>
                </a:lnTo>
                <a:cubicBezTo>
                  <a:pt x="104371" y="26446"/>
                  <a:pt x="105077" y="26749"/>
                  <a:pt x="105784" y="26749"/>
                </a:cubicBezTo>
                <a:cubicBezTo>
                  <a:pt x="106491" y="26749"/>
                  <a:pt x="107197" y="26446"/>
                  <a:pt x="107803" y="25841"/>
                </a:cubicBezTo>
                <a:cubicBezTo>
                  <a:pt x="108610" y="24629"/>
                  <a:pt x="108610" y="23014"/>
                  <a:pt x="107399" y="22207"/>
                </a:cubicBezTo>
                <a:lnTo>
                  <a:pt x="84789" y="0"/>
                </a:lnTo>
                <a:close/>
              </a:path>
            </a:pathLst>
          </a:custGeom>
          <a:solidFill>
            <a:srgbClr val="A3816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186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" name="Google Shape;311;p49"/>
          <p:cNvSpPr/>
          <p:nvPr/>
        </p:nvSpPr>
        <p:spPr>
          <a:xfrm>
            <a:off x="1880641" y="2171734"/>
            <a:ext cx="583605" cy="508211"/>
          </a:xfrm>
          <a:custGeom>
            <a:avLst/>
            <a:gdLst/>
            <a:ahLst/>
            <a:cxnLst/>
            <a:rect l="l" t="t" r="r" b="b"/>
            <a:pathLst>
              <a:path w="212220" h="184804" extrusionOk="0">
                <a:moveTo>
                  <a:pt x="106332" y="55781"/>
                </a:moveTo>
                <a:lnTo>
                  <a:pt x="113895" y="73132"/>
                </a:lnTo>
                <a:lnTo>
                  <a:pt x="115230" y="76691"/>
                </a:lnTo>
                <a:lnTo>
                  <a:pt x="118789" y="76246"/>
                </a:lnTo>
                <a:lnTo>
                  <a:pt x="137920" y="74022"/>
                </a:lnTo>
                <a:lnTo>
                  <a:pt x="126798" y="89149"/>
                </a:lnTo>
                <a:lnTo>
                  <a:pt x="124573" y="92708"/>
                </a:lnTo>
                <a:lnTo>
                  <a:pt x="126353" y="95377"/>
                </a:lnTo>
                <a:lnTo>
                  <a:pt x="137920" y="110949"/>
                </a:lnTo>
                <a:lnTo>
                  <a:pt x="137920" y="110949"/>
                </a:lnTo>
                <a:lnTo>
                  <a:pt x="119234" y="108725"/>
                </a:lnTo>
                <a:lnTo>
                  <a:pt x="115230" y="108280"/>
                </a:lnTo>
                <a:lnTo>
                  <a:pt x="113895" y="111839"/>
                </a:lnTo>
                <a:lnTo>
                  <a:pt x="106332" y="129190"/>
                </a:lnTo>
                <a:lnTo>
                  <a:pt x="98324" y="111839"/>
                </a:lnTo>
                <a:lnTo>
                  <a:pt x="96989" y="108280"/>
                </a:lnTo>
                <a:lnTo>
                  <a:pt x="92985" y="108725"/>
                </a:lnTo>
                <a:lnTo>
                  <a:pt x="74299" y="110949"/>
                </a:lnTo>
                <a:lnTo>
                  <a:pt x="74299" y="110949"/>
                </a:lnTo>
                <a:lnTo>
                  <a:pt x="85866" y="95377"/>
                </a:lnTo>
                <a:lnTo>
                  <a:pt x="87646" y="92708"/>
                </a:lnTo>
                <a:lnTo>
                  <a:pt x="85422" y="89149"/>
                </a:lnTo>
                <a:lnTo>
                  <a:pt x="74299" y="74022"/>
                </a:lnTo>
                <a:lnTo>
                  <a:pt x="93430" y="76246"/>
                </a:lnTo>
                <a:lnTo>
                  <a:pt x="96989" y="76691"/>
                </a:lnTo>
                <a:lnTo>
                  <a:pt x="98324" y="73132"/>
                </a:lnTo>
                <a:lnTo>
                  <a:pt x="106332" y="55781"/>
                </a:lnTo>
                <a:close/>
                <a:moveTo>
                  <a:pt x="54007" y="1"/>
                </a:moveTo>
                <a:cubicBezTo>
                  <a:pt x="53639" y="1"/>
                  <a:pt x="53277" y="57"/>
                  <a:pt x="52944" y="168"/>
                </a:cubicBezTo>
                <a:cubicBezTo>
                  <a:pt x="51609" y="1058"/>
                  <a:pt x="51164" y="2837"/>
                  <a:pt x="52054" y="4617"/>
                </a:cubicBezTo>
                <a:lnTo>
                  <a:pt x="62287" y="22413"/>
                </a:lnTo>
                <a:lnTo>
                  <a:pt x="49829" y="22413"/>
                </a:lnTo>
                <a:cubicBezTo>
                  <a:pt x="48050" y="22413"/>
                  <a:pt x="46715" y="23748"/>
                  <a:pt x="46715" y="25527"/>
                </a:cubicBezTo>
                <a:cubicBezTo>
                  <a:pt x="46715" y="27307"/>
                  <a:pt x="48050" y="28642"/>
                  <a:pt x="49829" y="28642"/>
                </a:cubicBezTo>
                <a:lnTo>
                  <a:pt x="65846" y="28642"/>
                </a:lnTo>
                <a:lnTo>
                  <a:pt x="73854" y="42434"/>
                </a:lnTo>
                <a:lnTo>
                  <a:pt x="41376" y="42434"/>
                </a:lnTo>
                <a:cubicBezTo>
                  <a:pt x="39596" y="42434"/>
                  <a:pt x="38262" y="43768"/>
                  <a:pt x="38262" y="45103"/>
                </a:cubicBezTo>
                <a:cubicBezTo>
                  <a:pt x="38262" y="46883"/>
                  <a:pt x="39596" y="48217"/>
                  <a:pt x="41376" y="48217"/>
                </a:cubicBezTo>
                <a:lnTo>
                  <a:pt x="77413" y="48217"/>
                </a:lnTo>
                <a:lnTo>
                  <a:pt x="89871" y="70018"/>
                </a:lnTo>
                <a:lnTo>
                  <a:pt x="61397" y="66903"/>
                </a:lnTo>
                <a:lnTo>
                  <a:pt x="61397" y="66903"/>
                </a:lnTo>
                <a:lnTo>
                  <a:pt x="77858" y="89149"/>
                </a:lnTo>
                <a:lnTo>
                  <a:pt x="53388" y="89149"/>
                </a:lnTo>
                <a:lnTo>
                  <a:pt x="35592" y="58450"/>
                </a:lnTo>
                <a:cubicBezTo>
                  <a:pt x="34951" y="57488"/>
                  <a:pt x="33847" y="56757"/>
                  <a:pt x="32781" y="56757"/>
                </a:cubicBezTo>
                <a:cubicBezTo>
                  <a:pt x="32368" y="56757"/>
                  <a:pt x="31961" y="56867"/>
                  <a:pt x="31588" y="57116"/>
                </a:cubicBezTo>
                <a:cubicBezTo>
                  <a:pt x="30253" y="58005"/>
                  <a:pt x="29364" y="59785"/>
                  <a:pt x="30253" y="61120"/>
                </a:cubicBezTo>
                <a:lnTo>
                  <a:pt x="46715" y="89149"/>
                </a:lnTo>
                <a:lnTo>
                  <a:pt x="30698" y="89149"/>
                </a:lnTo>
                <a:lnTo>
                  <a:pt x="22690" y="75357"/>
                </a:lnTo>
                <a:cubicBezTo>
                  <a:pt x="22115" y="74495"/>
                  <a:pt x="21170" y="74004"/>
                  <a:pt x="20213" y="74004"/>
                </a:cubicBezTo>
                <a:cubicBezTo>
                  <a:pt x="19687" y="74004"/>
                  <a:pt x="19159" y="74152"/>
                  <a:pt x="18686" y="74467"/>
                </a:cubicBezTo>
                <a:cubicBezTo>
                  <a:pt x="17351" y="75357"/>
                  <a:pt x="16906" y="77136"/>
                  <a:pt x="17351" y="78471"/>
                </a:cubicBezTo>
                <a:lnTo>
                  <a:pt x="24025" y="89149"/>
                </a:lnTo>
                <a:lnTo>
                  <a:pt x="3114" y="89149"/>
                </a:lnTo>
                <a:cubicBezTo>
                  <a:pt x="1335" y="89149"/>
                  <a:pt x="0" y="90483"/>
                  <a:pt x="0" y="92263"/>
                </a:cubicBezTo>
                <a:cubicBezTo>
                  <a:pt x="0" y="94043"/>
                  <a:pt x="1335" y="95377"/>
                  <a:pt x="3114" y="95377"/>
                </a:cubicBezTo>
                <a:lnTo>
                  <a:pt x="24025" y="95377"/>
                </a:lnTo>
                <a:lnTo>
                  <a:pt x="17796" y="106055"/>
                </a:lnTo>
                <a:cubicBezTo>
                  <a:pt x="16906" y="107835"/>
                  <a:pt x="17351" y="109614"/>
                  <a:pt x="18686" y="110059"/>
                </a:cubicBezTo>
                <a:cubicBezTo>
                  <a:pt x="19131" y="110504"/>
                  <a:pt x="19576" y="110504"/>
                  <a:pt x="20021" y="110504"/>
                </a:cubicBezTo>
                <a:cubicBezTo>
                  <a:pt x="21355" y="110504"/>
                  <a:pt x="22245" y="110059"/>
                  <a:pt x="22690" y="109169"/>
                </a:cubicBezTo>
                <a:lnTo>
                  <a:pt x="30698" y="95377"/>
                </a:lnTo>
                <a:lnTo>
                  <a:pt x="46715" y="95377"/>
                </a:lnTo>
                <a:lnTo>
                  <a:pt x="30253" y="123406"/>
                </a:lnTo>
                <a:cubicBezTo>
                  <a:pt x="29809" y="124741"/>
                  <a:pt x="30253" y="126521"/>
                  <a:pt x="31588" y="127410"/>
                </a:cubicBezTo>
                <a:cubicBezTo>
                  <a:pt x="32033" y="127855"/>
                  <a:pt x="32478" y="127855"/>
                  <a:pt x="32923" y="127855"/>
                </a:cubicBezTo>
                <a:cubicBezTo>
                  <a:pt x="33813" y="127855"/>
                  <a:pt x="35147" y="127410"/>
                  <a:pt x="35592" y="126521"/>
                </a:cubicBezTo>
                <a:lnTo>
                  <a:pt x="53388" y="95377"/>
                </a:lnTo>
                <a:lnTo>
                  <a:pt x="78303" y="95377"/>
                </a:lnTo>
                <a:lnTo>
                  <a:pt x="61397" y="118512"/>
                </a:lnTo>
                <a:lnTo>
                  <a:pt x="89426" y="115398"/>
                </a:lnTo>
                <a:lnTo>
                  <a:pt x="77413" y="136309"/>
                </a:lnTo>
                <a:lnTo>
                  <a:pt x="41376" y="136309"/>
                </a:lnTo>
                <a:cubicBezTo>
                  <a:pt x="39596" y="136309"/>
                  <a:pt x="38262" y="137643"/>
                  <a:pt x="38262" y="139423"/>
                </a:cubicBezTo>
                <a:cubicBezTo>
                  <a:pt x="38262" y="141203"/>
                  <a:pt x="39596" y="142537"/>
                  <a:pt x="41376" y="142537"/>
                </a:cubicBezTo>
                <a:lnTo>
                  <a:pt x="73854" y="142537"/>
                </a:lnTo>
                <a:lnTo>
                  <a:pt x="65846" y="156329"/>
                </a:lnTo>
                <a:lnTo>
                  <a:pt x="49829" y="156329"/>
                </a:lnTo>
                <a:cubicBezTo>
                  <a:pt x="48050" y="156329"/>
                  <a:pt x="46715" y="157664"/>
                  <a:pt x="46715" y="158999"/>
                </a:cubicBezTo>
                <a:cubicBezTo>
                  <a:pt x="46715" y="160778"/>
                  <a:pt x="48050" y="162113"/>
                  <a:pt x="49829" y="162113"/>
                </a:cubicBezTo>
                <a:lnTo>
                  <a:pt x="62287" y="162113"/>
                </a:lnTo>
                <a:lnTo>
                  <a:pt x="52054" y="180354"/>
                </a:lnTo>
                <a:cubicBezTo>
                  <a:pt x="51164" y="181689"/>
                  <a:pt x="51609" y="183468"/>
                  <a:pt x="52944" y="184358"/>
                </a:cubicBezTo>
                <a:cubicBezTo>
                  <a:pt x="53388" y="184358"/>
                  <a:pt x="54278" y="184803"/>
                  <a:pt x="54723" y="184803"/>
                </a:cubicBezTo>
                <a:cubicBezTo>
                  <a:pt x="55613" y="184803"/>
                  <a:pt x="56503" y="183913"/>
                  <a:pt x="56948" y="183024"/>
                </a:cubicBezTo>
                <a:lnTo>
                  <a:pt x="67625" y="165227"/>
                </a:lnTo>
                <a:lnTo>
                  <a:pt x="73854" y="175905"/>
                </a:lnTo>
                <a:cubicBezTo>
                  <a:pt x="74299" y="176795"/>
                  <a:pt x="75634" y="177240"/>
                  <a:pt x="76523" y="177240"/>
                </a:cubicBezTo>
                <a:lnTo>
                  <a:pt x="77858" y="177240"/>
                </a:lnTo>
                <a:cubicBezTo>
                  <a:pt x="79193" y="176350"/>
                  <a:pt x="79638" y="174570"/>
                  <a:pt x="79193" y="173236"/>
                </a:cubicBezTo>
                <a:lnTo>
                  <a:pt x="71185" y="158999"/>
                </a:lnTo>
                <a:lnTo>
                  <a:pt x="78748" y="145207"/>
                </a:lnTo>
                <a:lnTo>
                  <a:pt x="95209" y="173236"/>
                </a:lnTo>
                <a:cubicBezTo>
                  <a:pt x="95654" y="174570"/>
                  <a:pt x="96544" y="175015"/>
                  <a:pt x="97879" y="175015"/>
                </a:cubicBezTo>
                <a:cubicBezTo>
                  <a:pt x="98324" y="175015"/>
                  <a:pt x="98769" y="174570"/>
                  <a:pt x="99214" y="174570"/>
                </a:cubicBezTo>
                <a:cubicBezTo>
                  <a:pt x="100548" y="173681"/>
                  <a:pt x="100993" y="171901"/>
                  <a:pt x="100103" y="170566"/>
                </a:cubicBezTo>
                <a:lnTo>
                  <a:pt x="82307" y="139423"/>
                </a:lnTo>
                <a:lnTo>
                  <a:pt x="94764" y="118067"/>
                </a:lnTo>
                <a:lnTo>
                  <a:pt x="106332" y="143872"/>
                </a:lnTo>
                <a:lnTo>
                  <a:pt x="117455" y="118067"/>
                </a:lnTo>
                <a:lnTo>
                  <a:pt x="129912" y="139423"/>
                </a:lnTo>
                <a:lnTo>
                  <a:pt x="112116" y="170566"/>
                </a:lnTo>
                <a:cubicBezTo>
                  <a:pt x="111226" y="171901"/>
                  <a:pt x="111671" y="173681"/>
                  <a:pt x="113006" y="174570"/>
                </a:cubicBezTo>
                <a:cubicBezTo>
                  <a:pt x="113450" y="174570"/>
                  <a:pt x="114340" y="175015"/>
                  <a:pt x="114785" y="175015"/>
                </a:cubicBezTo>
                <a:cubicBezTo>
                  <a:pt x="115675" y="175015"/>
                  <a:pt x="116565" y="174570"/>
                  <a:pt x="117010" y="173236"/>
                </a:cubicBezTo>
                <a:lnTo>
                  <a:pt x="133471" y="145207"/>
                </a:lnTo>
                <a:lnTo>
                  <a:pt x="141479" y="158999"/>
                </a:lnTo>
                <a:lnTo>
                  <a:pt x="133471" y="172791"/>
                </a:lnTo>
                <a:cubicBezTo>
                  <a:pt x="132581" y="174570"/>
                  <a:pt x="133026" y="176350"/>
                  <a:pt x="134361" y="177240"/>
                </a:cubicBezTo>
                <a:lnTo>
                  <a:pt x="135696" y="177240"/>
                </a:lnTo>
                <a:cubicBezTo>
                  <a:pt x="137030" y="177240"/>
                  <a:pt x="137920" y="176795"/>
                  <a:pt x="138365" y="175905"/>
                </a:cubicBezTo>
                <a:lnTo>
                  <a:pt x="144594" y="165227"/>
                </a:lnTo>
                <a:lnTo>
                  <a:pt x="155271" y="183024"/>
                </a:lnTo>
                <a:cubicBezTo>
                  <a:pt x="155716" y="183913"/>
                  <a:pt x="156606" y="184803"/>
                  <a:pt x="157941" y="184803"/>
                </a:cubicBezTo>
                <a:cubicBezTo>
                  <a:pt x="158386" y="184803"/>
                  <a:pt x="158831" y="184358"/>
                  <a:pt x="159276" y="184358"/>
                </a:cubicBezTo>
                <a:cubicBezTo>
                  <a:pt x="160610" y="183468"/>
                  <a:pt x="161055" y="181689"/>
                  <a:pt x="160165" y="180354"/>
                </a:cubicBezTo>
                <a:lnTo>
                  <a:pt x="149933" y="162113"/>
                </a:lnTo>
                <a:lnTo>
                  <a:pt x="162390" y="162113"/>
                </a:lnTo>
                <a:cubicBezTo>
                  <a:pt x="164169" y="162113"/>
                  <a:pt x="165504" y="160778"/>
                  <a:pt x="165504" y="158999"/>
                </a:cubicBezTo>
                <a:cubicBezTo>
                  <a:pt x="165504" y="157664"/>
                  <a:pt x="164169" y="156329"/>
                  <a:pt x="162390" y="156329"/>
                </a:cubicBezTo>
                <a:lnTo>
                  <a:pt x="146373" y="156329"/>
                </a:lnTo>
                <a:lnTo>
                  <a:pt x="138365" y="142537"/>
                </a:lnTo>
                <a:lnTo>
                  <a:pt x="170843" y="142537"/>
                </a:lnTo>
                <a:cubicBezTo>
                  <a:pt x="172623" y="142537"/>
                  <a:pt x="173957" y="141203"/>
                  <a:pt x="173957" y="139423"/>
                </a:cubicBezTo>
                <a:cubicBezTo>
                  <a:pt x="173957" y="137643"/>
                  <a:pt x="172623" y="136309"/>
                  <a:pt x="170843" y="136309"/>
                </a:cubicBezTo>
                <a:lnTo>
                  <a:pt x="135251" y="136309"/>
                </a:lnTo>
                <a:lnTo>
                  <a:pt x="122793" y="115398"/>
                </a:lnTo>
                <a:lnTo>
                  <a:pt x="122793" y="115398"/>
                </a:lnTo>
                <a:lnTo>
                  <a:pt x="150822" y="118512"/>
                </a:lnTo>
                <a:lnTo>
                  <a:pt x="133916" y="95377"/>
                </a:lnTo>
                <a:lnTo>
                  <a:pt x="158831" y="95377"/>
                </a:lnTo>
                <a:lnTo>
                  <a:pt x="176627" y="126521"/>
                </a:lnTo>
                <a:cubicBezTo>
                  <a:pt x="177517" y="127410"/>
                  <a:pt x="178406" y="127855"/>
                  <a:pt x="179296" y="127855"/>
                </a:cubicBezTo>
                <a:cubicBezTo>
                  <a:pt x="179741" y="127855"/>
                  <a:pt x="180186" y="127855"/>
                  <a:pt x="181076" y="127410"/>
                </a:cubicBezTo>
                <a:cubicBezTo>
                  <a:pt x="182411" y="126521"/>
                  <a:pt x="182855" y="124741"/>
                  <a:pt x="181966" y="123406"/>
                </a:cubicBezTo>
                <a:lnTo>
                  <a:pt x="165504" y="95377"/>
                </a:lnTo>
                <a:lnTo>
                  <a:pt x="181521" y="95377"/>
                </a:lnTo>
                <a:lnTo>
                  <a:pt x="189529" y="109169"/>
                </a:lnTo>
                <a:cubicBezTo>
                  <a:pt x="190419" y="110059"/>
                  <a:pt x="191309" y="110504"/>
                  <a:pt x="192198" y="110504"/>
                </a:cubicBezTo>
                <a:cubicBezTo>
                  <a:pt x="192643" y="110504"/>
                  <a:pt x="193088" y="110504"/>
                  <a:pt x="193533" y="110059"/>
                </a:cubicBezTo>
                <a:cubicBezTo>
                  <a:pt x="195313" y="109614"/>
                  <a:pt x="195758" y="107835"/>
                  <a:pt x="194868" y="106055"/>
                </a:cubicBezTo>
                <a:lnTo>
                  <a:pt x="188639" y="95377"/>
                </a:lnTo>
                <a:lnTo>
                  <a:pt x="209550" y="95377"/>
                </a:lnTo>
                <a:cubicBezTo>
                  <a:pt x="210884" y="95377"/>
                  <a:pt x="212219" y="94043"/>
                  <a:pt x="212219" y="92263"/>
                </a:cubicBezTo>
                <a:cubicBezTo>
                  <a:pt x="212219" y="90483"/>
                  <a:pt x="210884" y="89149"/>
                  <a:pt x="209105" y="89149"/>
                </a:cubicBezTo>
                <a:lnTo>
                  <a:pt x="188639" y="89149"/>
                </a:lnTo>
                <a:lnTo>
                  <a:pt x="194868" y="78471"/>
                </a:lnTo>
                <a:cubicBezTo>
                  <a:pt x="195758" y="77136"/>
                  <a:pt x="194868" y="75357"/>
                  <a:pt x="193533" y="74467"/>
                </a:cubicBezTo>
                <a:cubicBezTo>
                  <a:pt x="193060" y="74152"/>
                  <a:pt x="192532" y="74004"/>
                  <a:pt x="192006" y="74004"/>
                </a:cubicBezTo>
                <a:cubicBezTo>
                  <a:pt x="191049" y="74004"/>
                  <a:pt x="190104" y="74495"/>
                  <a:pt x="189529" y="75357"/>
                </a:cubicBezTo>
                <a:lnTo>
                  <a:pt x="181521" y="89149"/>
                </a:lnTo>
                <a:lnTo>
                  <a:pt x="165504" y="89149"/>
                </a:lnTo>
                <a:lnTo>
                  <a:pt x="181966" y="61120"/>
                </a:lnTo>
                <a:cubicBezTo>
                  <a:pt x="182855" y="59785"/>
                  <a:pt x="181966" y="58005"/>
                  <a:pt x="180631" y="57116"/>
                </a:cubicBezTo>
                <a:cubicBezTo>
                  <a:pt x="180258" y="56867"/>
                  <a:pt x="179851" y="56757"/>
                  <a:pt x="179438" y="56757"/>
                </a:cubicBezTo>
                <a:cubicBezTo>
                  <a:pt x="178372" y="56757"/>
                  <a:pt x="177268" y="57488"/>
                  <a:pt x="176627" y="58450"/>
                </a:cubicBezTo>
                <a:lnTo>
                  <a:pt x="158831" y="89149"/>
                </a:lnTo>
                <a:lnTo>
                  <a:pt x="134361" y="89149"/>
                </a:lnTo>
                <a:lnTo>
                  <a:pt x="150822" y="66903"/>
                </a:lnTo>
                <a:lnTo>
                  <a:pt x="122349" y="70018"/>
                </a:lnTo>
                <a:lnTo>
                  <a:pt x="135251" y="48217"/>
                </a:lnTo>
                <a:lnTo>
                  <a:pt x="170843" y="48217"/>
                </a:lnTo>
                <a:cubicBezTo>
                  <a:pt x="172623" y="48217"/>
                  <a:pt x="173957" y="46883"/>
                  <a:pt x="173957" y="45103"/>
                </a:cubicBezTo>
                <a:cubicBezTo>
                  <a:pt x="173957" y="43768"/>
                  <a:pt x="172623" y="42434"/>
                  <a:pt x="170843" y="42434"/>
                </a:cubicBezTo>
                <a:lnTo>
                  <a:pt x="138365" y="42434"/>
                </a:lnTo>
                <a:lnTo>
                  <a:pt x="146373" y="28642"/>
                </a:lnTo>
                <a:lnTo>
                  <a:pt x="162390" y="28642"/>
                </a:lnTo>
                <a:cubicBezTo>
                  <a:pt x="164169" y="28642"/>
                  <a:pt x="165504" y="27307"/>
                  <a:pt x="165504" y="25527"/>
                </a:cubicBezTo>
                <a:cubicBezTo>
                  <a:pt x="165504" y="23748"/>
                  <a:pt x="164169" y="22413"/>
                  <a:pt x="162390" y="22413"/>
                </a:cubicBezTo>
                <a:lnTo>
                  <a:pt x="149933" y="22413"/>
                </a:lnTo>
                <a:lnTo>
                  <a:pt x="160165" y="4617"/>
                </a:lnTo>
                <a:cubicBezTo>
                  <a:pt x="161055" y="2837"/>
                  <a:pt x="160610" y="1058"/>
                  <a:pt x="159276" y="168"/>
                </a:cubicBezTo>
                <a:cubicBezTo>
                  <a:pt x="158942" y="57"/>
                  <a:pt x="158580" y="1"/>
                  <a:pt x="158212" y="1"/>
                </a:cubicBezTo>
                <a:cubicBezTo>
                  <a:pt x="157107" y="1"/>
                  <a:pt x="155939" y="501"/>
                  <a:pt x="155271" y="1503"/>
                </a:cubicBezTo>
                <a:lnTo>
                  <a:pt x="144594" y="19744"/>
                </a:lnTo>
                <a:lnTo>
                  <a:pt x="138365" y="8621"/>
                </a:lnTo>
                <a:cubicBezTo>
                  <a:pt x="137790" y="7759"/>
                  <a:pt x="136845" y="7268"/>
                  <a:pt x="135888" y="7268"/>
                </a:cubicBezTo>
                <a:cubicBezTo>
                  <a:pt x="135362" y="7268"/>
                  <a:pt x="134834" y="7416"/>
                  <a:pt x="134361" y="7731"/>
                </a:cubicBezTo>
                <a:cubicBezTo>
                  <a:pt x="133026" y="8621"/>
                  <a:pt x="132581" y="10401"/>
                  <a:pt x="133471" y="11735"/>
                </a:cubicBezTo>
                <a:lnTo>
                  <a:pt x="141479" y="25527"/>
                </a:lnTo>
                <a:lnTo>
                  <a:pt x="133471" y="39319"/>
                </a:lnTo>
                <a:lnTo>
                  <a:pt x="117010" y="11290"/>
                </a:lnTo>
                <a:cubicBezTo>
                  <a:pt x="116342" y="10289"/>
                  <a:pt x="115174" y="9789"/>
                  <a:pt x="114069" y="9789"/>
                </a:cubicBezTo>
                <a:cubicBezTo>
                  <a:pt x="113701" y="9789"/>
                  <a:pt x="113339" y="9844"/>
                  <a:pt x="113006" y="9956"/>
                </a:cubicBezTo>
                <a:cubicBezTo>
                  <a:pt x="111671" y="10846"/>
                  <a:pt x="111226" y="12625"/>
                  <a:pt x="112116" y="13960"/>
                </a:cubicBezTo>
                <a:lnTo>
                  <a:pt x="129912" y="45103"/>
                </a:lnTo>
                <a:lnTo>
                  <a:pt x="117455" y="66903"/>
                </a:lnTo>
                <a:lnTo>
                  <a:pt x="106332" y="41099"/>
                </a:lnTo>
                <a:lnTo>
                  <a:pt x="94764" y="66903"/>
                </a:lnTo>
                <a:lnTo>
                  <a:pt x="82307" y="45103"/>
                </a:lnTo>
                <a:lnTo>
                  <a:pt x="100103" y="13960"/>
                </a:lnTo>
                <a:cubicBezTo>
                  <a:pt x="100993" y="12625"/>
                  <a:pt x="100548" y="10846"/>
                  <a:pt x="99214" y="9956"/>
                </a:cubicBezTo>
                <a:cubicBezTo>
                  <a:pt x="98841" y="9707"/>
                  <a:pt x="98433" y="9598"/>
                  <a:pt x="98020" y="9598"/>
                </a:cubicBezTo>
                <a:cubicBezTo>
                  <a:pt x="96954" y="9598"/>
                  <a:pt x="95851" y="10328"/>
                  <a:pt x="95209" y="11290"/>
                </a:cubicBezTo>
                <a:lnTo>
                  <a:pt x="78748" y="39319"/>
                </a:lnTo>
                <a:lnTo>
                  <a:pt x="70740" y="25527"/>
                </a:lnTo>
                <a:lnTo>
                  <a:pt x="79193" y="11735"/>
                </a:lnTo>
                <a:cubicBezTo>
                  <a:pt x="79638" y="10401"/>
                  <a:pt x="79193" y="8621"/>
                  <a:pt x="77858" y="7731"/>
                </a:cubicBezTo>
                <a:cubicBezTo>
                  <a:pt x="77385" y="7416"/>
                  <a:pt x="76857" y="7268"/>
                  <a:pt x="76332" y="7268"/>
                </a:cubicBezTo>
                <a:cubicBezTo>
                  <a:pt x="75374" y="7268"/>
                  <a:pt x="74429" y="7759"/>
                  <a:pt x="73854" y="8621"/>
                </a:cubicBezTo>
                <a:lnTo>
                  <a:pt x="67625" y="19744"/>
                </a:lnTo>
                <a:lnTo>
                  <a:pt x="56948" y="1503"/>
                </a:lnTo>
                <a:cubicBezTo>
                  <a:pt x="56280" y="501"/>
                  <a:pt x="55112" y="1"/>
                  <a:pt x="54007" y="1"/>
                </a:cubicBezTo>
                <a:close/>
              </a:path>
            </a:pathLst>
          </a:custGeom>
          <a:solidFill>
            <a:srgbClr val="A3816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186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6" name="Google Shape;312;p49"/>
          <p:cNvSpPr/>
          <p:nvPr/>
        </p:nvSpPr>
        <p:spPr>
          <a:xfrm>
            <a:off x="588635" y="5695166"/>
            <a:ext cx="469675" cy="516307"/>
          </a:xfrm>
          <a:custGeom>
            <a:avLst/>
            <a:gdLst/>
            <a:ahLst/>
            <a:cxnLst/>
            <a:rect l="l" t="t" r="r" b="b"/>
            <a:pathLst>
              <a:path w="170791" h="187748" extrusionOk="0">
                <a:moveTo>
                  <a:pt x="85597" y="5249"/>
                </a:moveTo>
                <a:cubicBezTo>
                  <a:pt x="86405" y="5249"/>
                  <a:pt x="87213" y="5249"/>
                  <a:pt x="88020" y="5653"/>
                </a:cubicBezTo>
                <a:cubicBezTo>
                  <a:pt x="91250" y="6864"/>
                  <a:pt x="93269" y="9691"/>
                  <a:pt x="93269" y="12921"/>
                </a:cubicBezTo>
                <a:cubicBezTo>
                  <a:pt x="93269" y="16555"/>
                  <a:pt x="91250" y="19381"/>
                  <a:pt x="88020" y="20592"/>
                </a:cubicBezTo>
                <a:cubicBezTo>
                  <a:pt x="87213" y="20996"/>
                  <a:pt x="86405" y="20996"/>
                  <a:pt x="85597" y="20996"/>
                </a:cubicBezTo>
                <a:cubicBezTo>
                  <a:pt x="84386" y="20996"/>
                  <a:pt x="83579" y="20996"/>
                  <a:pt x="82771" y="20592"/>
                </a:cubicBezTo>
                <a:cubicBezTo>
                  <a:pt x="79541" y="19381"/>
                  <a:pt x="77522" y="16555"/>
                  <a:pt x="77522" y="12921"/>
                </a:cubicBezTo>
                <a:cubicBezTo>
                  <a:pt x="77522" y="9691"/>
                  <a:pt x="79541" y="6864"/>
                  <a:pt x="82771" y="5653"/>
                </a:cubicBezTo>
                <a:cubicBezTo>
                  <a:pt x="83579" y="5249"/>
                  <a:pt x="84386" y="5249"/>
                  <a:pt x="85597" y="5249"/>
                </a:cubicBezTo>
                <a:close/>
                <a:moveTo>
                  <a:pt x="14940" y="46433"/>
                </a:moveTo>
                <a:cubicBezTo>
                  <a:pt x="16151" y="46433"/>
                  <a:pt x="17766" y="46836"/>
                  <a:pt x="18574" y="47644"/>
                </a:cubicBezTo>
                <a:cubicBezTo>
                  <a:pt x="21400" y="49259"/>
                  <a:pt x="22611" y="51681"/>
                  <a:pt x="22611" y="54508"/>
                </a:cubicBezTo>
                <a:cubicBezTo>
                  <a:pt x="22611" y="55719"/>
                  <a:pt x="22611" y="57334"/>
                  <a:pt x="21804" y="58545"/>
                </a:cubicBezTo>
                <a:cubicBezTo>
                  <a:pt x="21400" y="58949"/>
                  <a:pt x="21400" y="59353"/>
                  <a:pt x="20996" y="59757"/>
                </a:cubicBezTo>
                <a:cubicBezTo>
                  <a:pt x="19424" y="61329"/>
                  <a:pt x="17002" y="62391"/>
                  <a:pt x="14612" y="62391"/>
                </a:cubicBezTo>
                <a:cubicBezTo>
                  <a:pt x="13319" y="62391"/>
                  <a:pt x="12036" y="62080"/>
                  <a:pt x="10902" y="61372"/>
                </a:cubicBezTo>
                <a:cubicBezTo>
                  <a:pt x="7672" y="59353"/>
                  <a:pt x="6057" y="55315"/>
                  <a:pt x="7269" y="52085"/>
                </a:cubicBezTo>
                <a:cubicBezTo>
                  <a:pt x="7672" y="51681"/>
                  <a:pt x="7672" y="50874"/>
                  <a:pt x="8076" y="50874"/>
                </a:cubicBezTo>
                <a:cubicBezTo>
                  <a:pt x="8884" y="49259"/>
                  <a:pt x="9691" y="48451"/>
                  <a:pt x="10902" y="47644"/>
                </a:cubicBezTo>
                <a:cubicBezTo>
                  <a:pt x="12114" y="46836"/>
                  <a:pt x="13325" y="46433"/>
                  <a:pt x="14940" y="46433"/>
                </a:cubicBezTo>
                <a:close/>
                <a:moveTo>
                  <a:pt x="155851" y="46433"/>
                </a:moveTo>
                <a:cubicBezTo>
                  <a:pt x="157466" y="46433"/>
                  <a:pt x="158678" y="46836"/>
                  <a:pt x="159889" y="47644"/>
                </a:cubicBezTo>
                <a:cubicBezTo>
                  <a:pt x="161100" y="48451"/>
                  <a:pt x="162311" y="49259"/>
                  <a:pt x="162715" y="50874"/>
                </a:cubicBezTo>
                <a:cubicBezTo>
                  <a:pt x="163119" y="50874"/>
                  <a:pt x="163119" y="51681"/>
                  <a:pt x="163523" y="52085"/>
                </a:cubicBezTo>
                <a:cubicBezTo>
                  <a:pt x="164734" y="55315"/>
                  <a:pt x="163119" y="59353"/>
                  <a:pt x="159889" y="61372"/>
                </a:cubicBezTo>
                <a:cubicBezTo>
                  <a:pt x="158678" y="62179"/>
                  <a:pt x="157466" y="62583"/>
                  <a:pt x="155851" y="62583"/>
                </a:cubicBezTo>
                <a:cubicBezTo>
                  <a:pt x="153429" y="62583"/>
                  <a:pt x="151410" y="61372"/>
                  <a:pt x="150199" y="59757"/>
                </a:cubicBezTo>
                <a:cubicBezTo>
                  <a:pt x="149795" y="59353"/>
                  <a:pt x="149391" y="58949"/>
                  <a:pt x="148987" y="58545"/>
                </a:cubicBezTo>
                <a:cubicBezTo>
                  <a:pt x="148180" y="57334"/>
                  <a:pt x="148180" y="55719"/>
                  <a:pt x="148180" y="54508"/>
                </a:cubicBezTo>
                <a:cubicBezTo>
                  <a:pt x="148180" y="51681"/>
                  <a:pt x="149391" y="49259"/>
                  <a:pt x="152217" y="47644"/>
                </a:cubicBezTo>
                <a:cubicBezTo>
                  <a:pt x="153429" y="46836"/>
                  <a:pt x="154640" y="46433"/>
                  <a:pt x="155851" y="46433"/>
                </a:cubicBezTo>
                <a:close/>
                <a:moveTo>
                  <a:pt x="14940" y="125165"/>
                </a:moveTo>
                <a:cubicBezTo>
                  <a:pt x="17363" y="125165"/>
                  <a:pt x="19381" y="126377"/>
                  <a:pt x="20996" y="127992"/>
                </a:cubicBezTo>
                <a:cubicBezTo>
                  <a:pt x="20996" y="128395"/>
                  <a:pt x="21400" y="128799"/>
                  <a:pt x="21804" y="129203"/>
                </a:cubicBezTo>
                <a:cubicBezTo>
                  <a:pt x="22611" y="130414"/>
                  <a:pt x="22611" y="131625"/>
                  <a:pt x="22611" y="133240"/>
                </a:cubicBezTo>
                <a:cubicBezTo>
                  <a:pt x="22611" y="134048"/>
                  <a:pt x="22611" y="134452"/>
                  <a:pt x="22611" y="135259"/>
                </a:cubicBezTo>
                <a:cubicBezTo>
                  <a:pt x="21804" y="137278"/>
                  <a:pt x="20593" y="138893"/>
                  <a:pt x="18574" y="140104"/>
                </a:cubicBezTo>
                <a:cubicBezTo>
                  <a:pt x="17766" y="140912"/>
                  <a:pt x="16151" y="140912"/>
                  <a:pt x="14940" y="140912"/>
                </a:cubicBezTo>
                <a:cubicBezTo>
                  <a:pt x="13325" y="140912"/>
                  <a:pt x="12114" y="140508"/>
                  <a:pt x="10902" y="140104"/>
                </a:cubicBezTo>
                <a:cubicBezTo>
                  <a:pt x="9691" y="139297"/>
                  <a:pt x="8884" y="138085"/>
                  <a:pt x="8076" y="136874"/>
                </a:cubicBezTo>
                <a:cubicBezTo>
                  <a:pt x="7672" y="136470"/>
                  <a:pt x="7672" y="136067"/>
                  <a:pt x="7269" y="135663"/>
                </a:cubicBezTo>
                <a:cubicBezTo>
                  <a:pt x="6865" y="134048"/>
                  <a:pt x="6865" y="132433"/>
                  <a:pt x="7269" y="131222"/>
                </a:cubicBezTo>
                <a:cubicBezTo>
                  <a:pt x="7672" y="128799"/>
                  <a:pt x="9287" y="127184"/>
                  <a:pt x="10902" y="126377"/>
                </a:cubicBezTo>
                <a:cubicBezTo>
                  <a:pt x="12114" y="125569"/>
                  <a:pt x="13729" y="125165"/>
                  <a:pt x="14940" y="125165"/>
                </a:cubicBezTo>
                <a:close/>
                <a:moveTo>
                  <a:pt x="155851" y="125165"/>
                </a:moveTo>
                <a:cubicBezTo>
                  <a:pt x="157466" y="125165"/>
                  <a:pt x="158678" y="125569"/>
                  <a:pt x="159889" y="126377"/>
                </a:cubicBezTo>
                <a:cubicBezTo>
                  <a:pt x="161504" y="127184"/>
                  <a:pt x="163119" y="128799"/>
                  <a:pt x="163523" y="130818"/>
                </a:cubicBezTo>
                <a:cubicBezTo>
                  <a:pt x="163926" y="132433"/>
                  <a:pt x="163926" y="134048"/>
                  <a:pt x="163523" y="135663"/>
                </a:cubicBezTo>
                <a:cubicBezTo>
                  <a:pt x="163119" y="136067"/>
                  <a:pt x="163119" y="136470"/>
                  <a:pt x="162715" y="136874"/>
                </a:cubicBezTo>
                <a:cubicBezTo>
                  <a:pt x="162311" y="138085"/>
                  <a:pt x="161100" y="139297"/>
                  <a:pt x="159889" y="140104"/>
                </a:cubicBezTo>
                <a:cubicBezTo>
                  <a:pt x="158678" y="140710"/>
                  <a:pt x="157365" y="141013"/>
                  <a:pt x="156053" y="141013"/>
                </a:cubicBezTo>
                <a:cubicBezTo>
                  <a:pt x="154741" y="141013"/>
                  <a:pt x="153429" y="140710"/>
                  <a:pt x="152217" y="140104"/>
                </a:cubicBezTo>
                <a:cubicBezTo>
                  <a:pt x="150199" y="138893"/>
                  <a:pt x="148987" y="137278"/>
                  <a:pt x="148180" y="135259"/>
                </a:cubicBezTo>
                <a:cubicBezTo>
                  <a:pt x="148180" y="134452"/>
                  <a:pt x="148180" y="133644"/>
                  <a:pt x="148180" y="133240"/>
                </a:cubicBezTo>
                <a:cubicBezTo>
                  <a:pt x="148180" y="131625"/>
                  <a:pt x="148180" y="130414"/>
                  <a:pt x="148987" y="129203"/>
                </a:cubicBezTo>
                <a:cubicBezTo>
                  <a:pt x="149391" y="128799"/>
                  <a:pt x="149795" y="128395"/>
                  <a:pt x="150199" y="127992"/>
                </a:cubicBezTo>
                <a:cubicBezTo>
                  <a:pt x="151410" y="126377"/>
                  <a:pt x="153429" y="125165"/>
                  <a:pt x="155851" y="125165"/>
                </a:cubicBezTo>
                <a:close/>
                <a:moveTo>
                  <a:pt x="85597" y="166752"/>
                </a:moveTo>
                <a:cubicBezTo>
                  <a:pt x="86405" y="166752"/>
                  <a:pt x="87213" y="166752"/>
                  <a:pt x="88020" y="167156"/>
                </a:cubicBezTo>
                <a:cubicBezTo>
                  <a:pt x="91250" y="168367"/>
                  <a:pt x="93269" y="171194"/>
                  <a:pt x="93269" y="174424"/>
                </a:cubicBezTo>
                <a:cubicBezTo>
                  <a:pt x="93269" y="178057"/>
                  <a:pt x="91250" y="180884"/>
                  <a:pt x="88020" y="182095"/>
                </a:cubicBezTo>
                <a:lnTo>
                  <a:pt x="82771" y="182095"/>
                </a:lnTo>
                <a:cubicBezTo>
                  <a:pt x="79541" y="180884"/>
                  <a:pt x="77522" y="178057"/>
                  <a:pt x="77522" y="174424"/>
                </a:cubicBezTo>
                <a:cubicBezTo>
                  <a:pt x="77522" y="171194"/>
                  <a:pt x="79541" y="168367"/>
                  <a:pt x="82771" y="167156"/>
                </a:cubicBezTo>
                <a:cubicBezTo>
                  <a:pt x="83579" y="166752"/>
                  <a:pt x="84386" y="166752"/>
                  <a:pt x="85597" y="166752"/>
                </a:cubicBezTo>
                <a:close/>
                <a:moveTo>
                  <a:pt x="82771" y="1"/>
                </a:moveTo>
                <a:cubicBezTo>
                  <a:pt x="76715" y="1212"/>
                  <a:pt x="72273" y="6864"/>
                  <a:pt x="72273" y="12921"/>
                </a:cubicBezTo>
                <a:cubicBezTo>
                  <a:pt x="72273" y="19381"/>
                  <a:pt x="76715" y="25033"/>
                  <a:pt x="82771" y="26245"/>
                </a:cubicBezTo>
                <a:lnTo>
                  <a:pt x="82771" y="58545"/>
                </a:lnTo>
                <a:lnTo>
                  <a:pt x="67025" y="42799"/>
                </a:lnTo>
                <a:cubicBezTo>
                  <a:pt x="66419" y="42193"/>
                  <a:pt x="65712" y="41890"/>
                  <a:pt x="65006" y="41890"/>
                </a:cubicBezTo>
                <a:cubicBezTo>
                  <a:pt x="64299" y="41890"/>
                  <a:pt x="63593" y="42193"/>
                  <a:pt x="62987" y="42799"/>
                </a:cubicBezTo>
                <a:cubicBezTo>
                  <a:pt x="62180" y="43606"/>
                  <a:pt x="62180" y="45221"/>
                  <a:pt x="62987" y="46433"/>
                </a:cubicBezTo>
                <a:lnTo>
                  <a:pt x="82771" y="66217"/>
                </a:lnTo>
                <a:lnTo>
                  <a:pt x="82771" y="89231"/>
                </a:lnTo>
                <a:lnTo>
                  <a:pt x="62583" y="77522"/>
                </a:lnTo>
                <a:lnTo>
                  <a:pt x="55719" y="50874"/>
                </a:lnTo>
                <a:cubicBezTo>
                  <a:pt x="55385" y="49536"/>
                  <a:pt x="54219" y="48752"/>
                  <a:pt x="52911" y="48752"/>
                </a:cubicBezTo>
                <a:cubicBezTo>
                  <a:pt x="52640" y="48752"/>
                  <a:pt x="52363" y="48786"/>
                  <a:pt x="52086" y="48855"/>
                </a:cubicBezTo>
                <a:cubicBezTo>
                  <a:pt x="50874" y="49259"/>
                  <a:pt x="50067" y="50874"/>
                  <a:pt x="50471" y="52085"/>
                </a:cubicBezTo>
                <a:lnTo>
                  <a:pt x="56123" y="73888"/>
                </a:lnTo>
                <a:lnTo>
                  <a:pt x="27860" y="57334"/>
                </a:lnTo>
                <a:cubicBezTo>
                  <a:pt x="29071" y="51681"/>
                  <a:pt x="26649" y="46029"/>
                  <a:pt x="21400" y="42799"/>
                </a:cubicBezTo>
                <a:cubicBezTo>
                  <a:pt x="19565" y="41729"/>
                  <a:pt x="17499" y="41237"/>
                  <a:pt x="15420" y="41237"/>
                </a:cubicBezTo>
                <a:cubicBezTo>
                  <a:pt x="12010" y="41237"/>
                  <a:pt x="8566" y="42560"/>
                  <a:pt x="6057" y="44818"/>
                </a:cubicBezTo>
                <a:cubicBezTo>
                  <a:pt x="4846" y="45625"/>
                  <a:pt x="4039" y="46836"/>
                  <a:pt x="3231" y="48048"/>
                </a:cubicBezTo>
                <a:cubicBezTo>
                  <a:pt x="3231" y="48451"/>
                  <a:pt x="2827" y="48855"/>
                  <a:pt x="2827" y="49259"/>
                </a:cubicBezTo>
                <a:cubicBezTo>
                  <a:pt x="1" y="55315"/>
                  <a:pt x="2424" y="62583"/>
                  <a:pt x="8480" y="66217"/>
                </a:cubicBezTo>
                <a:cubicBezTo>
                  <a:pt x="10499" y="67024"/>
                  <a:pt x="12517" y="67832"/>
                  <a:pt x="14940" y="67832"/>
                </a:cubicBezTo>
                <a:cubicBezTo>
                  <a:pt x="18978" y="67832"/>
                  <a:pt x="23015" y="65813"/>
                  <a:pt x="25438" y="62179"/>
                </a:cubicBezTo>
                <a:lnTo>
                  <a:pt x="53297" y="78329"/>
                </a:lnTo>
                <a:lnTo>
                  <a:pt x="31898" y="84386"/>
                </a:lnTo>
                <a:cubicBezTo>
                  <a:pt x="30283" y="84790"/>
                  <a:pt x="29475" y="86001"/>
                  <a:pt x="29879" y="87616"/>
                </a:cubicBezTo>
                <a:cubicBezTo>
                  <a:pt x="30283" y="88827"/>
                  <a:pt x="31494" y="89635"/>
                  <a:pt x="32705" y="89635"/>
                </a:cubicBezTo>
                <a:lnTo>
                  <a:pt x="33109" y="89635"/>
                </a:lnTo>
                <a:lnTo>
                  <a:pt x="60161" y="82367"/>
                </a:lnTo>
                <a:lnTo>
                  <a:pt x="79945" y="93672"/>
                </a:lnTo>
                <a:lnTo>
                  <a:pt x="60161" y="105381"/>
                </a:lnTo>
                <a:lnTo>
                  <a:pt x="33109" y="98114"/>
                </a:lnTo>
                <a:cubicBezTo>
                  <a:pt x="32901" y="98044"/>
                  <a:pt x="32682" y="98011"/>
                  <a:pt x="32458" y="98011"/>
                </a:cubicBezTo>
                <a:cubicBezTo>
                  <a:pt x="31379" y="98011"/>
                  <a:pt x="30213" y="98794"/>
                  <a:pt x="29879" y="100132"/>
                </a:cubicBezTo>
                <a:cubicBezTo>
                  <a:pt x="29475" y="101344"/>
                  <a:pt x="30283" y="102959"/>
                  <a:pt x="31898" y="103362"/>
                </a:cubicBezTo>
                <a:lnTo>
                  <a:pt x="53297" y="109015"/>
                </a:lnTo>
                <a:lnTo>
                  <a:pt x="25438" y="125165"/>
                </a:lnTo>
                <a:cubicBezTo>
                  <a:pt x="23015" y="121935"/>
                  <a:pt x="18798" y="119961"/>
                  <a:pt x="14581" y="119961"/>
                </a:cubicBezTo>
                <a:cubicBezTo>
                  <a:pt x="12473" y="119961"/>
                  <a:pt x="10364" y="120455"/>
                  <a:pt x="8480" y="121531"/>
                </a:cubicBezTo>
                <a:cubicBezTo>
                  <a:pt x="5250" y="123146"/>
                  <a:pt x="3231" y="125973"/>
                  <a:pt x="2020" y="129607"/>
                </a:cubicBezTo>
                <a:cubicBezTo>
                  <a:pt x="1212" y="132433"/>
                  <a:pt x="1616" y="135663"/>
                  <a:pt x="2827" y="138489"/>
                </a:cubicBezTo>
                <a:cubicBezTo>
                  <a:pt x="2827" y="138893"/>
                  <a:pt x="3231" y="139297"/>
                  <a:pt x="3231" y="139701"/>
                </a:cubicBezTo>
                <a:cubicBezTo>
                  <a:pt x="4039" y="140912"/>
                  <a:pt x="4846" y="141719"/>
                  <a:pt x="6057" y="142931"/>
                </a:cubicBezTo>
                <a:cubicBezTo>
                  <a:pt x="8480" y="144949"/>
                  <a:pt x="11306" y="146564"/>
                  <a:pt x="14940" y="146564"/>
                </a:cubicBezTo>
                <a:cubicBezTo>
                  <a:pt x="16959" y="146564"/>
                  <a:pt x="19381" y="145757"/>
                  <a:pt x="21400" y="144949"/>
                </a:cubicBezTo>
                <a:cubicBezTo>
                  <a:pt x="24630" y="142931"/>
                  <a:pt x="26649" y="140104"/>
                  <a:pt x="27860" y="136874"/>
                </a:cubicBezTo>
                <a:cubicBezTo>
                  <a:pt x="28264" y="134452"/>
                  <a:pt x="28264" y="132433"/>
                  <a:pt x="27860" y="130010"/>
                </a:cubicBezTo>
                <a:lnTo>
                  <a:pt x="56123" y="113860"/>
                </a:lnTo>
                <a:lnTo>
                  <a:pt x="50471" y="135663"/>
                </a:lnTo>
                <a:cubicBezTo>
                  <a:pt x="50067" y="136874"/>
                  <a:pt x="50874" y="138489"/>
                  <a:pt x="52086" y="138893"/>
                </a:cubicBezTo>
                <a:lnTo>
                  <a:pt x="52893" y="138893"/>
                </a:lnTo>
                <a:cubicBezTo>
                  <a:pt x="54104" y="138893"/>
                  <a:pt x="55316" y="138085"/>
                  <a:pt x="55719" y="136874"/>
                </a:cubicBezTo>
                <a:lnTo>
                  <a:pt x="62583" y="109822"/>
                </a:lnTo>
                <a:lnTo>
                  <a:pt x="82771" y="98517"/>
                </a:lnTo>
                <a:lnTo>
                  <a:pt x="82771" y="121531"/>
                </a:lnTo>
                <a:lnTo>
                  <a:pt x="62987" y="141316"/>
                </a:lnTo>
                <a:cubicBezTo>
                  <a:pt x="62180" y="142123"/>
                  <a:pt x="62180" y="144142"/>
                  <a:pt x="62987" y="144949"/>
                </a:cubicBezTo>
                <a:cubicBezTo>
                  <a:pt x="63593" y="145555"/>
                  <a:pt x="64299" y="145858"/>
                  <a:pt x="65006" y="145858"/>
                </a:cubicBezTo>
                <a:cubicBezTo>
                  <a:pt x="65712" y="145858"/>
                  <a:pt x="66419" y="145555"/>
                  <a:pt x="67025" y="144949"/>
                </a:cubicBezTo>
                <a:lnTo>
                  <a:pt x="82771" y="129203"/>
                </a:lnTo>
                <a:lnTo>
                  <a:pt x="82771" y="161503"/>
                </a:lnTo>
                <a:cubicBezTo>
                  <a:pt x="76715" y="162715"/>
                  <a:pt x="72273" y="168367"/>
                  <a:pt x="72273" y="174424"/>
                </a:cubicBezTo>
                <a:cubicBezTo>
                  <a:pt x="72273" y="180884"/>
                  <a:pt x="76715" y="186536"/>
                  <a:pt x="82771" y="187748"/>
                </a:cubicBezTo>
                <a:cubicBezTo>
                  <a:pt x="82771" y="187748"/>
                  <a:pt x="88020" y="187344"/>
                  <a:pt x="88020" y="187344"/>
                </a:cubicBezTo>
                <a:cubicBezTo>
                  <a:pt x="88020" y="187344"/>
                  <a:pt x="98518" y="184114"/>
                  <a:pt x="98518" y="174424"/>
                </a:cubicBezTo>
                <a:cubicBezTo>
                  <a:pt x="98518" y="168367"/>
                  <a:pt x="94076" y="162715"/>
                  <a:pt x="88020" y="161503"/>
                </a:cubicBezTo>
                <a:lnTo>
                  <a:pt x="88020" y="129203"/>
                </a:lnTo>
                <a:lnTo>
                  <a:pt x="103767" y="144949"/>
                </a:lnTo>
                <a:cubicBezTo>
                  <a:pt x="104574" y="145353"/>
                  <a:pt x="105382" y="145757"/>
                  <a:pt x="105785" y="145757"/>
                </a:cubicBezTo>
                <a:cubicBezTo>
                  <a:pt x="106593" y="145757"/>
                  <a:pt x="107400" y="145353"/>
                  <a:pt x="107804" y="144949"/>
                </a:cubicBezTo>
                <a:cubicBezTo>
                  <a:pt x="109015" y="144142"/>
                  <a:pt x="109015" y="142123"/>
                  <a:pt x="107804" y="141316"/>
                </a:cubicBezTo>
                <a:lnTo>
                  <a:pt x="88020" y="121531"/>
                </a:lnTo>
                <a:lnTo>
                  <a:pt x="88020" y="98517"/>
                </a:lnTo>
                <a:lnTo>
                  <a:pt x="108208" y="109822"/>
                </a:lnTo>
                <a:lnTo>
                  <a:pt x="115476" y="136874"/>
                </a:lnTo>
                <a:cubicBezTo>
                  <a:pt x="115476" y="138085"/>
                  <a:pt x="116687" y="138893"/>
                  <a:pt x="117898" y="138893"/>
                </a:cubicBezTo>
                <a:lnTo>
                  <a:pt x="118706" y="138893"/>
                </a:lnTo>
                <a:cubicBezTo>
                  <a:pt x="119917" y="138489"/>
                  <a:pt x="120724" y="136874"/>
                  <a:pt x="120321" y="135663"/>
                </a:cubicBezTo>
                <a:lnTo>
                  <a:pt x="114668" y="113860"/>
                </a:lnTo>
                <a:lnTo>
                  <a:pt x="114668" y="113860"/>
                </a:lnTo>
                <a:lnTo>
                  <a:pt x="142931" y="130010"/>
                </a:lnTo>
                <a:cubicBezTo>
                  <a:pt x="142527" y="132433"/>
                  <a:pt x="142527" y="134452"/>
                  <a:pt x="143335" y="136874"/>
                </a:cubicBezTo>
                <a:cubicBezTo>
                  <a:pt x="144142" y="140104"/>
                  <a:pt x="146565" y="142931"/>
                  <a:pt x="149391" y="144949"/>
                </a:cubicBezTo>
                <a:cubicBezTo>
                  <a:pt x="151410" y="145757"/>
                  <a:pt x="153832" y="146564"/>
                  <a:pt x="155851" y="146564"/>
                </a:cubicBezTo>
                <a:cubicBezTo>
                  <a:pt x="159485" y="146564"/>
                  <a:pt x="162715" y="144949"/>
                  <a:pt x="164734" y="142931"/>
                </a:cubicBezTo>
                <a:cubicBezTo>
                  <a:pt x="165945" y="141719"/>
                  <a:pt x="166753" y="140912"/>
                  <a:pt x="167560" y="139701"/>
                </a:cubicBezTo>
                <a:cubicBezTo>
                  <a:pt x="167560" y="139297"/>
                  <a:pt x="167964" y="138893"/>
                  <a:pt x="167964" y="138489"/>
                </a:cubicBezTo>
                <a:cubicBezTo>
                  <a:pt x="169175" y="135663"/>
                  <a:pt x="169579" y="132433"/>
                  <a:pt x="168771" y="129607"/>
                </a:cubicBezTo>
                <a:cubicBezTo>
                  <a:pt x="167964" y="125973"/>
                  <a:pt x="165541" y="123146"/>
                  <a:pt x="162311" y="121531"/>
                </a:cubicBezTo>
                <a:cubicBezTo>
                  <a:pt x="160427" y="120455"/>
                  <a:pt x="158363" y="119961"/>
                  <a:pt x="156300" y="119961"/>
                </a:cubicBezTo>
                <a:cubicBezTo>
                  <a:pt x="152173" y="119961"/>
                  <a:pt x="148045" y="121935"/>
                  <a:pt x="145354" y="125165"/>
                </a:cubicBezTo>
                <a:lnTo>
                  <a:pt x="117494" y="109015"/>
                </a:lnTo>
                <a:lnTo>
                  <a:pt x="138893" y="103362"/>
                </a:lnTo>
                <a:cubicBezTo>
                  <a:pt x="140508" y="102959"/>
                  <a:pt x="141316" y="101344"/>
                  <a:pt x="140912" y="100132"/>
                </a:cubicBezTo>
                <a:cubicBezTo>
                  <a:pt x="140578" y="98794"/>
                  <a:pt x="139412" y="98011"/>
                  <a:pt x="138333" y="98011"/>
                </a:cubicBezTo>
                <a:cubicBezTo>
                  <a:pt x="138110" y="98011"/>
                  <a:pt x="137890" y="98044"/>
                  <a:pt x="137682" y="98114"/>
                </a:cubicBezTo>
                <a:lnTo>
                  <a:pt x="110630" y="105381"/>
                </a:lnTo>
                <a:lnTo>
                  <a:pt x="90846" y="93672"/>
                </a:lnTo>
                <a:lnTo>
                  <a:pt x="110630" y="82367"/>
                </a:lnTo>
                <a:lnTo>
                  <a:pt x="137682" y="89635"/>
                </a:lnTo>
                <a:lnTo>
                  <a:pt x="138490" y="89635"/>
                </a:lnTo>
                <a:cubicBezTo>
                  <a:pt x="139701" y="89635"/>
                  <a:pt x="140508" y="88827"/>
                  <a:pt x="140912" y="87616"/>
                </a:cubicBezTo>
                <a:cubicBezTo>
                  <a:pt x="141316" y="86001"/>
                  <a:pt x="140508" y="84790"/>
                  <a:pt x="138893" y="84386"/>
                </a:cubicBezTo>
                <a:lnTo>
                  <a:pt x="117494" y="78329"/>
                </a:lnTo>
                <a:lnTo>
                  <a:pt x="145354" y="62179"/>
                </a:lnTo>
                <a:cubicBezTo>
                  <a:pt x="147776" y="65813"/>
                  <a:pt x="151814" y="67832"/>
                  <a:pt x="155851" y="67832"/>
                </a:cubicBezTo>
                <a:cubicBezTo>
                  <a:pt x="158274" y="67832"/>
                  <a:pt x="160293" y="67024"/>
                  <a:pt x="162311" y="66217"/>
                </a:cubicBezTo>
                <a:cubicBezTo>
                  <a:pt x="168368" y="62583"/>
                  <a:pt x="170790" y="55315"/>
                  <a:pt x="167964" y="49259"/>
                </a:cubicBezTo>
                <a:cubicBezTo>
                  <a:pt x="167964" y="48855"/>
                  <a:pt x="167964" y="48451"/>
                  <a:pt x="167560" y="48048"/>
                </a:cubicBezTo>
                <a:cubicBezTo>
                  <a:pt x="166753" y="46836"/>
                  <a:pt x="165945" y="45625"/>
                  <a:pt x="164734" y="44818"/>
                </a:cubicBezTo>
                <a:cubicBezTo>
                  <a:pt x="162225" y="42560"/>
                  <a:pt x="158937" y="41237"/>
                  <a:pt x="155548" y="41237"/>
                </a:cubicBezTo>
                <a:cubicBezTo>
                  <a:pt x="153482" y="41237"/>
                  <a:pt x="151379" y="41729"/>
                  <a:pt x="149391" y="42799"/>
                </a:cubicBezTo>
                <a:cubicBezTo>
                  <a:pt x="144142" y="46029"/>
                  <a:pt x="141720" y="51681"/>
                  <a:pt x="142931" y="57334"/>
                </a:cubicBezTo>
                <a:lnTo>
                  <a:pt x="114668" y="73888"/>
                </a:lnTo>
                <a:lnTo>
                  <a:pt x="120321" y="52085"/>
                </a:lnTo>
                <a:cubicBezTo>
                  <a:pt x="120724" y="50874"/>
                  <a:pt x="119917" y="49259"/>
                  <a:pt x="118706" y="48855"/>
                </a:cubicBezTo>
                <a:cubicBezTo>
                  <a:pt x="118428" y="48786"/>
                  <a:pt x="118151" y="48752"/>
                  <a:pt x="117882" y="48752"/>
                </a:cubicBezTo>
                <a:cubicBezTo>
                  <a:pt x="116584" y="48752"/>
                  <a:pt x="115476" y="49536"/>
                  <a:pt x="115476" y="50874"/>
                </a:cubicBezTo>
                <a:lnTo>
                  <a:pt x="108208" y="77522"/>
                </a:lnTo>
                <a:lnTo>
                  <a:pt x="88020" y="89231"/>
                </a:lnTo>
                <a:lnTo>
                  <a:pt x="88020" y="66217"/>
                </a:lnTo>
                <a:lnTo>
                  <a:pt x="107804" y="46433"/>
                </a:lnTo>
                <a:cubicBezTo>
                  <a:pt x="109015" y="45221"/>
                  <a:pt x="109015" y="43606"/>
                  <a:pt x="107804" y="42799"/>
                </a:cubicBezTo>
                <a:cubicBezTo>
                  <a:pt x="107198" y="42193"/>
                  <a:pt x="106492" y="41890"/>
                  <a:pt x="105836" y="41890"/>
                </a:cubicBezTo>
                <a:cubicBezTo>
                  <a:pt x="105180" y="41890"/>
                  <a:pt x="104574" y="42193"/>
                  <a:pt x="104170" y="42799"/>
                </a:cubicBezTo>
                <a:lnTo>
                  <a:pt x="88020" y="58545"/>
                </a:lnTo>
                <a:lnTo>
                  <a:pt x="88020" y="26245"/>
                </a:lnTo>
                <a:cubicBezTo>
                  <a:pt x="94076" y="25033"/>
                  <a:pt x="98921" y="19381"/>
                  <a:pt x="98921" y="12921"/>
                </a:cubicBezTo>
                <a:cubicBezTo>
                  <a:pt x="98921" y="6864"/>
                  <a:pt x="94076" y="1212"/>
                  <a:pt x="88020" y="1"/>
                </a:cubicBezTo>
                <a:lnTo>
                  <a:pt x="88020" y="404"/>
                </a:lnTo>
                <a:cubicBezTo>
                  <a:pt x="87213" y="1"/>
                  <a:pt x="86405" y="1"/>
                  <a:pt x="85597" y="1"/>
                </a:cubicBezTo>
                <a:cubicBezTo>
                  <a:pt x="84386" y="1"/>
                  <a:pt x="83579" y="1"/>
                  <a:pt x="82771" y="404"/>
                </a:cubicBezTo>
                <a:lnTo>
                  <a:pt x="82771" y="1"/>
                </a:lnTo>
                <a:close/>
              </a:path>
            </a:pathLst>
          </a:custGeom>
          <a:solidFill>
            <a:srgbClr val="A3816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186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3" name="Rectangle: Rounded Corners 62"/>
          <p:cNvSpPr/>
          <p:nvPr/>
        </p:nvSpPr>
        <p:spPr>
          <a:xfrm>
            <a:off x="3366515" y="5089542"/>
            <a:ext cx="6848518" cy="68311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</a:pPr>
            <a:endParaRPr lang="en-US" sz="1865" kern="0">
              <a:solidFill>
                <a:srgbClr val="567185"/>
              </a:solidFill>
              <a:latin typeface="Arial" panose="020B0604020202020204"/>
              <a:sym typeface="Arial" panose="020B0604020202020204"/>
            </a:endParaRPr>
          </a:p>
        </p:txBody>
      </p:sp>
      <p:sp>
        <p:nvSpPr>
          <p:cNvPr id="62" name="Rectangle: Rounded Corners 61"/>
          <p:cNvSpPr/>
          <p:nvPr/>
        </p:nvSpPr>
        <p:spPr>
          <a:xfrm>
            <a:off x="3379718" y="4020333"/>
            <a:ext cx="6848518" cy="68311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</a:pPr>
            <a:endParaRPr lang="en-US" sz="1865" kern="0">
              <a:solidFill>
                <a:srgbClr val="567185"/>
              </a:solidFill>
              <a:latin typeface="Arial" panose="020B0604020202020204"/>
              <a:sym typeface="Arial" panose="020B0604020202020204"/>
            </a:endParaRPr>
          </a:p>
        </p:txBody>
      </p:sp>
      <p:sp>
        <p:nvSpPr>
          <p:cNvPr id="61" name="Rectangle: Rounded Corners 60"/>
          <p:cNvSpPr/>
          <p:nvPr/>
        </p:nvSpPr>
        <p:spPr>
          <a:xfrm>
            <a:off x="3403185" y="2946899"/>
            <a:ext cx="6848518" cy="68311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</a:pPr>
            <a:endParaRPr lang="en-US" sz="1865" kern="0">
              <a:solidFill>
                <a:srgbClr val="567185"/>
              </a:solidFill>
              <a:latin typeface="Arial" panose="020B0604020202020204"/>
              <a:sym typeface="Arial" panose="020B0604020202020204"/>
            </a:endParaRPr>
          </a:p>
        </p:txBody>
      </p:sp>
      <p:sp>
        <p:nvSpPr>
          <p:cNvPr id="10" name="Rectangle: Rounded Corners 9"/>
          <p:cNvSpPr/>
          <p:nvPr/>
        </p:nvSpPr>
        <p:spPr>
          <a:xfrm>
            <a:off x="3403601" y="1863138"/>
            <a:ext cx="6848518" cy="68311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</a:pPr>
            <a:endParaRPr lang="en-US" sz="1865" kern="0">
              <a:solidFill>
                <a:srgbClr val="567185"/>
              </a:solidFill>
              <a:latin typeface="Arial" panose="020B0604020202020204"/>
              <a:sym typeface="Arial" panose="020B0604020202020204"/>
            </a:endParaRPr>
          </a:p>
        </p:txBody>
      </p:sp>
      <p:grpSp>
        <p:nvGrpSpPr>
          <p:cNvPr id="20" name="Google Shape;241;p4"/>
          <p:cNvGrpSpPr/>
          <p:nvPr/>
        </p:nvGrpSpPr>
        <p:grpSpPr>
          <a:xfrm rot="1542551" flipH="1">
            <a:off x="10917865" y="3206958"/>
            <a:ext cx="1072647" cy="1461799"/>
            <a:chOff x="2203847" y="-2373322"/>
            <a:chExt cx="804491" cy="1096358"/>
          </a:xfrm>
        </p:grpSpPr>
        <p:sp>
          <p:nvSpPr>
            <p:cNvPr id="21" name="Google Shape;242;p4"/>
            <p:cNvSpPr/>
            <p:nvPr/>
          </p:nvSpPr>
          <p:spPr>
            <a:xfrm>
              <a:off x="2741050" y="-2373322"/>
              <a:ext cx="267288" cy="283676"/>
            </a:xfrm>
            <a:custGeom>
              <a:avLst/>
              <a:gdLst/>
              <a:ahLst/>
              <a:cxnLst/>
              <a:rect l="l" t="t" r="r" b="b"/>
              <a:pathLst>
                <a:path w="1631" h="1731" extrusionOk="0">
                  <a:moveTo>
                    <a:pt x="1414" y="0"/>
                  </a:moveTo>
                  <a:cubicBezTo>
                    <a:pt x="1389" y="0"/>
                    <a:pt x="1365" y="9"/>
                    <a:pt x="1340" y="26"/>
                  </a:cubicBezTo>
                  <a:cubicBezTo>
                    <a:pt x="1105" y="80"/>
                    <a:pt x="888" y="297"/>
                    <a:pt x="725" y="496"/>
                  </a:cubicBezTo>
                  <a:cubicBezTo>
                    <a:pt x="598" y="678"/>
                    <a:pt x="435" y="877"/>
                    <a:pt x="308" y="1076"/>
                  </a:cubicBezTo>
                  <a:cubicBezTo>
                    <a:pt x="217" y="1221"/>
                    <a:pt x="54" y="1420"/>
                    <a:pt x="0" y="1619"/>
                  </a:cubicBezTo>
                  <a:cubicBezTo>
                    <a:pt x="0" y="1701"/>
                    <a:pt x="28" y="1730"/>
                    <a:pt x="71" y="1730"/>
                  </a:cubicBezTo>
                  <a:cubicBezTo>
                    <a:pt x="160" y="1730"/>
                    <a:pt x="313" y="1602"/>
                    <a:pt x="399" y="1565"/>
                  </a:cubicBezTo>
                  <a:cubicBezTo>
                    <a:pt x="725" y="1329"/>
                    <a:pt x="1051" y="1076"/>
                    <a:pt x="1322" y="786"/>
                  </a:cubicBezTo>
                  <a:cubicBezTo>
                    <a:pt x="1485" y="605"/>
                    <a:pt x="1630" y="388"/>
                    <a:pt x="1576" y="152"/>
                  </a:cubicBezTo>
                  <a:cubicBezTo>
                    <a:pt x="1576" y="116"/>
                    <a:pt x="1539" y="62"/>
                    <a:pt x="1503" y="44"/>
                  </a:cubicBezTo>
                  <a:cubicBezTo>
                    <a:pt x="1473" y="14"/>
                    <a:pt x="1443" y="0"/>
                    <a:pt x="14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243;p4"/>
            <p:cNvSpPr/>
            <p:nvPr/>
          </p:nvSpPr>
          <p:spPr>
            <a:xfrm>
              <a:off x="2613386" y="-2041300"/>
              <a:ext cx="353325" cy="132251"/>
            </a:xfrm>
            <a:custGeom>
              <a:avLst/>
              <a:gdLst/>
              <a:ahLst/>
              <a:cxnLst/>
              <a:rect l="l" t="t" r="r" b="b"/>
              <a:pathLst>
                <a:path w="2156" h="807" extrusionOk="0">
                  <a:moveTo>
                    <a:pt x="1890" y="1"/>
                  </a:moveTo>
                  <a:cubicBezTo>
                    <a:pt x="1858" y="1"/>
                    <a:pt x="1825" y="5"/>
                    <a:pt x="1793" y="10"/>
                  </a:cubicBezTo>
                  <a:cubicBezTo>
                    <a:pt x="1467" y="46"/>
                    <a:pt x="1123" y="137"/>
                    <a:pt x="815" y="300"/>
                  </a:cubicBezTo>
                  <a:cubicBezTo>
                    <a:pt x="544" y="444"/>
                    <a:pt x="200" y="589"/>
                    <a:pt x="0" y="807"/>
                  </a:cubicBezTo>
                  <a:cubicBezTo>
                    <a:pt x="562" y="807"/>
                    <a:pt x="1123" y="698"/>
                    <a:pt x="1667" y="517"/>
                  </a:cubicBezTo>
                  <a:cubicBezTo>
                    <a:pt x="1793" y="481"/>
                    <a:pt x="1884" y="462"/>
                    <a:pt x="1974" y="390"/>
                  </a:cubicBezTo>
                  <a:cubicBezTo>
                    <a:pt x="2065" y="318"/>
                    <a:pt x="2155" y="209"/>
                    <a:pt x="2083" y="100"/>
                  </a:cubicBezTo>
                  <a:cubicBezTo>
                    <a:pt x="2044" y="23"/>
                    <a:pt x="1969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Google Shape;244;p4"/>
            <p:cNvSpPr/>
            <p:nvPr/>
          </p:nvSpPr>
          <p:spPr>
            <a:xfrm>
              <a:off x="2484084" y="-1799412"/>
              <a:ext cx="375777" cy="163552"/>
            </a:xfrm>
            <a:custGeom>
              <a:avLst/>
              <a:gdLst/>
              <a:ahLst/>
              <a:cxnLst/>
              <a:rect l="l" t="t" r="r" b="b"/>
              <a:pathLst>
                <a:path w="2293" h="998" extrusionOk="0">
                  <a:moveTo>
                    <a:pt x="1985" y="1"/>
                  </a:moveTo>
                  <a:cubicBezTo>
                    <a:pt x="1586" y="55"/>
                    <a:pt x="1188" y="200"/>
                    <a:pt x="880" y="399"/>
                  </a:cubicBezTo>
                  <a:cubicBezTo>
                    <a:pt x="699" y="508"/>
                    <a:pt x="518" y="616"/>
                    <a:pt x="355" y="743"/>
                  </a:cubicBezTo>
                  <a:cubicBezTo>
                    <a:pt x="303" y="795"/>
                    <a:pt x="0" y="998"/>
                    <a:pt x="200" y="998"/>
                  </a:cubicBezTo>
                  <a:cubicBezTo>
                    <a:pt x="209" y="998"/>
                    <a:pt x="218" y="997"/>
                    <a:pt x="228" y="997"/>
                  </a:cubicBezTo>
                  <a:cubicBezTo>
                    <a:pt x="518" y="960"/>
                    <a:pt x="826" y="906"/>
                    <a:pt x="1134" y="852"/>
                  </a:cubicBezTo>
                  <a:cubicBezTo>
                    <a:pt x="1460" y="797"/>
                    <a:pt x="1822" y="707"/>
                    <a:pt x="2093" y="508"/>
                  </a:cubicBezTo>
                  <a:cubicBezTo>
                    <a:pt x="2166" y="435"/>
                    <a:pt x="2238" y="381"/>
                    <a:pt x="2256" y="290"/>
                  </a:cubicBezTo>
                  <a:cubicBezTo>
                    <a:pt x="2293" y="200"/>
                    <a:pt x="2274" y="91"/>
                    <a:pt x="2220" y="55"/>
                  </a:cubicBezTo>
                  <a:cubicBezTo>
                    <a:pt x="2148" y="1"/>
                    <a:pt x="2075" y="1"/>
                    <a:pt x="19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" name="Google Shape;245;p4"/>
            <p:cNvSpPr/>
            <p:nvPr/>
          </p:nvSpPr>
          <p:spPr>
            <a:xfrm>
              <a:off x="2456060" y="-1539334"/>
              <a:ext cx="338576" cy="135365"/>
            </a:xfrm>
            <a:custGeom>
              <a:avLst/>
              <a:gdLst/>
              <a:ahLst/>
              <a:cxnLst/>
              <a:rect l="l" t="t" r="r" b="b"/>
              <a:pathLst>
                <a:path w="2066" h="826" extrusionOk="0">
                  <a:moveTo>
                    <a:pt x="1798" y="0"/>
                  </a:moveTo>
                  <a:cubicBezTo>
                    <a:pt x="1737" y="0"/>
                    <a:pt x="1672" y="15"/>
                    <a:pt x="1612" y="25"/>
                  </a:cubicBezTo>
                  <a:cubicBezTo>
                    <a:pt x="1051" y="134"/>
                    <a:pt x="453" y="406"/>
                    <a:pt x="1" y="768"/>
                  </a:cubicBezTo>
                  <a:cubicBezTo>
                    <a:pt x="55" y="822"/>
                    <a:pt x="146" y="822"/>
                    <a:pt x="218" y="822"/>
                  </a:cubicBezTo>
                  <a:cubicBezTo>
                    <a:pt x="275" y="824"/>
                    <a:pt x="333" y="826"/>
                    <a:pt x="390" y="826"/>
                  </a:cubicBezTo>
                  <a:cubicBezTo>
                    <a:pt x="785" y="826"/>
                    <a:pt x="1176" y="772"/>
                    <a:pt x="1540" y="677"/>
                  </a:cubicBezTo>
                  <a:cubicBezTo>
                    <a:pt x="1703" y="641"/>
                    <a:pt x="1866" y="569"/>
                    <a:pt x="1956" y="460"/>
                  </a:cubicBezTo>
                  <a:cubicBezTo>
                    <a:pt x="2047" y="333"/>
                    <a:pt x="2065" y="134"/>
                    <a:pt x="1938" y="43"/>
                  </a:cubicBezTo>
                  <a:cubicBezTo>
                    <a:pt x="1897" y="11"/>
                    <a:pt x="1849" y="0"/>
                    <a:pt x="17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" name="Google Shape;246;p4"/>
            <p:cNvSpPr/>
            <p:nvPr/>
          </p:nvSpPr>
          <p:spPr>
            <a:xfrm>
              <a:off x="2524399" y="-2271225"/>
              <a:ext cx="121763" cy="385937"/>
            </a:xfrm>
            <a:custGeom>
              <a:avLst/>
              <a:gdLst/>
              <a:ahLst/>
              <a:cxnLst/>
              <a:rect l="l" t="t" r="r" b="b"/>
              <a:pathLst>
                <a:path w="743" h="2355" extrusionOk="0">
                  <a:moveTo>
                    <a:pt x="380" y="0"/>
                  </a:moveTo>
                  <a:cubicBezTo>
                    <a:pt x="272" y="0"/>
                    <a:pt x="163" y="91"/>
                    <a:pt x="109" y="181"/>
                  </a:cubicBezTo>
                  <a:cubicBezTo>
                    <a:pt x="0" y="417"/>
                    <a:pt x="0" y="688"/>
                    <a:pt x="36" y="942"/>
                  </a:cubicBezTo>
                  <a:cubicBezTo>
                    <a:pt x="109" y="1177"/>
                    <a:pt x="199" y="1413"/>
                    <a:pt x="272" y="1666"/>
                  </a:cubicBezTo>
                  <a:cubicBezTo>
                    <a:pt x="344" y="1884"/>
                    <a:pt x="362" y="2155"/>
                    <a:pt x="471" y="2354"/>
                  </a:cubicBezTo>
                  <a:cubicBezTo>
                    <a:pt x="634" y="2318"/>
                    <a:pt x="634" y="1902"/>
                    <a:pt x="652" y="1793"/>
                  </a:cubicBezTo>
                  <a:cubicBezTo>
                    <a:pt x="688" y="1540"/>
                    <a:pt x="743" y="1268"/>
                    <a:pt x="743" y="978"/>
                  </a:cubicBezTo>
                  <a:cubicBezTo>
                    <a:pt x="743" y="725"/>
                    <a:pt x="725" y="489"/>
                    <a:pt x="634" y="254"/>
                  </a:cubicBezTo>
                  <a:cubicBezTo>
                    <a:pt x="580" y="145"/>
                    <a:pt x="489" y="36"/>
                    <a:pt x="3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" name="Google Shape;247;p4"/>
            <p:cNvSpPr/>
            <p:nvPr/>
          </p:nvSpPr>
          <p:spPr>
            <a:xfrm>
              <a:off x="2361173" y="-2003444"/>
              <a:ext cx="151261" cy="358733"/>
            </a:xfrm>
            <a:custGeom>
              <a:avLst/>
              <a:gdLst/>
              <a:ahLst/>
              <a:cxnLst/>
              <a:rect l="l" t="t" r="r" b="b"/>
              <a:pathLst>
                <a:path w="923" h="2189" extrusionOk="0">
                  <a:moveTo>
                    <a:pt x="224" y="1"/>
                  </a:moveTo>
                  <a:cubicBezTo>
                    <a:pt x="199" y="1"/>
                    <a:pt x="172" y="5"/>
                    <a:pt x="145" y="14"/>
                  </a:cubicBezTo>
                  <a:cubicBezTo>
                    <a:pt x="127" y="50"/>
                    <a:pt x="109" y="69"/>
                    <a:pt x="91" y="123"/>
                  </a:cubicBezTo>
                  <a:cubicBezTo>
                    <a:pt x="0" y="286"/>
                    <a:pt x="0" y="521"/>
                    <a:pt x="36" y="720"/>
                  </a:cubicBezTo>
                  <a:cubicBezTo>
                    <a:pt x="91" y="938"/>
                    <a:pt x="181" y="1137"/>
                    <a:pt x="272" y="1318"/>
                  </a:cubicBezTo>
                  <a:cubicBezTo>
                    <a:pt x="399" y="1590"/>
                    <a:pt x="562" y="1879"/>
                    <a:pt x="725" y="2133"/>
                  </a:cubicBezTo>
                  <a:cubicBezTo>
                    <a:pt x="743" y="2151"/>
                    <a:pt x="761" y="2187"/>
                    <a:pt x="815" y="2187"/>
                  </a:cubicBezTo>
                  <a:cubicBezTo>
                    <a:pt x="818" y="2188"/>
                    <a:pt x="820" y="2189"/>
                    <a:pt x="822" y="2189"/>
                  </a:cubicBezTo>
                  <a:cubicBezTo>
                    <a:pt x="923" y="2189"/>
                    <a:pt x="906" y="1461"/>
                    <a:pt x="906" y="1372"/>
                  </a:cubicBezTo>
                  <a:cubicBezTo>
                    <a:pt x="888" y="1119"/>
                    <a:pt x="815" y="811"/>
                    <a:pt x="706" y="521"/>
                  </a:cubicBezTo>
                  <a:cubicBezTo>
                    <a:pt x="616" y="322"/>
                    <a:pt x="489" y="87"/>
                    <a:pt x="290" y="14"/>
                  </a:cubicBezTo>
                  <a:cubicBezTo>
                    <a:pt x="272" y="5"/>
                    <a:pt x="249" y="1"/>
                    <a:pt x="2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" name="Google Shape;248;p4"/>
            <p:cNvSpPr/>
            <p:nvPr/>
          </p:nvSpPr>
          <p:spPr>
            <a:xfrm>
              <a:off x="2203847" y="-1611277"/>
              <a:ext cx="270238" cy="200753"/>
            </a:xfrm>
            <a:custGeom>
              <a:avLst/>
              <a:gdLst/>
              <a:ahLst/>
              <a:cxnLst/>
              <a:rect l="l" t="t" r="r" b="b"/>
              <a:pathLst>
                <a:path w="1649" h="1225" extrusionOk="0">
                  <a:moveTo>
                    <a:pt x="291" y="1"/>
                  </a:moveTo>
                  <a:cubicBezTo>
                    <a:pt x="236" y="1"/>
                    <a:pt x="180" y="13"/>
                    <a:pt x="145" y="48"/>
                  </a:cubicBezTo>
                  <a:cubicBezTo>
                    <a:pt x="0" y="138"/>
                    <a:pt x="0" y="356"/>
                    <a:pt x="73" y="482"/>
                  </a:cubicBezTo>
                  <a:cubicBezTo>
                    <a:pt x="145" y="627"/>
                    <a:pt x="272" y="718"/>
                    <a:pt x="417" y="808"/>
                  </a:cubicBezTo>
                  <a:cubicBezTo>
                    <a:pt x="725" y="1008"/>
                    <a:pt x="1087" y="1225"/>
                    <a:pt x="1467" y="1225"/>
                  </a:cubicBezTo>
                  <a:cubicBezTo>
                    <a:pt x="1648" y="1225"/>
                    <a:pt x="1522" y="1116"/>
                    <a:pt x="1467" y="1044"/>
                  </a:cubicBezTo>
                  <a:cubicBezTo>
                    <a:pt x="1377" y="935"/>
                    <a:pt x="1322" y="827"/>
                    <a:pt x="1250" y="718"/>
                  </a:cubicBezTo>
                  <a:cubicBezTo>
                    <a:pt x="1069" y="464"/>
                    <a:pt x="870" y="283"/>
                    <a:pt x="634" y="120"/>
                  </a:cubicBezTo>
                  <a:cubicBezTo>
                    <a:pt x="580" y="84"/>
                    <a:pt x="489" y="30"/>
                    <a:pt x="381" y="12"/>
                  </a:cubicBezTo>
                  <a:cubicBezTo>
                    <a:pt x="354" y="5"/>
                    <a:pt x="323" y="1"/>
                    <a:pt x="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" name="Google Shape;249;p4"/>
            <p:cNvSpPr/>
            <p:nvPr/>
          </p:nvSpPr>
          <p:spPr>
            <a:xfrm>
              <a:off x="2450160" y="-2102100"/>
              <a:ext cx="311700" cy="825136"/>
            </a:xfrm>
            <a:custGeom>
              <a:avLst/>
              <a:gdLst/>
              <a:ahLst/>
              <a:cxnLst/>
              <a:rect l="l" t="t" r="r" b="b"/>
              <a:pathLst>
                <a:path w="1902" h="5035" fill="none" extrusionOk="0">
                  <a:moveTo>
                    <a:pt x="37" y="5035"/>
                  </a:moveTo>
                  <a:cubicBezTo>
                    <a:pt x="0" y="3206"/>
                    <a:pt x="670" y="1377"/>
                    <a:pt x="1902" y="0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1" name="Rectangle 112"/>
          <p:cNvSpPr>
            <a:spLocks noChangeArrowheads="1"/>
          </p:cNvSpPr>
          <p:nvPr/>
        </p:nvSpPr>
        <p:spPr bwMode="auto">
          <a:xfrm>
            <a:off x="887229" y="313740"/>
            <a:ext cx="10425633" cy="127296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0070C0"/>
            </a:solidFill>
          </a:ln>
          <a:effectLst/>
        </p:spPr>
        <p:txBody>
          <a:bodyPr/>
          <a:lstStyle/>
          <a:p>
            <a:pPr marL="1301750" indent="-1301750" algn="just" defTabSz="1219200">
              <a:spcBef>
                <a:spcPct val="20000"/>
              </a:spcBef>
              <a:buClr>
                <a:srgbClr val="000000"/>
              </a:buClr>
            </a:pPr>
            <a:r>
              <a:rPr lang="en-US" altLang="en-US" sz="3735" b="1" kern="0">
                <a:solidFill>
                  <a:srgbClr val="00257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Câu 3: Phần đất liền nước ta giáp với những nước nào?</a:t>
            </a:r>
            <a:endParaRPr lang="en-US" altLang="en-US" sz="3735" b="1" kern="0">
              <a:solidFill>
                <a:srgbClr val="00257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3470803" y="1940763"/>
            <a:ext cx="6310194" cy="547927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219200">
              <a:defRPr/>
            </a:pP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Lào, Cam-pu-chia, Thái Lan</a:t>
            </a:r>
            <a:endParaRPr lang="en-US" sz="32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5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10224981" y="4144219"/>
            <a:ext cx="669244" cy="678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10224981" y="1958986"/>
            <a:ext cx="625036" cy="63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10224981" y="2978504"/>
            <a:ext cx="705563" cy="715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10045990" y="4981290"/>
            <a:ext cx="1069776" cy="940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Rectangle 57"/>
          <p:cNvSpPr/>
          <p:nvPr/>
        </p:nvSpPr>
        <p:spPr>
          <a:xfrm>
            <a:off x="3658986" y="3014493"/>
            <a:ext cx="6310194" cy="547927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219200">
              <a:defRPr/>
            </a:pP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Cam-pu-chia, Thái Lan, Mi-an-ma</a:t>
            </a:r>
            <a:endParaRPr lang="en-US" sz="32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3482721" y="4072002"/>
            <a:ext cx="6310194" cy="547927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219200">
              <a:defRPr/>
            </a:pP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Thái Lan, Mi-an-ma, Trung Quốc</a:t>
            </a:r>
            <a:endParaRPr lang="en-US" sz="32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3399535" y="5160717"/>
            <a:ext cx="6310194" cy="547927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219200">
              <a:defRPr/>
            </a:pP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Lào, Cam-pu-chia, Trung Quốc</a:t>
            </a:r>
            <a:endParaRPr lang="en-US" sz="32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r="48449"/>
          <a:stretch>
            <a:fillRect/>
          </a:stretch>
        </p:blipFill>
        <p:spPr>
          <a:xfrm>
            <a:off x="2570555" y="1877458"/>
            <a:ext cx="732705" cy="7994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30900" r="30969"/>
          <a:stretch>
            <a:fillRect/>
          </a:stretch>
        </p:blipFill>
        <p:spPr>
          <a:xfrm>
            <a:off x="2589389" y="2851121"/>
            <a:ext cx="583275" cy="8604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/>
          <a:srcRect l="49439" b="1828"/>
          <a:stretch>
            <a:fillRect/>
          </a:stretch>
        </p:blipFill>
        <p:spPr>
          <a:xfrm>
            <a:off x="2555768" y="4001423"/>
            <a:ext cx="650516" cy="7104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/>
          <a:srcRect l="29115" r="26624"/>
          <a:stretch>
            <a:fillRect/>
          </a:stretch>
        </p:blipFill>
        <p:spPr>
          <a:xfrm>
            <a:off x="2490145" y="5007013"/>
            <a:ext cx="667193" cy="847916"/>
          </a:xfrm>
          <a:prstGeom prst="rect">
            <a:avLst/>
          </a:prstGeom>
        </p:spPr>
      </p:pic>
      <p:pic>
        <p:nvPicPr>
          <p:cNvPr id="44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47024" y="1716362"/>
            <a:ext cx="1979099" cy="47689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blinds/>
      </p:transition>
    </mc:Choice>
    <mc:Fallback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500"/>
                            </p:stCondLst>
                            <p:childTnLst>
                              <p:par>
                                <p:cTn id="8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26" presetClass="emph" presetSubtype="0" repeatCount="indefinite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8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mp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500"/>
                            </p:stCondLst>
                            <p:childTnLst>
                              <p:par>
                                <p:cTn id="105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0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1" presetID="26" presetClass="emph" presetSubtype="0" repeatCount="indefinite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3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4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 tmFilter="0, 0; .2, .5; .8, .5; 1, 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6" dur="250" autoRev="1" fill="hold"/>
                                        <p:tgtEl>
                                          <p:spTgt spid="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49" grpId="0" animBg="1"/>
      <p:bldP spid="51" grpId="0" animBg="1"/>
      <p:bldP spid="52" grpId="0" animBg="1"/>
      <p:bldP spid="53" grpId="0" animBg="1"/>
      <p:bldP spid="65" grpId="0" animBg="1"/>
      <p:bldP spid="66" grpId="0" animBg="1"/>
      <p:bldP spid="63" grpId="0" animBg="1"/>
      <p:bldP spid="62" grpId="0" animBg="1"/>
      <p:bldP spid="62" grpId="1" animBg="1"/>
      <p:bldP spid="61" grpId="0" animBg="1"/>
      <p:bldP spid="61" grpId="1" animBg="1"/>
      <p:bldP spid="10" grpId="0" animBg="1"/>
      <p:bldP spid="10" grpId="1" animBg="1"/>
      <p:bldP spid="41" grpId="0" animBg="1"/>
      <p:bldP spid="50" grpId="0"/>
      <p:bldP spid="50" grpId="1"/>
      <p:bldP spid="58" grpId="0"/>
      <p:bldP spid="58" grpId="1"/>
      <p:bldP spid="59" grpId="0"/>
      <p:bldP spid="59" grpId="1"/>
      <p:bldP spid="6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 rot="5400000">
            <a:off x="-287346" y="646428"/>
            <a:ext cx="2743202" cy="2168512"/>
          </a:xfrm>
          <a:prstGeom prst="rect">
            <a:avLst/>
          </a:prstGeom>
          <a:solidFill>
            <a:schemeClr val="accent3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0301" y="553475"/>
            <a:ext cx="191679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Nêu tên những nước giáp phần đất liền của nước ta.</a:t>
            </a:r>
            <a:endParaRPr lang="en-US" sz="28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545" y="5544812"/>
            <a:ext cx="3632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Kể tên một số đảo và quần đảo của nước ta.</a:t>
            </a:r>
            <a:endParaRPr lang="en-US" sz="28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3989891" y="168432"/>
            <a:ext cx="42122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Vị trí địa lí và giới hạn</a:t>
            </a:r>
            <a:endParaRPr lang="en-US" alt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41071" y="0"/>
            <a:ext cx="10176329" cy="685791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3657600" y="6488669"/>
            <a:ext cx="5879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Hình 1. Lược đồ Việt Nam trong khu vực Đông Nam Á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41071" y="82"/>
            <a:ext cx="10176329" cy="685791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557" b="49417" l="27744" r="40041">
                        <a14:foregroundMark x1="34553" y1="15015" x2="34553" y2="15015"/>
                        <a14:foregroundMark x1="33232" y1="13557" x2="33232" y2="13557"/>
                        <a14:foregroundMark x1="39736" y1="36006" x2="39736" y2="36006"/>
                        <a14:foregroundMark x1="33028" y1="49417" x2="33028" y2="49417"/>
                        <a14:foregroundMark x1="39837" y1="38484" x2="39837" y2="38484"/>
                        <a14:foregroundMark x1="40041" y1="40525" x2="40041" y2="40525"/>
                        <a14:foregroundMark x1="27744" y1="15306" x2="27744" y2="15306"/>
                        <a14:foregroundMark x1="29370" y1="18513" x2="29370" y2="18513"/>
                        <a14:foregroundMark x1="29370" y1="18659" x2="29370" y2="18659"/>
                        <a14:foregroundMark x1="29472" y1="18076" x2="30081" y2="19096"/>
                        <a14:foregroundMark x1="29065" y1="17201" x2="29370" y2="18222"/>
                        <a14:backgroundMark x1="29784" y1="19398" x2="29980" y2="19679"/>
                        <a14:backgroundMark x1="28150" y1="17055" x2="28487" y2="17537"/>
                        <a14:backgroundMark x1="30285" y1="20117" x2="31098" y2="19825"/>
                        <a14:backgroundMark x1="31707" y1="21283" x2="31707" y2="21283"/>
                        <a14:backgroundMark x1="31098" y1="24344" x2="33841" y2="33528"/>
                        <a14:backgroundMark x1="33841" y1="33528" x2="30589" y2="42274"/>
                        <a14:backgroundMark x1="30589" y1="42274" x2="29776" y2="42857"/>
                        <a14:backgroundMark x1="31707" y1="24927" x2="31911" y2="24927"/>
                        <a14:backgroundMark x1="32724" y1="26822" x2="32724" y2="26822"/>
                        <a14:backgroundMark x1="33841" y1="29009" x2="33841" y2="29009"/>
                        <a14:backgroundMark x1="34146" y1="29883" x2="34146" y2="29883"/>
                        <a14:backgroundMark x1="34858" y1="29592" x2="34858" y2="29592"/>
                        <a14:backgroundMark x1="34959" y1="31487" x2="34959" y2="31487"/>
                        <a14:backgroundMark x1="35671" y1="31778" x2="35671" y2="31778"/>
                        <a14:backgroundMark x1="35366" y1="36006" x2="35366" y2="36006"/>
                        <a14:backgroundMark x1="35671" y1="36006" x2="31199" y2="42857"/>
                        <a14:backgroundMark x1="31199" y1="42857" x2="31098" y2="43149"/>
                        <a14:backgroundMark x1="33841" y1="43440" x2="33841" y2="43440"/>
                        <a14:backgroundMark x1="36179" y1="37026" x2="36179" y2="37026"/>
                        <a14:backgroundMark x1="36280" y1="37609" x2="36280" y2="37609"/>
                        <a14:backgroundMark x1="36484" y1="40233" x2="36484" y2="40233"/>
                        <a14:backgroundMark x1="35976" y1="40816" x2="35976" y2="40816"/>
                        <a14:backgroundMark x1="28760" y1="24052" x2="28760" y2="24052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26901" t="12185" r="58813" b="47671"/>
          <a:stretch>
            <a:fillRect/>
          </a:stretch>
        </p:blipFill>
        <p:spPr>
          <a:xfrm>
            <a:off x="4775200" y="846960"/>
            <a:ext cx="1447800" cy="27432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2" b="24636" l="22663" r="61179">
                        <a14:foregroundMark x1="44614" y1="9038" x2="44614" y2="9038"/>
                        <a14:foregroundMark x1="21138" y1="437" x2="20528" y2="8017"/>
                        <a14:foregroundMark x1="23397" y1="14577" x2="23780" y2="15452"/>
                        <a14:foregroundMark x1="22337" y1="12153" x2="22951" y2="13557"/>
                        <a14:foregroundMark x1="20528" y1="8017" x2="21689" y2="10671"/>
                        <a14:foregroundMark x1="24789" y1="14577" x2="33028" y2="7434"/>
                        <a14:foregroundMark x1="23780" y1="15452" x2="24696" y2="14658"/>
                        <a14:foregroundMark x1="33028" y1="7434" x2="38720" y2="8601"/>
                        <a14:foregroundMark x1="38720" y1="8601" x2="40854" y2="17638"/>
                        <a14:foregroundMark x1="40854" y1="17638" x2="51423" y2="14140"/>
                        <a14:foregroundMark x1="58230" y1="8309" x2="58740" y2="7872"/>
                        <a14:foregroundMark x1="57889" y1="8601" x2="58230" y2="8309"/>
                        <a14:foregroundMark x1="57379" y1="9038" x2="57889" y2="8601"/>
                        <a14:foregroundMark x1="51423" y1="14140" x2="57379" y2="9038"/>
                        <a14:foregroundMark x1="45020" y1="2478" x2="33638" y2="11953"/>
                        <a14:foregroundMark x1="31098" y1="3061" x2="49187" y2="11662"/>
                        <a14:foregroundMark x1="53354" y1="3790" x2="41972" y2="14140"/>
                        <a14:foregroundMark x1="56098" y1="4956" x2="50711" y2="10204"/>
                        <a14:foregroundMark x1="57317" y1="4519" x2="53455" y2="8163"/>
                        <a14:foregroundMark x1="57528" y1="5842" x2="56504" y2="6706"/>
                        <a14:foregroundMark x1="55691" y1="2041" x2="30081" y2="2624"/>
                        <a14:foregroundMark x1="30081" y1="2624" x2="25305" y2="6414"/>
                        <a14:foregroundMark x1="25305" y1="6414" x2="25000" y2="12828"/>
                        <a14:foregroundMark x1="22358" y1="1020" x2="22629" y2="10201"/>
                        <a14:foregroundMark x1="60976" y1="729" x2="61179" y2="292"/>
                        <a14:foregroundMark x1="41565" y1="19388" x2="42378" y2="18367"/>
                        <a14:backgroundMark x1="27947" y1="15160" x2="31809" y2="19825"/>
                        <a14:backgroundMark x1="31809" y1="19825" x2="36992" y2="18222"/>
                        <a14:backgroundMark x1="35671" y1="14431" x2="35671" y2="14431"/>
                        <a14:backgroundMark x1="21748" y1="10641" x2="22154" y2="12245"/>
                        <a14:backgroundMark x1="22967" y1="13557" x2="22967" y2="14577"/>
                        <a14:backgroundMark x1="37093" y1="19534" x2="37500" y2="19971"/>
                        <a14:backgroundMark x1="40955" y1="21866" x2="41972" y2="26676"/>
                        <a14:backgroundMark x1="39431" y1="19242" x2="39431" y2="19242"/>
                        <a14:backgroundMark x1="61077" y1="583" x2="58740" y2="8017"/>
                        <a14:backgroundMark x1="58333" y1="8601" x2="58333" y2="8601"/>
                        <a14:backgroundMark x1="58537" y1="8017" x2="58537" y2="8017"/>
                        <a14:backgroundMark x1="58435" y1="8309" x2="58435" y2="8309"/>
                        <a14:backgroundMark x1="57724" y1="9038" x2="57724" y2="9038"/>
                        <a14:backgroundMark x1="57622" y1="9038" x2="57622" y2="9038"/>
                        <a14:backgroundMark x1="57215" y1="9038" x2="57215" y2="9038"/>
                        <a14:backgroundMark x1="30793" y1="20554" x2="30793" y2="20554"/>
                        <a14:backgroundMark x1="28557" y1="21720" x2="28557" y2="21720"/>
                        <a14:backgroundMark x1="29268" y1="16181" x2="25305" y2="20991"/>
                        <a14:backgroundMark x1="58333" y1="8309" x2="58333" y2="8309"/>
                        <a14:backgroundMark x1="40650" y1="19971" x2="40650" y2="19971"/>
                        <a14:backgroundMark x1="41159" y1="19534" x2="41159" y2="19534"/>
                        <a14:backgroundMark x1="42276" y1="19534" x2="42276" y2="19534"/>
                        <a14:backgroundMark x1="61382" y1="583" x2="61382" y2="583"/>
                      </a14:backgroundRemoval>
                    </a14:imgEffect>
                  </a14:imgLayer>
                </a14:imgProps>
              </a:ext>
            </a:extLst>
          </a:blip>
          <a:srcRect l="20378" r="36941" b="72222"/>
          <a:stretch>
            <a:fillRect/>
          </a:stretch>
        </p:blipFill>
        <p:spPr>
          <a:xfrm>
            <a:off x="4114800" y="0"/>
            <a:ext cx="4343400" cy="1905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181" b="36152" l="24492" r="36789">
                        <a14:foregroundMark x1="36280" y1="34985" x2="36280" y2="34985"/>
                        <a14:foregroundMark x1="36890" y1="34840" x2="36890" y2="34840"/>
                        <a14:foregroundMark x1="36179" y1="35714" x2="36179" y2="35714"/>
                        <a14:foregroundMark x1="34045" y1="35714" x2="34045" y2="35714"/>
                        <a14:foregroundMark x1="33638" y1="36152" x2="33638" y2="36152"/>
                        <a14:foregroundMark x1="25711" y1="18076" x2="25711" y2="18076"/>
                        <a14:foregroundMark x1="25610" y1="18076" x2="25610" y2="18076"/>
                        <a14:foregroundMark x1="25203" y1="18950" x2="25203" y2="18950"/>
                        <a14:foregroundMark x1="24593" y1="20262" x2="24593" y2="20262"/>
                        <a14:foregroundMark x1="25000" y1="19534" x2="25000" y2="19534"/>
                        <a14:foregroundMark x1="27541" y1="16181" x2="27541" y2="16181"/>
                        <a14:backgroundMark x1="32927" y1="23907" x2="32927" y2="23907"/>
                      </a14:backgroundRemoval>
                    </a14:imgEffect>
                  </a14:imgLayer>
                </a14:imgProps>
              </a:ext>
            </a:extLst>
          </a:blip>
          <a:srcRect l="23213" t="14445" r="62560" b="62221"/>
          <a:stretch>
            <a:fillRect/>
          </a:stretch>
        </p:blipFill>
        <p:spPr>
          <a:xfrm>
            <a:off x="4419600" y="990600"/>
            <a:ext cx="1447800" cy="16002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569" b="45335" l="28150" r="36789">
                        <a14:foregroundMark x1="29573" y1="43732" x2="29573" y2="43732"/>
                        <a14:foregroundMark x1="28455" y1="40525" x2="28455" y2="40525"/>
                        <a14:foregroundMark x1="28760" y1="41691" x2="28760" y2="41691"/>
                        <a14:foregroundMark x1="28150" y1="41983" x2="28150" y2="41983"/>
                        <a14:foregroundMark x1="30793" y1="43586" x2="30793" y2="43586"/>
                        <a14:foregroundMark x1="36789" y1="39359" x2="36789" y2="39359"/>
                        <a14:backgroundMark x1="28150" y1="41254" x2="28150" y2="41254"/>
                        <a14:backgroundMark x1="28455" y1="41399" x2="28455" y2="41399"/>
                        <a14:backgroundMark x1="28455" y1="42420" x2="28455" y2="42420"/>
                        <a14:backgroundMark x1="28150" y1="41983" x2="28150" y2="41983"/>
                        <a14:backgroundMark x1="28354" y1="40671" x2="28354" y2="40671"/>
                      </a14:backgroundRemoval>
                    </a14:imgEffect>
                  </a14:imgLayer>
                </a14:imgProps>
              </a:ext>
            </a:extLst>
          </a:blip>
          <a:srcRect l="27117" t="34445" r="62400" b="53333"/>
          <a:stretch>
            <a:fillRect/>
          </a:stretch>
        </p:blipFill>
        <p:spPr>
          <a:xfrm>
            <a:off x="4800600" y="2362706"/>
            <a:ext cx="1066800" cy="8382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grpSp>
        <p:nvGrpSpPr>
          <p:cNvPr id="2" name="Group 1"/>
          <p:cNvGrpSpPr/>
          <p:nvPr/>
        </p:nvGrpSpPr>
        <p:grpSpPr>
          <a:xfrm>
            <a:off x="5865309" y="0"/>
            <a:ext cx="4531475" cy="6892949"/>
            <a:chOff x="2311400" y="2743119"/>
            <a:chExt cx="1803400" cy="2743200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3557" b="49417" l="27744" r="40041">
                          <a14:foregroundMark x1="34553" y1="15015" x2="34553" y2="15015"/>
                          <a14:foregroundMark x1="33232" y1="13557" x2="33232" y2="13557"/>
                          <a14:foregroundMark x1="39736" y1="36006" x2="39736" y2="36006"/>
                          <a14:foregroundMark x1="33028" y1="49417" x2="33028" y2="49417"/>
                          <a14:foregroundMark x1="39837" y1="38484" x2="39837" y2="38484"/>
                          <a14:foregroundMark x1="40041" y1="40525" x2="40041" y2="40525"/>
                          <a14:foregroundMark x1="27744" y1="15306" x2="27744" y2="15306"/>
                          <a14:foregroundMark x1="29370" y1="18513" x2="29370" y2="18513"/>
                          <a14:foregroundMark x1="29370" y1="18659" x2="29370" y2="18659"/>
                          <a14:foregroundMark x1="29472" y1="18076" x2="30081" y2="19096"/>
                          <a14:foregroundMark x1="29065" y1="17201" x2="29370" y2="18222"/>
                          <a14:backgroundMark x1="29784" y1="19398" x2="29980" y2="19679"/>
                          <a14:backgroundMark x1="28150" y1="17055" x2="28487" y2="17537"/>
                          <a14:backgroundMark x1="30285" y1="20117" x2="31098" y2="19825"/>
                          <a14:backgroundMark x1="31707" y1="21283" x2="31707" y2="21283"/>
                          <a14:backgroundMark x1="31098" y1="24344" x2="33841" y2="33528"/>
                          <a14:backgroundMark x1="33841" y1="33528" x2="30589" y2="42274"/>
                          <a14:backgroundMark x1="30589" y1="42274" x2="29776" y2="42857"/>
                          <a14:backgroundMark x1="31707" y1="24927" x2="31911" y2="24927"/>
                          <a14:backgroundMark x1="32724" y1="26822" x2="32724" y2="26822"/>
                          <a14:backgroundMark x1="33841" y1="29009" x2="33841" y2="29009"/>
                          <a14:backgroundMark x1="34146" y1="29883" x2="34146" y2="29883"/>
                          <a14:backgroundMark x1="34858" y1="29592" x2="34858" y2="29592"/>
                          <a14:backgroundMark x1="34959" y1="31487" x2="34959" y2="31487"/>
                          <a14:backgroundMark x1="35671" y1="31778" x2="35671" y2="31778"/>
                          <a14:backgroundMark x1="35366" y1="36006" x2="35366" y2="36006"/>
                          <a14:backgroundMark x1="35671" y1="36006" x2="31199" y2="42857"/>
                          <a14:backgroundMark x1="31199" y1="42857" x2="31098" y2="43149"/>
                          <a14:backgroundMark x1="33841" y1="43440" x2="33841" y2="43440"/>
                          <a14:backgroundMark x1="36179" y1="37026" x2="36179" y2="37026"/>
                          <a14:backgroundMark x1="36280" y1="37609" x2="36280" y2="37609"/>
                          <a14:backgroundMark x1="36484" y1="40233" x2="36484" y2="40233"/>
                          <a14:backgroundMark x1="35976" y1="40816" x2="35976" y2="40816"/>
                          <a14:backgroundMark x1="28760" y1="24052" x2="28760" y2="24052"/>
                        </a14:backgroundRemoval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26901" t="12185" r="58813" b="47671"/>
            <a:stretch>
              <a:fillRect/>
            </a:stretch>
          </p:blipFill>
          <p:spPr>
            <a:xfrm>
              <a:off x="2667000" y="2743119"/>
              <a:ext cx="1447800" cy="2743200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6181" b="36152" l="24492" r="36789">
                          <a14:foregroundMark x1="36280" y1="34985" x2="36280" y2="34985"/>
                          <a14:foregroundMark x1="36890" y1="34840" x2="36890" y2="34840"/>
                          <a14:foregroundMark x1="36179" y1="35714" x2="36179" y2="35714"/>
                          <a14:foregroundMark x1="34045" y1="35714" x2="34045" y2="35714"/>
                          <a14:foregroundMark x1="33638" y1="36152" x2="33638" y2="36152"/>
                          <a14:foregroundMark x1="25711" y1="18076" x2="25711" y2="18076"/>
                          <a14:foregroundMark x1="25610" y1="18076" x2="25610" y2="18076"/>
                          <a14:foregroundMark x1="25203" y1="18950" x2="25203" y2="18950"/>
                          <a14:foregroundMark x1="24593" y1="20262" x2="24593" y2="20262"/>
                          <a14:foregroundMark x1="25000" y1="19534" x2="25000" y2="19534"/>
                          <a14:foregroundMark x1="27541" y1="16181" x2="27541" y2="16181"/>
                          <a14:backgroundMark x1="32927" y1="23907" x2="32927" y2="23907"/>
                        </a14:backgroundRemoval>
                      </a14:imgEffect>
                    </a14:imgLayer>
                  </a14:imgProps>
                </a:ext>
              </a:extLst>
            </a:blip>
            <a:srcRect l="23213" t="14445" r="62560" b="62221"/>
            <a:stretch>
              <a:fillRect/>
            </a:stretch>
          </p:blipFill>
          <p:spPr>
            <a:xfrm>
              <a:off x="2311400" y="2886759"/>
              <a:ext cx="1447800" cy="1600200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35569" b="45335" l="28150" r="36789">
                          <a14:foregroundMark x1="29573" y1="43732" x2="29573" y2="43732"/>
                          <a14:foregroundMark x1="28455" y1="40525" x2="28455" y2="40525"/>
                          <a14:foregroundMark x1="28760" y1="41691" x2="28760" y2="41691"/>
                          <a14:foregroundMark x1="28150" y1="41983" x2="28150" y2="41983"/>
                          <a14:foregroundMark x1="30793" y1="43586" x2="30793" y2="43586"/>
                          <a14:foregroundMark x1="36789" y1="39359" x2="36789" y2="39359"/>
                          <a14:backgroundMark x1="28150" y1="41254" x2="28150" y2="41254"/>
                          <a14:backgroundMark x1="28455" y1="41399" x2="28455" y2="41399"/>
                          <a14:backgroundMark x1="28455" y1="42420" x2="28455" y2="42420"/>
                          <a14:backgroundMark x1="28150" y1="41983" x2="28150" y2="41983"/>
                          <a14:backgroundMark x1="28354" y1="40671" x2="28354" y2="40671"/>
                        </a14:backgroundRemoval>
                      </a14:imgEffect>
                    </a14:imgLayer>
                  </a14:imgProps>
                </a:ext>
              </a:extLst>
            </a:blip>
            <a:srcRect l="27117" t="34445" r="62400" b="53333"/>
            <a:stretch>
              <a:fillRect/>
            </a:stretch>
          </p:blipFill>
          <p:spPr>
            <a:xfrm>
              <a:off x="2692400" y="4258865"/>
              <a:ext cx="1066800" cy="838200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" name="TextBox 2"/>
          <p:cNvSpPr txBox="1"/>
          <p:nvPr/>
        </p:nvSpPr>
        <p:spPr>
          <a:xfrm>
            <a:off x="4858666" y="3313969"/>
            <a:ext cx="3477234" cy="523220"/>
          </a:xfrm>
          <a:prstGeom prst="rect">
            <a:avLst/>
          </a:prstGeom>
          <a:solidFill>
            <a:schemeClr val="accent2">
              <a:lumMod val="20000"/>
              <a:lumOff val="80000"/>
              <a:alpha val="43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 đảo Đông Dương</a:t>
            </a:r>
            <a:endParaRPr lang="en-US" sz="2800" b="1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3545" y="691652"/>
            <a:ext cx="191559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-Việt Nam nằm ở đâu? </a:t>
            </a:r>
            <a:b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-Thuộc khu vực nào?</a:t>
            </a:r>
            <a:endParaRPr lang="en-US" sz="28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450184" y="4847763"/>
            <a:ext cx="4040735" cy="1518940"/>
          </a:xfrm>
          <a:prstGeom prst="snipRoundRect">
            <a:avLst>
              <a:gd name="adj1" fmla="val 31344"/>
              <a:gd name="adj2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</a:rPr>
              <a:t>Nước ta nằm trên bán đảo Đông Dương, thuộc khu vực Đông Nam Á. </a:t>
            </a:r>
            <a:endParaRPr lang="en-US" sz="28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 animBg="1"/>
      <p:bldP spid="3" grpId="1" animBg="1"/>
      <p:bldP spid="22" grpId="0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311;p49"/>
          <p:cNvSpPr/>
          <p:nvPr/>
        </p:nvSpPr>
        <p:spPr>
          <a:xfrm>
            <a:off x="9174170" y="2275699"/>
            <a:ext cx="583605" cy="508211"/>
          </a:xfrm>
          <a:custGeom>
            <a:avLst/>
            <a:gdLst/>
            <a:ahLst/>
            <a:cxnLst/>
            <a:rect l="l" t="t" r="r" b="b"/>
            <a:pathLst>
              <a:path w="212220" h="184804" extrusionOk="0">
                <a:moveTo>
                  <a:pt x="106332" y="55781"/>
                </a:moveTo>
                <a:lnTo>
                  <a:pt x="113895" y="73132"/>
                </a:lnTo>
                <a:lnTo>
                  <a:pt x="115230" y="76691"/>
                </a:lnTo>
                <a:lnTo>
                  <a:pt x="118789" y="76246"/>
                </a:lnTo>
                <a:lnTo>
                  <a:pt x="137920" y="74022"/>
                </a:lnTo>
                <a:lnTo>
                  <a:pt x="126798" y="89149"/>
                </a:lnTo>
                <a:lnTo>
                  <a:pt x="124573" y="92708"/>
                </a:lnTo>
                <a:lnTo>
                  <a:pt x="126353" y="95377"/>
                </a:lnTo>
                <a:lnTo>
                  <a:pt x="137920" y="110949"/>
                </a:lnTo>
                <a:lnTo>
                  <a:pt x="137920" y="110949"/>
                </a:lnTo>
                <a:lnTo>
                  <a:pt x="119234" y="108725"/>
                </a:lnTo>
                <a:lnTo>
                  <a:pt x="115230" y="108280"/>
                </a:lnTo>
                <a:lnTo>
                  <a:pt x="113895" y="111839"/>
                </a:lnTo>
                <a:lnTo>
                  <a:pt x="106332" y="129190"/>
                </a:lnTo>
                <a:lnTo>
                  <a:pt x="98324" y="111839"/>
                </a:lnTo>
                <a:lnTo>
                  <a:pt x="96989" y="108280"/>
                </a:lnTo>
                <a:lnTo>
                  <a:pt x="92985" y="108725"/>
                </a:lnTo>
                <a:lnTo>
                  <a:pt x="74299" y="110949"/>
                </a:lnTo>
                <a:lnTo>
                  <a:pt x="74299" y="110949"/>
                </a:lnTo>
                <a:lnTo>
                  <a:pt x="85866" y="95377"/>
                </a:lnTo>
                <a:lnTo>
                  <a:pt x="87646" y="92708"/>
                </a:lnTo>
                <a:lnTo>
                  <a:pt x="85422" y="89149"/>
                </a:lnTo>
                <a:lnTo>
                  <a:pt x="74299" y="74022"/>
                </a:lnTo>
                <a:lnTo>
                  <a:pt x="93430" y="76246"/>
                </a:lnTo>
                <a:lnTo>
                  <a:pt x="96989" y="76691"/>
                </a:lnTo>
                <a:lnTo>
                  <a:pt x="98324" y="73132"/>
                </a:lnTo>
                <a:lnTo>
                  <a:pt x="106332" y="55781"/>
                </a:lnTo>
                <a:close/>
                <a:moveTo>
                  <a:pt x="54007" y="1"/>
                </a:moveTo>
                <a:cubicBezTo>
                  <a:pt x="53639" y="1"/>
                  <a:pt x="53277" y="57"/>
                  <a:pt x="52944" y="168"/>
                </a:cubicBezTo>
                <a:cubicBezTo>
                  <a:pt x="51609" y="1058"/>
                  <a:pt x="51164" y="2837"/>
                  <a:pt x="52054" y="4617"/>
                </a:cubicBezTo>
                <a:lnTo>
                  <a:pt x="62287" y="22413"/>
                </a:lnTo>
                <a:lnTo>
                  <a:pt x="49829" y="22413"/>
                </a:lnTo>
                <a:cubicBezTo>
                  <a:pt x="48050" y="22413"/>
                  <a:pt x="46715" y="23748"/>
                  <a:pt x="46715" y="25527"/>
                </a:cubicBezTo>
                <a:cubicBezTo>
                  <a:pt x="46715" y="27307"/>
                  <a:pt x="48050" y="28642"/>
                  <a:pt x="49829" y="28642"/>
                </a:cubicBezTo>
                <a:lnTo>
                  <a:pt x="65846" y="28642"/>
                </a:lnTo>
                <a:lnTo>
                  <a:pt x="73854" y="42434"/>
                </a:lnTo>
                <a:lnTo>
                  <a:pt x="41376" y="42434"/>
                </a:lnTo>
                <a:cubicBezTo>
                  <a:pt x="39596" y="42434"/>
                  <a:pt x="38262" y="43768"/>
                  <a:pt x="38262" y="45103"/>
                </a:cubicBezTo>
                <a:cubicBezTo>
                  <a:pt x="38262" y="46883"/>
                  <a:pt x="39596" y="48217"/>
                  <a:pt x="41376" y="48217"/>
                </a:cubicBezTo>
                <a:lnTo>
                  <a:pt x="77413" y="48217"/>
                </a:lnTo>
                <a:lnTo>
                  <a:pt x="89871" y="70018"/>
                </a:lnTo>
                <a:lnTo>
                  <a:pt x="61397" y="66903"/>
                </a:lnTo>
                <a:lnTo>
                  <a:pt x="61397" y="66903"/>
                </a:lnTo>
                <a:lnTo>
                  <a:pt x="77858" y="89149"/>
                </a:lnTo>
                <a:lnTo>
                  <a:pt x="53388" y="89149"/>
                </a:lnTo>
                <a:lnTo>
                  <a:pt x="35592" y="58450"/>
                </a:lnTo>
                <a:cubicBezTo>
                  <a:pt x="34951" y="57488"/>
                  <a:pt x="33847" y="56757"/>
                  <a:pt x="32781" y="56757"/>
                </a:cubicBezTo>
                <a:cubicBezTo>
                  <a:pt x="32368" y="56757"/>
                  <a:pt x="31961" y="56867"/>
                  <a:pt x="31588" y="57116"/>
                </a:cubicBezTo>
                <a:cubicBezTo>
                  <a:pt x="30253" y="58005"/>
                  <a:pt x="29364" y="59785"/>
                  <a:pt x="30253" y="61120"/>
                </a:cubicBezTo>
                <a:lnTo>
                  <a:pt x="46715" y="89149"/>
                </a:lnTo>
                <a:lnTo>
                  <a:pt x="30698" y="89149"/>
                </a:lnTo>
                <a:lnTo>
                  <a:pt x="22690" y="75357"/>
                </a:lnTo>
                <a:cubicBezTo>
                  <a:pt x="22115" y="74495"/>
                  <a:pt x="21170" y="74004"/>
                  <a:pt x="20213" y="74004"/>
                </a:cubicBezTo>
                <a:cubicBezTo>
                  <a:pt x="19687" y="74004"/>
                  <a:pt x="19159" y="74152"/>
                  <a:pt x="18686" y="74467"/>
                </a:cubicBezTo>
                <a:cubicBezTo>
                  <a:pt x="17351" y="75357"/>
                  <a:pt x="16906" y="77136"/>
                  <a:pt x="17351" y="78471"/>
                </a:cubicBezTo>
                <a:lnTo>
                  <a:pt x="24025" y="89149"/>
                </a:lnTo>
                <a:lnTo>
                  <a:pt x="3114" y="89149"/>
                </a:lnTo>
                <a:cubicBezTo>
                  <a:pt x="1335" y="89149"/>
                  <a:pt x="0" y="90483"/>
                  <a:pt x="0" y="92263"/>
                </a:cubicBezTo>
                <a:cubicBezTo>
                  <a:pt x="0" y="94043"/>
                  <a:pt x="1335" y="95377"/>
                  <a:pt x="3114" y="95377"/>
                </a:cubicBezTo>
                <a:lnTo>
                  <a:pt x="24025" y="95377"/>
                </a:lnTo>
                <a:lnTo>
                  <a:pt x="17796" y="106055"/>
                </a:lnTo>
                <a:cubicBezTo>
                  <a:pt x="16906" y="107835"/>
                  <a:pt x="17351" y="109614"/>
                  <a:pt x="18686" y="110059"/>
                </a:cubicBezTo>
                <a:cubicBezTo>
                  <a:pt x="19131" y="110504"/>
                  <a:pt x="19576" y="110504"/>
                  <a:pt x="20021" y="110504"/>
                </a:cubicBezTo>
                <a:cubicBezTo>
                  <a:pt x="21355" y="110504"/>
                  <a:pt x="22245" y="110059"/>
                  <a:pt x="22690" y="109169"/>
                </a:cubicBezTo>
                <a:lnTo>
                  <a:pt x="30698" y="95377"/>
                </a:lnTo>
                <a:lnTo>
                  <a:pt x="46715" y="95377"/>
                </a:lnTo>
                <a:lnTo>
                  <a:pt x="30253" y="123406"/>
                </a:lnTo>
                <a:cubicBezTo>
                  <a:pt x="29809" y="124741"/>
                  <a:pt x="30253" y="126521"/>
                  <a:pt x="31588" y="127410"/>
                </a:cubicBezTo>
                <a:cubicBezTo>
                  <a:pt x="32033" y="127855"/>
                  <a:pt x="32478" y="127855"/>
                  <a:pt x="32923" y="127855"/>
                </a:cubicBezTo>
                <a:cubicBezTo>
                  <a:pt x="33813" y="127855"/>
                  <a:pt x="35147" y="127410"/>
                  <a:pt x="35592" y="126521"/>
                </a:cubicBezTo>
                <a:lnTo>
                  <a:pt x="53388" y="95377"/>
                </a:lnTo>
                <a:lnTo>
                  <a:pt x="78303" y="95377"/>
                </a:lnTo>
                <a:lnTo>
                  <a:pt x="61397" y="118512"/>
                </a:lnTo>
                <a:lnTo>
                  <a:pt x="89426" y="115398"/>
                </a:lnTo>
                <a:lnTo>
                  <a:pt x="77413" y="136309"/>
                </a:lnTo>
                <a:lnTo>
                  <a:pt x="41376" y="136309"/>
                </a:lnTo>
                <a:cubicBezTo>
                  <a:pt x="39596" y="136309"/>
                  <a:pt x="38262" y="137643"/>
                  <a:pt x="38262" y="139423"/>
                </a:cubicBezTo>
                <a:cubicBezTo>
                  <a:pt x="38262" y="141203"/>
                  <a:pt x="39596" y="142537"/>
                  <a:pt x="41376" y="142537"/>
                </a:cubicBezTo>
                <a:lnTo>
                  <a:pt x="73854" y="142537"/>
                </a:lnTo>
                <a:lnTo>
                  <a:pt x="65846" y="156329"/>
                </a:lnTo>
                <a:lnTo>
                  <a:pt x="49829" y="156329"/>
                </a:lnTo>
                <a:cubicBezTo>
                  <a:pt x="48050" y="156329"/>
                  <a:pt x="46715" y="157664"/>
                  <a:pt x="46715" y="158999"/>
                </a:cubicBezTo>
                <a:cubicBezTo>
                  <a:pt x="46715" y="160778"/>
                  <a:pt x="48050" y="162113"/>
                  <a:pt x="49829" y="162113"/>
                </a:cubicBezTo>
                <a:lnTo>
                  <a:pt x="62287" y="162113"/>
                </a:lnTo>
                <a:lnTo>
                  <a:pt x="52054" y="180354"/>
                </a:lnTo>
                <a:cubicBezTo>
                  <a:pt x="51164" y="181689"/>
                  <a:pt x="51609" y="183468"/>
                  <a:pt x="52944" y="184358"/>
                </a:cubicBezTo>
                <a:cubicBezTo>
                  <a:pt x="53388" y="184358"/>
                  <a:pt x="54278" y="184803"/>
                  <a:pt x="54723" y="184803"/>
                </a:cubicBezTo>
                <a:cubicBezTo>
                  <a:pt x="55613" y="184803"/>
                  <a:pt x="56503" y="183913"/>
                  <a:pt x="56948" y="183024"/>
                </a:cubicBezTo>
                <a:lnTo>
                  <a:pt x="67625" y="165227"/>
                </a:lnTo>
                <a:lnTo>
                  <a:pt x="73854" y="175905"/>
                </a:lnTo>
                <a:cubicBezTo>
                  <a:pt x="74299" y="176795"/>
                  <a:pt x="75634" y="177240"/>
                  <a:pt x="76523" y="177240"/>
                </a:cubicBezTo>
                <a:lnTo>
                  <a:pt x="77858" y="177240"/>
                </a:lnTo>
                <a:cubicBezTo>
                  <a:pt x="79193" y="176350"/>
                  <a:pt x="79638" y="174570"/>
                  <a:pt x="79193" y="173236"/>
                </a:cubicBezTo>
                <a:lnTo>
                  <a:pt x="71185" y="158999"/>
                </a:lnTo>
                <a:lnTo>
                  <a:pt x="78748" y="145207"/>
                </a:lnTo>
                <a:lnTo>
                  <a:pt x="95209" y="173236"/>
                </a:lnTo>
                <a:cubicBezTo>
                  <a:pt x="95654" y="174570"/>
                  <a:pt x="96544" y="175015"/>
                  <a:pt x="97879" y="175015"/>
                </a:cubicBezTo>
                <a:cubicBezTo>
                  <a:pt x="98324" y="175015"/>
                  <a:pt x="98769" y="174570"/>
                  <a:pt x="99214" y="174570"/>
                </a:cubicBezTo>
                <a:cubicBezTo>
                  <a:pt x="100548" y="173681"/>
                  <a:pt x="100993" y="171901"/>
                  <a:pt x="100103" y="170566"/>
                </a:cubicBezTo>
                <a:lnTo>
                  <a:pt x="82307" y="139423"/>
                </a:lnTo>
                <a:lnTo>
                  <a:pt x="94764" y="118067"/>
                </a:lnTo>
                <a:lnTo>
                  <a:pt x="106332" y="143872"/>
                </a:lnTo>
                <a:lnTo>
                  <a:pt x="117455" y="118067"/>
                </a:lnTo>
                <a:lnTo>
                  <a:pt x="129912" y="139423"/>
                </a:lnTo>
                <a:lnTo>
                  <a:pt x="112116" y="170566"/>
                </a:lnTo>
                <a:cubicBezTo>
                  <a:pt x="111226" y="171901"/>
                  <a:pt x="111671" y="173681"/>
                  <a:pt x="113006" y="174570"/>
                </a:cubicBezTo>
                <a:cubicBezTo>
                  <a:pt x="113450" y="174570"/>
                  <a:pt x="114340" y="175015"/>
                  <a:pt x="114785" y="175015"/>
                </a:cubicBezTo>
                <a:cubicBezTo>
                  <a:pt x="115675" y="175015"/>
                  <a:pt x="116565" y="174570"/>
                  <a:pt x="117010" y="173236"/>
                </a:cubicBezTo>
                <a:lnTo>
                  <a:pt x="133471" y="145207"/>
                </a:lnTo>
                <a:lnTo>
                  <a:pt x="141479" y="158999"/>
                </a:lnTo>
                <a:lnTo>
                  <a:pt x="133471" y="172791"/>
                </a:lnTo>
                <a:cubicBezTo>
                  <a:pt x="132581" y="174570"/>
                  <a:pt x="133026" y="176350"/>
                  <a:pt x="134361" y="177240"/>
                </a:cubicBezTo>
                <a:lnTo>
                  <a:pt x="135696" y="177240"/>
                </a:lnTo>
                <a:cubicBezTo>
                  <a:pt x="137030" y="177240"/>
                  <a:pt x="137920" y="176795"/>
                  <a:pt x="138365" y="175905"/>
                </a:cubicBezTo>
                <a:lnTo>
                  <a:pt x="144594" y="165227"/>
                </a:lnTo>
                <a:lnTo>
                  <a:pt x="155271" y="183024"/>
                </a:lnTo>
                <a:cubicBezTo>
                  <a:pt x="155716" y="183913"/>
                  <a:pt x="156606" y="184803"/>
                  <a:pt x="157941" y="184803"/>
                </a:cubicBezTo>
                <a:cubicBezTo>
                  <a:pt x="158386" y="184803"/>
                  <a:pt x="158831" y="184358"/>
                  <a:pt x="159276" y="184358"/>
                </a:cubicBezTo>
                <a:cubicBezTo>
                  <a:pt x="160610" y="183468"/>
                  <a:pt x="161055" y="181689"/>
                  <a:pt x="160165" y="180354"/>
                </a:cubicBezTo>
                <a:lnTo>
                  <a:pt x="149933" y="162113"/>
                </a:lnTo>
                <a:lnTo>
                  <a:pt x="162390" y="162113"/>
                </a:lnTo>
                <a:cubicBezTo>
                  <a:pt x="164169" y="162113"/>
                  <a:pt x="165504" y="160778"/>
                  <a:pt x="165504" y="158999"/>
                </a:cubicBezTo>
                <a:cubicBezTo>
                  <a:pt x="165504" y="157664"/>
                  <a:pt x="164169" y="156329"/>
                  <a:pt x="162390" y="156329"/>
                </a:cubicBezTo>
                <a:lnTo>
                  <a:pt x="146373" y="156329"/>
                </a:lnTo>
                <a:lnTo>
                  <a:pt x="138365" y="142537"/>
                </a:lnTo>
                <a:lnTo>
                  <a:pt x="170843" y="142537"/>
                </a:lnTo>
                <a:cubicBezTo>
                  <a:pt x="172623" y="142537"/>
                  <a:pt x="173957" y="141203"/>
                  <a:pt x="173957" y="139423"/>
                </a:cubicBezTo>
                <a:cubicBezTo>
                  <a:pt x="173957" y="137643"/>
                  <a:pt x="172623" y="136309"/>
                  <a:pt x="170843" y="136309"/>
                </a:cubicBezTo>
                <a:lnTo>
                  <a:pt x="135251" y="136309"/>
                </a:lnTo>
                <a:lnTo>
                  <a:pt x="122793" y="115398"/>
                </a:lnTo>
                <a:lnTo>
                  <a:pt x="122793" y="115398"/>
                </a:lnTo>
                <a:lnTo>
                  <a:pt x="150822" y="118512"/>
                </a:lnTo>
                <a:lnTo>
                  <a:pt x="133916" y="95377"/>
                </a:lnTo>
                <a:lnTo>
                  <a:pt x="158831" y="95377"/>
                </a:lnTo>
                <a:lnTo>
                  <a:pt x="176627" y="126521"/>
                </a:lnTo>
                <a:cubicBezTo>
                  <a:pt x="177517" y="127410"/>
                  <a:pt x="178406" y="127855"/>
                  <a:pt x="179296" y="127855"/>
                </a:cubicBezTo>
                <a:cubicBezTo>
                  <a:pt x="179741" y="127855"/>
                  <a:pt x="180186" y="127855"/>
                  <a:pt x="181076" y="127410"/>
                </a:cubicBezTo>
                <a:cubicBezTo>
                  <a:pt x="182411" y="126521"/>
                  <a:pt x="182855" y="124741"/>
                  <a:pt x="181966" y="123406"/>
                </a:cubicBezTo>
                <a:lnTo>
                  <a:pt x="165504" y="95377"/>
                </a:lnTo>
                <a:lnTo>
                  <a:pt x="181521" y="95377"/>
                </a:lnTo>
                <a:lnTo>
                  <a:pt x="189529" y="109169"/>
                </a:lnTo>
                <a:cubicBezTo>
                  <a:pt x="190419" y="110059"/>
                  <a:pt x="191309" y="110504"/>
                  <a:pt x="192198" y="110504"/>
                </a:cubicBezTo>
                <a:cubicBezTo>
                  <a:pt x="192643" y="110504"/>
                  <a:pt x="193088" y="110504"/>
                  <a:pt x="193533" y="110059"/>
                </a:cubicBezTo>
                <a:cubicBezTo>
                  <a:pt x="195313" y="109614"/>
                  <a:pt x="195758" y="107835"/>
                  <a:pt x="194868" y="106055"/>
                </a:cubicBezTo>
                <a:lnTo>
                  <a:pt x="188639" y="95377"/>
                </a:lnTo>
                <a:lnTo>
                  <a:pt x="209550" y="95377"/>
                </a:lnTo>
                <a:cubicBezTo>
                  <a:pt x="210884" y="95377"/>
                  <a:pt x="212219" y="94043"/>
                  <a:pt x="212219" y="92263"/>
                </a:cubicBezTo>
                <a:cubicBezTo>
                  <a:pt x="212219" y="90483"/>
                  <a:pt x="210884" y="89149"/>
                  <a:pt x="209105" y="89149"/>
                </a:cubicBezTo>
                <a:lnTo>
                  <a:pt x="188639" y="89149"/>
                </a:lnTo>
                <a:lnTo>
                  <a:pt x="194868" y="78471"/>
                </a:lnTo>
                <a:cubicBezTo>
                  <a:pt x="195758" y="77136"/>
                  <a:pt x="194868" y="75357"/>
                  <a:pt x="193533" y="74467"/>
                </a:cubicBezTo>
                <a:cubicBezTo>
                  <a:pt x="193060" y="74152"/>
                  <a:pt x="192532" y="74004"/>
                  <a:pt x="192006" y="74004"/>
                </a:cubicBezTo>
                <a:cubicBezTo>
                  <a:pt x="191049" y="74004"/>
                  <a:pt x="190104" y="74495"/>
                  <a:pt x="189529" y="75357"/>
                </a:cubicBezTo>
                <a:lnTo>
                  <a:pt x="181521" y="89149"/>
                </a:lnTo>
                <a:lnTo>
                  <a:pt x="165504" y="89149"/>
                </a:lnTo>
                <a:lnTo>
                  <a:pt x="181966" y="61120"/>
                </a:lnTo>
                <a:cubicBezTo>
                  <a:pt x="182855" y="59785"/>
                  <a:pt x="181966" y="58005"/>
                  <a:pt x="180631" y="57116"/>
                </a:cubicBezTo>
                <a:cubicBezTo>
                  <a:pt x="180258" y="56867"/>
                  <a:pt x="179851" y="56757"/>
                  <a:pt x="179438" y="56757"/>
                </a:cubicBezTo>
                <a:cubicBezTo>
                  <a:pt x="178372" y="56757"/>
                  <a:pt x="177268" y="57488"/>
                  <a:pt x="176627" y="58450"/>
                </a:cubicBezTo>
                <a:lnTo>
                  <a:pt x="158831" y="89149"/>
                </a:lnTo>
                <a:lnTo>
                  <a:pt x="134361" y="89149"/>
                </a:lnTo>
                <a:lnTo>
                  <a:pt x="150822" y="66903"/>
                </a:lnTo>
                <a:lnTo>
                  <a:pt x="122349" y="70018"/>
                </a:lnTo>
                <a:lnTo>
                  <a:pt x="135251" y="48217"/>
                </a:lnTo>
                <a:lnTo>
                  <a:pt x="170843" y="48217"/>
                </a:lnTo>
                <a:cubicBezTo>
                  <a:pt x="172623" y="48217"/>
                  <a:pt x="173957" y="46883"/>
                  <a:pt x="173957" y="45103"/>
                </a:cubicBezTo>
                <a:cubicBezTo>
                  <a:pt x="173957" y="43768"/>
                  <a:pt x="172623" y="42434"/>
                  <a:pt x="170843" y="42434"/>
                </a:cubicBezTo>
                <a:lnTo>
                  <a:pt x="138365" y="42434"/>
                </a:lnTo>
                <a:lnTo>
                  <a:pt x="146373" y="28642"/>
                </a:lnTo>
                <a:lnTo>
                  <a:pt x="162390" y="28642"/>
                </a:lnTo>
                <a:cubicBezTo>
                  <a:pt x="164169" y="28642"/>
                  <a:pt x="165504" y="27307"/>
                  <a:pt x="165504" y="25527"/>
                </a:cubicBezTo>
                <a:cubicBezTo>
                  <a:pt x="165504" y="23748"/>
                  <a:pt x="164169" y="22413"/>
                  <a:pt x="162390" y="22413"/>
                </a:cubicBezTo>
                <a:lnTo>
                  <a:pt x="149933" y="22413"/>
                </a:lnTo>
                <a:lnTo>
                  <a:pt x="160165" y="4617"/>
                </a:lnTo>
                <a:cubicBezTo>
                  <a:pt x="161055" y="2837"/>
                  <a:pt x="160610" y="1058"/>
                  <a:pt x="159276" y="168"/>
                </a:cubicBezTo>
                <a:cubicBezTo>
                  <a:pt x="158942" y="57"/>
                  <a:pt x="158580" y="1"/>
                  <a:pt x="158212" y="1"/>
                </a:cubicBezTo>
                <a:cubicBezTo>
                  <a:pt x="157107" y="1"/>
                  <a:pt x="155939" y="501"/>
                  <a:pt x="155271" y="1503"/>
                </a:cubicBezTo>
                <a:lnTo>
                  <a:pt x="144594" y="19744"/>
                </a:lnTo>
                <a:lnTo>
                  <a:pt x="138365" y="8621"/>
                </a:lnTo>
                <a:cubicBezTo>
                  <a:pt x="137790" y="7759"/>
                  <a:pt x="136845" y="7268"/>
                  <a:pt x="135888" y="7268"/>
                </a:cubicBezTo>
                <a:cubicBezTo>
                  <a:pt x="135362" y="7268"/>
                  <a:pt x="134834" y="7416"/>
                  <a:pt x="134361" y="7731"/>
                </a:cubicBezTo>
                <a:cubicBezTo>
                  <a:pt x="133026" y="8621"/>
                  <a:pt x="132581" y="10401"/>
                  <a:pt x="133471" y="11735"/>
                </a:cubicBezTo>
                <a:lnTo>
                  <a:pt x="141479" y="25527"/>
                </a:lnTo>
                <a:lnTo>
                  <a:pt x="133471" y="39319"/>
                </a:lnTo>
                <a:lnTo>
                  <a:pt x="117010" y="11290"/>
                </a:lnTo>
                <a:cubicBezTo>
                  <a:pt x="116342" y="10289"/>
                  <a:pt x="115174" y="9789"/>
                  <a:pt x="114069" y="9789"/>
                </a:cubicBezTo>
                <a:cubicBezTo>
                  <a:pt x="113701" y="9789"/>
                  <a:pt x="113339" y="9844"/>
                  <a:pt x="113006" y="9956"/>
                </a:cubicBezTo>
                <a:cubicBezTo>
                  <a:pt x="111671" y="10846"/>
                  <a:pt x="111226" y="12625"/>
                  <a:pt x="112116" y="13960"/>
                </a:cubicBezTo>
                <a:lnTo>
                  <a:pt x="129912" y="45103"/>
                </a:lnTo>
                <a:lnTo>
                  <a:pt x="117455" y="66903"/>
                </a:lnTo>
                <a:lnTo>
                  <a:pt x="106332" y="41099"/>
                </a:lnTo>
                <a:lnTo>
                  <a:pt x="94764" y="66903"/>
                </a:lnTo>
                <a:lnTo>
                  <a:pt x="82307" y="45103"/>
                </a:lnTo>
                <a:lnTo>
                  <a:pt x="100103" y="13960"/>
                </a:lnTo>
                <a:cubicBezTo>
                  <a:pt x="100993" y="12625"/>
                  <a:pt x="100548" y="10846"/>
                  <a:pt x="99214" y="9956"/>
                </a:cubicBezTo>
                <a:cubicBezTo>
                  <a:pt x="98841" y="9707"/>
                  <a:pt x="98433" y="9598"/>
                  <a:pt x="98020" y="9598"/>
                </a:cubicBezTo>
                <a:cubicBezTo>
                  <a:pt x="96954" y="9598"/>
                  <a:pt x="95851" y="10328"/>
                  <a:pt x="95209" y="11290"/>
                </a:cubicBezTo>
                <a:lnTo>
                  <a:pt x="78748" y="39319"/>
                </a:lnTo>
                <a:lnTo>
                  <a:pt x="70740" y="25527"/>
                </a:lnTo>
                <a:lnTo>
                  <a:pt x="79193" y="11735"/>
                </a:lnTo>
                <a:cubicBezTo>
                  <a:pt x="79638" y="10401"/>
                  <a:pt x="79193" y="8621"/>
                  <a:pt x="77858" y="7731"/>
                </a:cubicBezTo>
                <a:cubicBezTo>
                  <a:pt x="77385" y="7416"/>
                  <a:pt x="76857" y="7268"/>
                  <a:pt x="76332" y="7268"/>
                </a:cubicBezTo>
                <a:cubicBezTo>
                  <a:pt x="75374" y="7268"/>
                  <a:pt x="74429" y="7759"/>
                  <a:pt x="73854" y="8621"/>
                </a:cubicBezTo>
                <a:lnTo>
                  <a:pt x="67625" y="19744"/>
                </a:lnTo>
                <a:lnTo>
                  <a:pt x="56948" y="1503"/>
                </a:lnTo>
                <a:cubicBezTo>
                  <a:pt x="56280" y="501"/>
                  <a:pt x="55112" y="1"/>
                  <a:pt x="54007" y="1"/>
                </a:cubicBezTo>
                <a:close/>
              </a:path>
            </a:pathLst>
          </a:custGeom>
          <a:solidFill>
            <a:srgbClr val="A3816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186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7" name="Google Shape;311;p49"/>
          <p:cNvSpPr/>
          <p:nvPr/>
        </p:nvSpPr>
        <p:spPr>
          <a:xfrm>
            <a:off x="10954794" y="2247298"/>
            <a:ext cx="583605" cy="508211"/>
          </a:xfrm>
          <a:custGeom>
            <a:avLst/>
            <a:gdLst/>
            <a:ahLst/>
            <a:cxnLst/>
            <a:rect l="l" t="t" r="r" b="b"/>
            <a:pathLst>
              <a:path w="212220" h="184804" extrusionOk="0">
                <a:moveTo>
                  <a:pt x="106332" y="55781"/>
                </a:moveTo>
                <a:lnTo>
                  <a:pt x="113895" y="73132"/>
                </a:lnTo>
                <a:lnTo>
                  <a:pt x="115230" y="76691"/>
                </a:lnTo>
                <a:lnTo>
                  <a:pt x="118789" y="76246"/>
                </a:lnTo>
                <a:lnTo>
                  <a:pt x="137920" y="74022"/>
                </a:lnTo>
                <a:lnTo>
                  <a:pt x="126798" y="89149"/>
                </a:lnTo>
                <a:lnTo>
                  <a:pt x="124573" y="92708"/>
                </a:lnTo>
                <a:lnTo>
                  <a:pt x="126353" y="95377"/>
                </a:lnTo>
                <a:lnTo>
                  <a:pt x="137920" y="110949"/>
                </a:lnTo>
                <a:lnTo>
                  <a:pt x="137920" y="110949"/>
                </a:lnTo>
                <a:lnTo>
                  <a:pt x="119234" y="108725"/>
                </a:lnTo>
                <a:lnTo>
                  <a:pt x="115230" y="108280"/>
                </a:lnTo>
                <a:lnTo>
                  <a:pt x="113895" y="111839"/>
                </a:lnTo>
                <a:lnTo>
                  <a:pt x="106332" y="129190"/>
                </a:lnTo>
                <a:lnTo>
                  <a:pt x="98324" y="111839"/>
                </a:lnTo>
                <a:lnTo>
                  <a:pt x="96989" y="108280"/>
                </a:lnTo>
                <a:lnTo>
                  <a:pt x="92985" y="108725"/>
                </a:lnTo>
                <a:lnTo>
                  <a:pt x="74299" y="110949"/>
                </a:lnTo>
                <a:lnTo>
                  <a:pt x="74299" y="110949"/>
                </a:lnTo>
                <a:lnTo>
                  <a:pt x="85866" y="95377"/>
                </a:lnTo>
                <a:lnTo>
                  <a:pt x="87646" y="92708"/>
                </a:lnTo>
                <a:lnTo>
                  <a:pt x="85422" y="89149"/>
                </a:lnTo>
                <a:lnTo>
                  <a:pt x="74299" y="74022"/>
                </a:lnTo>
                <a:lnTo>
                  <a:pt x="93430" y="76246"/>
                </a:lnTo>
                <a:lnTo>
                  <a:pt x="96989" y="76691"/>
                </a:lnTo>
                <a:lnTo>
                  <a:pt x="98324" y="73132"/>
                </a:lnTo>
                <a:lnTo>
                  <a:pt x="106332" y="55781"/>
                </a:lnTo>
                <a:close/>
                <a:moveTo>
                  <a:pt x="54007" y="1"/>
                </a:moveTo>
                <a:cubicBezTo>
                  <a:pt x="53639" y="1"/>
                  <a:pt x="53277" y="57"/>
                  <a:pt x="52944" y="168"/>
                </a:cubicBezTo>
                <a:cubicBezTo>
                  <a:pt x="51609" y="1058"/>
                  <a:pt x="51164" y="2837"/>
                  <a:pt x="52054" y="4617"/>
                </a:cubicBezTo>
                <a:lnTo>
                  <a:pt x="62287" y="22413"/>
                </a:lnTo>
                <a:lnTo>
                  <a:pt x="49829" y="22413"/>
                </a:lnTo>
                <a:cubicBezTo>
                  <a:pt x="48050" y="22413"/>
                  <a:pt x="46715" y="23748"/>
                  <a:pt x="46715" y="25527"/>
                </a:cubicBezTo>
                <a:cubicBezTo>
                  <a:pt x="46715" y="27307"/>
                  <a:pt x="48050" y="28642"/>
                  <a:pt x="49829" y="28642"/>
                </a:cubicBezTo>
                <a:lnTo>
                  <a:pt x="65846" y="28642"/>
                </a:lnTo>
                <a:lnTo>
                  <a:pt x="73854" y="42434"/>
                </a:lnTo>
                <a:lnTo>
                  <a:pt x="41376" y="42434"/>
                </a:lnTo>
                <a:cubicBezTo>
                  <a:pt x="39596" y="42434"/>
                  <a:pt x="38262" y="43768"/>
                  <a:pt x="38262" y="45103"/>
                </a:cubicBezTo>
                <a:cubicBezTo>
                  <a:pt x="38262" y="46883"/>
                  <a:pt x="39596" y="48217"/>
                  <a:pt x="41376" y="48217"/>
                </a:cubicBezTo>
                <a:lnTo>
                  <a:pt x="77413" y="48217"/>
                </a:lnTo>
                <a:lnTo>
                  <a:pt x="89871" y="70018"/>
                </a:lnTo>
                <a:lnTo>
                  <a:pt x="61397" y="66903"/>
                </a:lnTo>
                <a:lnTo>
                  <a:pt x="61397" y="66903"/>
                </a:lnTo>
                <a:lnTo>
                  <a:pt x="77858" y="89149"/>
                </a:lnTo>
                <a:lnTo>
                  <a:pt x="53388" y="89149"/>
                </a:lnTo>
                <a:lnTo>
                  <a:pt x="35592" y="58450"/>
                </a:lnTo>
                <a:cubicBezTo>
                  <a:pt x="34951" y="57488"/>
                  <a:pt x="33847" y="56757"/>
                  <a:pt x="32781" y="56757"/>
                </a:cubicBezTo>
                <a:cubicBezTo>
                  <a:pt x="32368" y="56757"/>
                  <a:pt x="31961" y="56867"/>
                  <a:pt x="31588" y="57116"/>
                </a:cubicBezTo>
                <a:cubicBezTo>
                  <a:pt x="30253" y="58005"/>
                  <a:pt x="29364" y="59785"/>
                  <a:pt x="30253" y="61120"/>
                </a:cubicBezTo>
                <a:lnTo>
                  <a:pt x="46715" y="89149"/>
                </a:lnTo>
                <a:lnTo>
                  <a:pt x="30698" y="89149"/>
                </a:lnTo>
                <a:lnTo>
                  <a:pt x="22690" y="75357"/>
                </a:lnTo>
                <a:cubicBezTo>
                  <a:pt x="22115" y="74495"/>
                  <a:pt x="21170" y="74004"/>
                  <a:pt x="20213" y="74004"/>
                </a:cubicBezTo>
                <a:cubicBezTo>
                  <a:pt x="19687" y="74004"/>
                  <a:pt x="19159" y="74152"/>
                  <a:pt x="18686" y="74467"/>
                </a:cubicBezTo>
                <a:cubicBezTo>
                  <a:pt x="17351" y="75357"/>
                  <a:pt x="16906" y="77136"/>
                  <a:pt x="17351" y="78471"/>
                </a:cubicBezTo>
                <a:lnTo>
                  <a:pt x="24025" y="89149"/>
                </a:lnTo>
                <a:lnTo>
                  <a:pt x="3114" y="89149"/>
                </a:lnTo>
                <a:cubicBezTo>
                  <a:pt x="1335" y="89149"/>
                  <a:pt x="0" y="90483"/>
                  <a:pt x="0" y="92263"/>
                </a:cubicBezTo>
                <a:cubicBezTo>
                  <a:pt x="0" y="94043"/>
                  <a:pt x="1335" y="95377"/>
                  <a:pt x="3114" y="95377"/>
                </a:cubicBezTo>
                <a:lnTo>
                  <a:pt x="24025" y="95377"/>
                </a:lnTo>
                <a:lnTo>
                  <a:pt x="17796" y="106055"/>
                </a:lnTo>
                <a:cubicBezTo>
                  <a:pt x="16906" y="107835"/>
                  <a:pt x="17351" y="109614"/>
                  <a:pt x="18686" y="110059"/>
                </a:cubicBezTo>
                <a:cubicBezTo>
                  <a:pt x="19131" y="110504"/>
                  <a:pt x="19576" y="110504"/>
                  <a:pt x="20021" y="110504"/>
                </a:cubicBezTo>
                <a:cubicBezTo>
                  <a:pt x="21355" y="110504"/>
                  <a:pt x="22245" y="110059"/>
                  <a:pt x="22690" y="109169"/>
                </a:cubicBezTo>
                <a:lnTo>
                  <a:pt x="30698" y="95377"/>
                </a:lnTo>
                <a:lnTo>
                  <a:pt x="46715" y="95377"/>
                </a:lnTo>
                <a:lnTo>
                  <a:pt x="30253" y="123406"/>
                </a:lnTo>
                <a:cubicBezTo>
                  <a:pt x="29809" y="124741"/>
                  <a:pt x="30253" y="126521"/>
                  <a:pt x="31588" y="127410"/>
                </a:cubicBezTo>
                <a:cubicBezTo>
                  <a:pt x="32033" y="127855"/>
                  <a:pt x="32478" y="127855"/>
                  <a:pt x="32923" y="127855"/>
                </a:cubicBezTo>
                <a:cubicBezTo>
                  <a:pt x="33813" y="127855"/>
                  <a:pt x="35147" y="127410"/>
                  <a:pt x="35592" y="126521"/>
                </a:cubicBezTo>
                <a:lnTo>
                  <a:pt x="53388" y="95377"/>
                </a:lnTo>
                <a:lnTo>
                  <a:pt x="78303" y="95377"/>
                </a:lnTo>
                <a:lnTo>
                  <a:pt x="61397" y="118512"/>
                </a:lnTo>
                <a:lnTo>
                  <a:pt x="89426" y="115398"/>
                </a:lnTo>
                <a:lnTo>
                  <a:pt x="77413" y="136309"/>
                </a:lnTo>
                <a:lnTo>
                  <a:pt x="41376" y="136309"/>
                </a:lnTo>
                <a:cubicBezTo>
                  <a:pt x="39596" y="136309"/>
                  <a:pt x="38262" y="137643"/>
                  <a:pt x="38262" y="139423"/>
                </a:cubicBezTo>
                <a:cubicBezTo>
                  <a:pt x="38262" y="141203"/>
                  <a:pt x="39596" y="142537"/>
                  <a:pt x="41376" y="142537"/>
                </a:cubicBezTo>
                <a:lnTo>
                  <a:pt x="73854" y="142537"/>
                </a:lnTo>
                <a:lnTo>
                  <a:pt x="65846" y="156329"/>
                </a:lnTo>
                <a:lnTo>
                  <a:pt x="49829" y="156329"/>
                </a:lnTo>
                <a:cubicBezTo>
                  <a:pt x="48050" y="156329"/>
                  <a:pt x="46715" y="157664"/>
                  <a:pt x="46715" y="158999"/>
                </a:cubicBezTo>
                <a:cubicBezTo>
                  <a:pt x="46715" y="160778"/>
                  <a:pt x="48050" y="162113"/>
                  <a:pt x="49829" y="162113"/>
                </a:cubicBezTo>
                <a:lnTo>
                  <a:pt x="62287" y="162113"/>
                </a:lnTo>
                <a:lnTo>
                  <a:pt x="52054" y="180354"/>
                </a:lnTo>
                <a:cubicBezTo>
                  <a:pt x="51164" y="181689"/>
                  <a:pt x="51609" y="183468"/>
                  <a:pt x="52944" y="184358"/>
                </a:cubicBezTo>
                <a:cubicBezTo>
                  <a:pt x="53388" y="184358"/>
                  <a:pt x="54278" y="184803"/>
                  <a:pt x="54723" y="184803"/>
                </a:cubicBezTo>
                <a:cubicBezTo>
                  <a:pt x="55613" y="184803"/>
                  <a:pt x="56503" y="183913"/>
                  <a:pt x="56948" y="183024"/>
                </a:cubicBezTo>
                <a:lnTo>
                  <a:pt x="67625" y="165227"/>
                </a:lnTo>
                <a:lnTo>
                  <a:pt x="73854" y="175905"/>
                </a:lnTo>
                <a:cubicBezTo>
                  <a:pt x="74299" y="176795"/>
                  <a:pt x="75634" y="177240"/>
                  <a:pt x="76523" y="177240"/>
                </a:cubicBezTo>
                <a:lnTo>
                  <a:pt x="77858" y="177240"/>
                </a:lnTo>
                <a:cubicBezTo>
                  <a:pt x="79193" y="176350"/>
                  <a:pt x="79638" y="174570"/>
                  <a:pt x="79193" y="173236"/>
                </a:cubicBezTo>
                <a:lnTo>
                  <a:pt x="71185" y="158999"/>
                </a:lnTo>
                <a:lnTo>
                  <a:pt x="78748" y="145207"/>
                </a:lnTo>
                <a:lnTo>
                  <a:pt x="95209" y="173236"/>
                </a:lnTo>
                <a:cubicBezTo>
                  <a:pt x="95654" y="174570"/>
                  <a:pt x="96544" y="175015"/>
                  <a:pt x="97879" y="175015"/>
                </a:cubicBezTo>
                <a:cubicBezTo>
                  <a:pt x="98324" y="175015"/>
                  <a:pt x="98769" y="174570"/>
                  <a:pt x="99214" y="174570"/>
                </a:cubicBezTo>
                <a:cubicBezTo>
                  <a:pt x="100548" y="173681"/>
                  <a:pt x="100993" y="171901"/>
                  <a:pt x="100103" y="170566"/>
                </a:cubicBezTo>
                <a:lnTo>
                  <a:pt x="82307" y="139423"/>
                </a:lnTo>
                <a:lnTo>
                  <a:pt x="94764" y="118067"/>
                </a:lnTo>
                <a:lnTo>
                  <a:pt x="106332" y="143872"/>
                </a:lnTo>
                <a:lnTo>
                  <a:pt x="117455" y="118067"/>
                </a:lnTo>
                <a:lnTo>
                  <a:pt x="129912" y="139423"/>
                </a:lnTo>
                <a:lnTo>
                  <a:pt x="112116" y="170566"/>
                </a:lnTo>
                <a:cubicBezTo>
                  <a:pt x="111226" y="171901"/>
                  <a:pt x="111671" y="173681"/>
                  <a:pt x="113006" y="174570"/>
                </a:cubicBezTo>
                <a:cubicBezTo>
                  <a:pt x="113450" y="174570"/>
                  <a:pt x="114340" y="175015"/>
                  <a:pt x="114785" y="175015"/>
                </a:cubicBezTo>
                <a:cubicBezTo>
                  <a:pt x="115675" y="175015"/>
                  <a:pt x="116565" y="174570"/>
                  <a:pt x="117010" y="173236"/>
                </a:cubicBezTo>
                <a:lnTo>
                  <a:pt x="133471" y="145207"/>
                </a:lnTo>
                <a:lnTo>
                  <a:pt x="141479" y="158999"/>
                </a:lnTo>
                <a:lnTo>
                  <a:pt x="133471" y="172791"/>
                </a:lnTo>
                <a:cubicBezTo>
                  <a:pt x="132581" y="174570"/>
                  <a:pt x="133026" y="176350"/>
                  <a:pt x="134361" y="177240"/>
                </a:cubicBezTo>
                <a:lnTo>
                  <a:pt x="135696" y="177240"/>
                </a:lnTo>
                <a:cubicBezTo>
                  <a:pt x="137030" y="177240"/>
                  <a:pt x="137920" y="176795"/>
                  <a:pt x="138365" y="175905"/>
                </a:cubicBezTo>
                <a:lnTo>
                  <a:pt x="144594" y="165227"/>
                </a:lnTo>
                <a:lnTo>
                  <a:pt x="155271" y="183024"/>
                </a:lnTo>
                <a:cubicBezTo>
                  <a:pt x="155716" y="183913"/>
                  <a:pt x="156606" y="184803"/>
                  <a:pt x="157941" y="184803"/>
                </a:cubicBezTo>
                <a:cubicBezTo>
                  <a:pt x="158386" y="184803"/>
                  <a:pt x="158831" y="184358"/>
                  <a:pt x="159276" y="184358"/>
                </a:cubicBezTo>
                <a:cubicBezTo>
                  <a:pt x="160610" y="183468"/>
                  <a:pt x="161055" y="181689"/>
                  <a:pt x="160165" y="180354"/>
                </a:cubicBezTo>
                <a:lnTo>
                  <a:pt x="149933" y="162113"/>
                </a:lnTo>
                <a:lnTo>
                  <a:pt x="162390" y="162113"/>
                </a:lnTo>
                <a:cubicBezTo>
                  <a:pt x="164169" y="162113"/>
                  <a:pt x="165504" y="160778"/>
                  <a:pt x="165504" y="158999"/>
                </a:cubicBezTo>
                <a:cubicBezTo>
                  <a:pt x="165504" y="157664"/>
                  <a:pt x="164169" y="156329"/>
                  <a:pt x="162390" y="156329"/>
                </a:cubicBezTo>
                <a:lnTo>
                  <a:pt x="146373" y="156329"/>
                </a:lnTo>
                <a:lnTo>
                  <a:pt x="138365" y="142537"/>
                </a:lnTo>
                <a:lnTo>
                  <a:pt x="170843" y="142537"/>
                </a:lnTo>
                <a:cubicBezTo>
                  <a:pt x="172623" y="142537"/>
                  <a:pt x="173957" y="141203"/>
                  <a:pt x="173957" y="139423"/>
                </a:cubicBezTo>
                <a:cubicBezTo>
                  <a:pt x="173957" y="137643"/>
                  <a:pt x="172623" y="136309"/>
                  <a:pt x="170843" y="136309"/>
                </a:cubicBezTo>
                <a:lnTo>
                  <a:pt x="135251" y="136309"/>
                </a:lnTo>
                <a:lnTo>
                  <a:pt x="122793" y="115398"/>
                </a:lnTo>
                <a:lnTo>
                  <a:pt x="122793" y="115398"/>
                </a:lnTo>
                <a:lnTo>
                  <a:pt x="150822" y="118512"/>
                </a:lnTo>
                <a:lnTo>
                  <a:pt x="133916" y="95377"/>
                </a:lnTo>
                <a:lnTo>
                  <a:pt x="158831" y="95377"/>
                </a:lnTo>
                <a:lnTo>
                  <a:pt x="176627" y="126521"/>
                </a:lnTo>
                <a:cubicBezTo>
                  <a:pt x="177517" y="127410"/>
                  <a:pt x="178406" y="127855"/>
                  <a:pt x="179296" y="127855"/>
                </a:cubicBezTo>
                <a:cubicBezTo>
                  <a:pt x="179741" y="127855"/>
                  <a:pt x="180186" y="127855"/>
                  <a:pt x="181076" y="127410"/>
                </a:cubicBezTo>
                <a:cubicBezTo>
                  <a:pt x="182411" y="126521"/>
                  <a:pt x="182855" y="124741"/>
                  <a:pt x="181966" y="123406"/>
                </a:cubicBezTo>
                <a:lnTo>
                  <a:pt x="165504" y="95377"/>
                </a:lnTo>
                <a:lnTo>
                  <a:pt x="181521" y="95377"/>
                </a:lnTo>
                <a:lnTo>
                  <a:pt x="189529" y="109169"/>
                </a:lnTo>
                <a:cubicBezTo>
                  <a:pt x="190419" y="110059"/>
                  <a:pt x="191309" y="110504"/>
                  <a:pt x="192198" y="110504"/>
                </a:cubicBezTo>
                <a:cubicBezTo>
                  <a:pt x="192643" y="110504"/>
                  <a:pt x="193088" y="110504"/>
                  <a:pt x="193533" y="110059"/>
                </a:cubicBezTo>
                <a:cubicBezTo>
                  <a:pt x="195313" y="109614"/>
                  <a:pt x="195758" y="107835"/>
                  <a:pt x="194868" y="106055"/>
                </a:cubicBezTo>
                <a:lnTo>
                  <a:pt x="188639" y="95377"/>
                </a:lnTo>
                <a:lnTo>
                  <a:pt x="209550" y="95377"/>
                </a:lnTo>
                <a:cubicBezTo>
                  <a:pt x="210884" y="95377"/>
                  <a:pt x="212219" y="94043"/>
                  <a:pt x="212219" y="92263"/>
                </a:cubicBezTo>
                <a:cubicBezTo>
                  <a:pt x="212219" y="90483"/>
                  <a:pt x="210884" y="89149"/>
                  <a:pt x="209105" y="89149"/>
                </a:cubicBezTo>
                <a:lnTo>
                  <a:pt x="188639" y="89149"/>
                </a:lnTo>
                <a:lnTo>
                  <a:pt x="194868" y="78471"/>
                </a:lnTo>
                <a:cubicBezTo>
                  <a:pt x="195758" y="77136"/>
                  <a:pt x="194868" y="75357"/>
                  <a:pt x="193533" y="74467"/>
                </a:cubicBezTo>
                <a:cubicBezTo>
                  <a:pt x="193060" y="74152"/>
                  <a:pt x="192532" y="74004"/>
                  <a:pt x="192006" y="74004"/>
                </a:cubicBezTo>
                <a:cubicBezTo>
                  <a:pt x="191049" y="74004"/>
                  <a:pt x="190104" y="74495"/>
                  <a:pt x="189529" y="75357"/>
                </a:cubicBezTo>
                <a:lnTo>
                  <a:pt x="181521" y="89149"/>
                </a:lnTo>
                <a:lnTo>
                  <a:pt x="165504" y="89149"/>
                </a:lnTo>
                <a:lnTo>
                  <a:pt x="181966" y="61120"/>
                </a:lnTo>
                <a:cubicBezTo>
                  <a:pt x="182855" y="59785"/>
                  <a:pt x="181966" y="58005"/>
                  <a:pt x="180631" y="57116"/>
                </a:cubicBezTo>
                <a:cubicBezTo>
                  <a:pt x="180258" y="56867"/>
                  <a:pt x="179851" y="56757"/>
                  <a:pt x="179438" y="56757"/>
                </a:cubicBezTo>
                <a:cubicBezTo>
                  <a:pt x="178372" y="56757"/>
                  <a:pt x="177268" y="57488"/>
                  <a:pt x="176627" y="58450"/>
                </a:cubicBezTo>
                <a:lnTo>
                  <a:pt x="158831" y="89149"/>
                </a:lnTo>
                <a:lnTo>
                  <a:pt x="134361" y="89149"/>
                </a:lnTo>
                <a:lnTo>
                  <a:pt x="150822" y="66903"/>
                </a:lnTo>
                <a:lnTo>
                  <a:pt x="122349" y="70018"/>
                </a:lnTo>
                <a:lnTo>
                  <a:pt x="135251" y="48217"/>
                </a:lnTo>
                <a:lnTo>
                  <a:pt x="170843" y="48217"/>
                </a:lnTo>
                <a:cubicBezTo>
                  <a:pt x="172623" y="48217"/>
                  <a:pt x="173957" y="46883"/>
                  <a:pt x="173957" y="45103"/>
                </a:cubicBezTo>
                <a:cubicBezTo>
                  <a:pt x="173957" y="43768"/>
                  <a:pt x="172623" y="42434"/>
                  <a:pt x="170843" y="42434"/>
                </a:cubicBezTo>
                <a:lnTo>
                  <a:pt x="138365" y="42434"/>
                </a:lnTo>
                <a:lnTo>
                  <a:pt x="146373" y="28642"/>
                </a:lnTo>
                <a:lnTo>
                  <a:pt x="162390" y="28642"/>
                </a:lnTo>
                <a:cubicBezTo>
                  <a:pt x="164169" y="28642"/>
                  <a:pt x="165504" y="27307"/>
                  <a:pt x="165504" y="25527"/>
                </a:cubicBezTo>
                <a:cubicBezTo>
                  <a:pt x="165504" y="23748"/>
                  <a:pt x="164169" y="22413"/>
                  <a:pt x="162390" y="22413"/>
                </a:cubicBezTo>
                <a:lnTo>
                  <a:pt x="149933" y="22413"/>
                </a:lnTo>
                <a:lnTo>
                  <a:pt x="160165" y="4617"/>
                </a:lnTo>
                <a:cubicBezTo>
                  <a:pt x="161055" y="2837"/>
                  <a:pt x="160610" y="1058"/>
                  <a:pt x="159276" y="168"/>
                </a:cubicBezTo>
                <a:cubicBezTo>
                  <a:pt x="158942" y="57"/>
                  <a:pt x="158580" y="1"/>
                  <a:pt x="158212" y="1"/>
                </a:cubicBezTo>
                <a:cubicBezTo>
                  <a:pt x="157107" y="1"/>
                  <a:pt x="155939" y="501"/>
                  <a:pt x="155271" y="1503"/>
                </a:cubicBezTo>
                <a:lnTo>
                  <a:pt x="144594" y="19744"/>
                </a:lnTo>
                <a:lnTo>
                  <a:pt x="138365" y="8621"/>
                </a:lnTo>
                <a:cubicBezTo>
                  <a:pt x="137790" y="7759"/>
                  <a:pt x="136845" y="7268"/>
                  <a:pt x="135888" y="7268"/>
                </a:cubicBezTo>
                <a:cubicBezTo>
                  <a:pt x="135362" y="7268"/>
                  <a:pt x="134834" y="7416"/>
                  <a:pt x="134361" y="7731"/>
                </a:cubicBezTo>
                <a:cubicBezTo>
                  <a:pt x="133026" y="8621"/>
                  <a:pt x="132581" y="10401"/>
                  <a:pt x="133471" y="11735"/>
                </a:cubicBezTo>
                <a:lnTo>
                  <a:pt x="141479" y="25527"/>
                </a:lnTo>
                <a:lnTo>
                  <a:pt x="133471" y="39319"/>
                </a:lnTo>
                <a:lnTo>
                  <a:pt x="117010" y="11290"/>
                </a:lnTo>
                <a:cubicBezTo>
                  <a:pt x="116342" y="10289"/>
                  <a:pt x="115174" y="9789"/>
                  <a:pt x="114069" y="9789"/>
                </a:cubicBezTo>
                <a:cubicBezTo>
                  <a:pt x="113701" y="9789"/>
                  <a:pt x="113339" y="9844"/>
                  <a:pt x="113006" y="9956"/>
                </a:cubicBezTo>
                <a:cubicBezTo>
                  <a:pt x="111671" y="10846"/>
                  <a:pt x="111226" y="12625"/>
                  <a:pt x="112116" y="13960"/>
                </a:cubicBezTo>
                <a:lnTo>
                  <a:pt x="129912" y="45103"/>
                </a:lnTo>
                <a:lnTo>
                  <a:pt x="117455" y="66903"/>
                </a:lnTo>
                <a:lnTo>
                  <a:pt x="106332" y="41099"/>
                </a:lnTo>
                <a:lnTo>
                  <a:pt x="94764" y="66903"/>
                </a:lnTo>
                <a:lnTo>
                  <a:pt x="82307" y="45103"/>
                </a:lnTo>
                <a:lnTo>
                  <a:pt x="100103" y="13960"/>
                </a:lnTo>
                <a:cubicBezTo>
                  <a:pt x="100993" y="12625"/>
                  <a:pt x="100548" y="10846"/>
                  <a:pt x="99214" y="9956"/>
                </a:cubicBezTo>
                <a:cubicBezTo>
                  <a:pt x="98841" y="9707"/>
                  <a:pt x="98433" y="9598"/>
                  <a:pt x="98020" y="9598"/>
                </a:cubicBezTo>
                <a:cubicBezTo>
                  <a:pt x="96954" y="9598"/>
                  <a:pt x="95851" y="10328"/>
                  <a:pt x="95209" y="11290"/>
                </a:cubicBezTo>
                <a:lnTo>
                  <a:pt x="78748" y="39319"/>
                </a:lnTo>
                <a:lnTo>
                  <a:pt x="70740" y="25527"/>
                </a:lnTo>
                <a:lnTo>
                  <a:pt x="79193" y="11735"/>
                </a:lnTo>
                <a:cubicBezTo>
                  <a:pt x="79638" y="10401"/>
                  <a:pt x="79193" y="8621"/>
                  <a:pt x="77858" y="7731"/>
                </a:cubicBezTo>
                <a:cubicBezTo>
                  <a:pt x="77385" y="7416"/>
                  <a:pt x="76857" y="7268"/>
                  <a:pt x="76332" y="7268"/>
                </a:cubicBezTo>
                <a:cubicBezTo>
                  <a:pt x="75374" y="7268"/>
                  <a:pt x="74429" y="7759"/>
                  <a:pt x="73854" y="8621"/>
                </a:cubicBezTo>
                <a:lnTo>
                  <a:pt x="67625" y="19744"/>
                </a:lnTo>
                <a:lnTo>
                  <a:pt x="56948" y="1503"/>
                </a:lnTo>
                <a:cubicBezTo>
                  <a:pt x="56280" y="501"/>
                  <a:pt x="55112" y="1"/>
                  <a:pt x="54007" y="1"/>
                </a:cubicBezTo>
                <a:close/>
              </a:path>
            </a:pathLst>
          </a:custGeom>
          <a:solidFill>
            <a:srgbClr val="A3816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186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" name="Google Shape;312;p49"/>
          <p:cNvSpPr/>
          <p:nvPr/>
        </p:nvSpPr>
        <p:spPr>
          <a:xfrm>
            <a:off x="9907221" y="3690987"/>
            <a:ext cx="469675" cy="516307"/>
          </a:xfrm>
          <a:custGeom>
            <a:avLst/>
            <a:gdLst/>
            <a:ahLst/>
            <a:cxnLst/>
            <a:rect l="l" t="t" r="r" b="b"/>
            <a:pathLst>
              <a:path w="170791" h="187748" extrusionOk="0">
                <a:moveTo>
                  <a:pt x="85597" y="5249"/>
                </a:moveTo>
                <a:cubicBezTo>
                  <a:pt x="86405" y="5249"/>
                  <a:pt x="87213" y="5249"/>
                  <a:pt x="88020" y="5653"/>
                </a:cubicBezTo>
                <a:cubicBezTo>
                  <a:pt x="91250" y="6864"/>
                  <a:pt x="93269" y="9691"/>
                  <a:pt x="93269" y="12921"/>
                </a:cubicBezTo>
                <a:cubicBezTo>
                  <a:pt x="93269" y="16555"/>
                  <a:pt x="91250" y="19381"/>
                  <a:pt x="88020" y="20592"/>
                </a:cubicBezTo>
                <a:cubicBezTo>
                  <a:pt x="87213" y="20996"/>
                  <a:pt x="86405" y="20996"/>
                  <a:pt x="85597" y="20996"/>
                </a:cubicBezTo>
                <a:cubicBezTo>
                  <a:pt x="84386" y="20996"/>
                  <a:pt x="83579" y="20996"/>
                  <a:pt x="82771" y="20592"/>
                </a:cubicBezTo>
                <a:cubicBezTo>
                  <a:pt x="79541" y="19381"/>
                  <a:pt x="77522" y="16555"/>
                  <a:pt x="77522" y="12921"/>
                </a:cubicBezTo>
                <a:cubicBezTo>
                  <a:pt x="77522" y="9691"/>
                  <a:pt x="79541" y="6864"/>
                  <a:pt x="82771" y="5653"/>
                </a:cubicBezTo>
                <a:cubicBezTo>
                  <a:pt x="83579" y="5249"/>
                  <a:pt x="84386" y="5249"/>
                  <a:pt x="85597" y="5249"/>
                </a:cubicBezTo>
                <a:close/>
                <a:moveTo>
                  <a:pt x="14940" y="46433"/>
                </a:moveTo>
                <a:cubicBezTo>
                  <a:pt x="16151" y="46433"/>
                  <a:pt x="17766" y="46836"/>
                  <a:pt x="18574" y="47644"/>
                </a:cubicBezTo>
                <a:cubicBezTo>
                  <a:pt x="21400" y="49259"/>
                  <a:pt x="22611" y="51681"/>
                  <a:pt x="22611" y="54508"/>
                </a:cubicBezTo>
                <a:cubicBezTo>
                  <a:pt x="22611" y="55719"/>
                  <a:pt x="22611" y="57334"/>
                  <a:pt x="21804" y="58545"/>
                </a:cubicBezTo>
                <a:cubicBezTo>
                  <a:pt x="21400" y="58949"/>
                  <a:pt x="21400" y="59353"/>
                  <a:pt x="20996" y="59757"/>
                </a:cubicBezTo>
                <a:cubicBezTo>
                  <a:pt x="19424" y="61329"/>
                  <a:pt x="17002" y="62391"/>
                  <a:pt x="14612" y="62391"/>
                </a:cubicBezTo>
                <a:cubicBezTo>
                  <a:pt x="13319" y="62391"/>
                  <a:pt x="12036" y="62080"/>
                  <a:pt x="10902" y="61372"/>
                </a:cubicBezTo>
                <a:cubicBezTo>
                  <a:pt x="7672" y="59353"/>
                  <a:pt x="6057" y="55315"/>
                  <a:pt x="7269" y="52085"/>
                </a:cubicBezTo>
                <a:cubicBezTo>
                  <a:pt x="7672" y="51681"/>
                  <a:pt x="7672" y="50874"/>
                  <a:pt x="8076" y="50874"/>
                </a:cubicBezTo>
                <a:cubicBezTo>
                  <a:pt x="8884" y="49259"/>
                  <a:pt x="9691" y="48451"/>
                  <a:pt x="10902" y="47644"/>
                </a:cubicBezTo>
                <a:cubicBezTo>
                  <a:pt x="12114" y="46836"/>
                  <a:pt x="13325" y="46433"/>
                  <a:pt x="14940" y="46433"/>
                </a:cubicBezTo>
                <a:close/>
                <a:moveTo>
                  <a:pt x="155851" y="46433"/>
                </a:moveTo>
                <a:cubicBezTo>
                  <a:pt x="157466" y="46433"/>
                  <a:pt x="158678" y="46836"/>
                  <a:pt x="159889" y="47644"/>
                </a:cubicBezTo>
                <a:cubicBezTo>
                  <a:pt x="161100" y="48451"/>
                  <a:pt x="162311" y="49259"/>
                  <a:pt x="162715" y="50874"/>
                </a:cubicBezTo>
                <a:cubicBezTo>
                  <a:pt x="163119" y="50874"/>
                  <a:pt x="163119" y="51681"/>
                  <a:pt x="163523" y="52085"/>
                </a:cubicBezTo>
                <a:cubicBezTo>
                  <a:pt x="164734" y="55315"/>
                  <a:pt x="163119" y="59353"/>
                  <a:pt x="159889" y="61372"/>
                </a:cubicBezTo>
                <a:cubicBezTo>
                  <a:pt x="158678" y="62179"/>
                  <a:pt x="157466" y="62583"/>
                  <a:pt x="155851" y="62583"/>
                </a:cubicBezTo>
                <a:cubicBezTo>
                  <a:pt x="153429" y="62583"/>
                  <a:pt x="151410" y="61372"/>
                  <a:pt x="150199" y="59757"/>
                </a:cubicBezTo>
                <a:cubicBezTo>
                  <a:pt x="149795" y="59353"/>
                  <a:pt x="149391" y="58949"/>
                  <a:pt x="148987" y="58545"/>
                </a:cubicBezTo>
                <a:cubicBezTo>
                  <a:pt x="148180" y="57334"/>
                  <a:pt x="148180" y="55719"/>
                  <a:pt x="148180" y="54508"/>
                </a:cubicBezTo>
                <a:cubicBezTo>
                  <a:pt x="148180" y="51681"/>
                  <a:pt x="149391" y="49259"/>
                  <a:pt x="152217" y="47644"/>
                </a:cubicBezTo>
                <a:cubicBezTo>
                  <a:pt x="153429" y="46836"/>
                  <a:pt x="154640" y="46433"/>
                  <a:pt x="155851" y="46433"/>
                </a:cubicBezTo>
                <a:close/>
                <a:moveTo>
                  <a:pt x="14940" y="125165"/>
                </a:moveTo>
                <a:cubicBezTo>
                  <a:pt x="17363" y="125165"/>
                  <a:pt x="19381" y="126377"/>
                  <a:pt x="20996" y="127992"/>
                </a:cubicBezTo>
                <a:cubicBezTo>
                  <a:pt x="20996" y="128395"/>
                  <a:pt x="21400" y="128799"/>
                  <a:pt x="21804" y="129203"/>
                </a:cubicBezTo>
                <a:cubicBezTo>
                  <a:pt x="22611" y="130414"/>
                  <a:pt x="22611" y="131625"/>
                  <a:pt x="22611" y="133240"/>
                </a:cubicBezTo>
                <a:cubicBezTo>
                  <a:pt x="22611" y="134048"/>
                  <a:pt x="22611" y="134452"/>
                  <a:pt x="22611" y="135259"/>
                </a:cubicBezTo>
                <a:cubicBezTo>
                  <a:pt x="21804" y="137278"/>
                  <a:pt x="20593" y="138893"/>
                  <a:pt x="18574" y="140104"/>
                </a:cubicBezTo>
                <a:cubicBezTo>
                  <a:pt x="17766" y="140912"/>
                  <a:pt x="16151" y="140912"/>
                  <a:pt x="14940" y="140912"/>
                </a:cubicBezTo>
                <a:cubicBezTo>
                  <a:pt x="13325" y="140912"/>
                  <a:pt x="12114" y="140508"/>
                  <a:pt x="10902" y="140104"/>
                </a:cubicBezTo>
                <a:cubicBezTo>
                  <a:pt x="9691" y="139297"/>
                  <a:pt x="8884" y="138085"/>
                  <a:pt x="8076" y="136874"/>
                </a:cubicBezTo>
                <a:cubicBezTo>
                  <a:pt x="7672" y="136470"/>
                  <a:pt x="7672" y="136067"/>
                  <a:pt x="7269" y="135663"/>
                </a:cubicBezTo>
                <a:cubicBezTo>
                  <a:pt x="6865" y="134048"/>
                  <a:pt x="6865" y="132433"/>
                  <a:pt x="7269" y="131222"/>
                </a:cubicBezTo>
                <a:cubicBezTo>
                  <a:pt x="7672" y="128799"/>
                  <a:pt x="9287" y="127184"/>
                  <a:pt x="10902" y="126377"/>
                </a:cubicBezTo>
                <a:cubicBezTo>
                  <a:pt x="12114" y="125569"/>
                  <a:pt x="13729" y="125165"/>
                  <a:pt x="14940" y="125165"/>
                </a:cubicBezTo>
                <a:close/>
                <a:moveTo>
                  <a:pt x="155851" y="125165"/>
                </a:moveTo>
                <a:cubicBezTo>
                  <a:pt x="157466" y="125165"/>
                  <a:pt x="158678" y="125569"/>
                  <a:pt x="159889" y="126377"/>
                </a:cubicBezTo>
                <a:cubicBezTo>
                  <a:pt x="161504" y="127184"/>
                  <a:pt x="163119" y="128799"/>
                  <a:pt x="163523" y="130818"/>
                </a:cubicBezTo>
                <a:cubicBezTo>
                  <a:pt x="163926" y="132433"/>
                  <a:pt x="163926" y="134048"/>
                  <a:pt x="163523" y="135663"/>
                </a:cubicBezTo>
                <a:cubicBezTo>
                  <a:pt x="163119" y="136067"/>
                  <a:pt x="163119" y="136470"/>
                  <a:pt x="162715" y="136874"/>
                </a:cubicBezTo>
                <a:cubicBezTo>
                  <a:pt x="162311" y="138085"/>
                  <a:pt x="161100" y="139297"/>
                  <a:pt x="159889" y="140104"/>
                </a:cubicBezTo>
                <a:cubicBezTo>
                  <a:pt x="158678" y="140710"/>
                  <a:pt x="157365" y="141013"/>
                  <a:pt x="156053" y="141013"/>
                </a:cubicBezTo>
                <a:cubicBezTo>
                  <a:pt x="154741" y="141013"/>
                  <a:pt x="153429" y="140710"/>
                  <a:pt x="152217" y="140104"/>
                </a:cubicBezTo>
                <a:cubicBezTo>
                  <a:pt x="150199" y="138893"/>
                  <a:pt x="148987" y="137278"/>
                  <a:pt x="148180" y="135259"/>
                </a:cubicBezTo>
                <a:cubicBezTo>
                  <a:pt x="148180" y="134452"/>
                  <a:pt x="148180" y="133644"/>
                  <a:pt x="148180" y="133240"/>
                </a:cubicBezTo>
                <a:cubicBezTo>
                  <a:pt x="148180" y="131625"/>
                  <a:pt x="148180" y="130414"/>
                  <a:pt x="148987" y="129203"/>
                </a:cubicBezTo>
                <a:cubicBezTo>
                  <a:pt x="149391" y="128799"/>
                  <a:pt x="149795" y="128395"/>
                  <a:pt x="150199" y="127992"/>
                </a:cubicBezTo>
                <a:cubicBezTo>
                  <a:pt x="151410" y="126377"/>
                  <a:pt x="153429" y="125165"/>
                  <a:pt x="155851" y="125165"/>
                </a:cubicBezTo>
                <a:close/>
                <a:moveTo>
                  <a:pt x="85597" y="166752"/>
                </a:moveTo>
                <a:cubicBezTo>
                  <a:pt x="86405" y="166752"/>
                  <a:pt x="87213" y="166752"/>
                  <a:pt x="88020" y="167156"/>
                </a:cubicBezTo>
                <a:cubicBezTo>
                  <a:pt x="91250" y="168367"/>
                  <a:pt x="93269" y="171194"/>
                  <a:pt x="93269" y="174424"/>
                </a:cubicBezTo>
                <a:cubicBezTo>
                  <a:pt x="93269" y="178057"/>
                  <a:pt x="91250" y="180884"/>
                  <a:pt x="88020" y="182095"/>
                </a:cubicBezTo>
                <a:lnTo>
                  <a:pt x="82771" y="182095"/>
                </a:lnTo>
                <a:cubicBezTo>
                  <a:pt x="79541" y="180884"/>
                  <a:pt x="77522" y="178057"/>
                  <a:pt x="77522" y="174424"/>
                </a:cubicBezTo>
                <a:cubicBezTo>
                  <a:pt x="77522" y="171194"/>
                  <a:pt x="79541" y="168367"/>
                  <a:pt x="82771" y="167156"/>
                </a:cubicBezTo>
                <a:cubicBezTo>
                  <a:pt x="83579" y="166752"/>
                  <a:pt x="84386" y="166752"/>
                  <a:pt x="85597" y="166752"/>
                </a:cubicBezTo>
                <a:close/>
                <a:moveTo>
                  <a:pt x="82771" y="1"/>
                </a:moveTo>
                <a:cubicBezTo>
                  <a:pt x="76715" y="1212"/>
                  <a:pt x="72273" y="6864"/>
                  <a:pt x="72273" y="12921"/>
                </a:cubicBezTo>
                <a:cubicBezTo>
                  <a:pt x="72273" y="19381"/>
                  <a:pt x="76715" y="25033"/>
                  <a:pt x="82771" y="26245"/>
                </a:cubicBezTo>
                <a:lnTo>
                  <a:pt x="82771" y="58545"/>
                </a:lnTo>
                <a:lnTo>
                  <a:pt x="67025" y="42799"/>
                </a:lnTo>
                <a:cubicBezTo>
                  <a:pt x="66419" y="42193"/>
                  <a:pt x="65712" y="41890"/>
                  <a:pt x="65006" y="41890"/>
                </a:cubicBezTo>
                <a:cubicBezTo>
                  <a:pt x="64299" y="41890"/>
                  <a:pt x="63593" y="42193"/>
                  <a:pt x="62987" y="42799"/>
                </a:cubicBezTo>
                <a:cubicBezTo>
                  <a:pt x="62180" y="43606"/>
                  <a:pt x="62180" y="45221"/>
                  <a:pt x="62987" y="46433"/>
                </a:cubicBezTo>
                <a:lnTo>
                  <a:pt x="82771" y="66217"/>
                </a:lnTo>
                <a:lnTo>
                  <a:pt x="82771" y="89231"/>
                </a:lnTo>
                <a:lnTo>
                  <a:pt x="62583" y="77522"/>
                </a:lnTo>
                <a:lnTo>
                  <a:pt x="55719" y="50874"/>
                </a:lnTo>
                <a:cubicBezTo>
                  <a:pt x="55385" y="49536"/>
                  <a:pt x="54219" y="48752"/>
                  <a:pt x="52911" y="48752"/>
                </a:cubicBezTo>
                <a:cubicBezTo>
                  <a:pt x="52640" y="48752"/>
                  <a:pt x="52363" y="48786"/>
                  <a:pt x="52086" y="48855"/>
                </a:cubicBezTo>
                <a:cubicBezTo>
                  <a:pt x="50874" y="49259"/>
                  <a:pt x="50067" y="50874"/>
                  <a:pt x="50471" y="52085"/>
                </a:cubicBezTo>
                <a:lnTo>
                  <a:pt x="56123" y="73888"/>
                </a:lnTo>
                <a:lnTo>
                  <a:pt x="27860" y="57334"/>
                </a:lnTo>
                <a:cubicBezTo>
                  <a:pt x="29071" y="51681"/>
                  <a:pt x="26649" y="46029"/>
                  <a:pt x="21400" y="42799"/>
                </a:cubicBezTo>
                <a:cubicBezTo>
                  <a:pt x="19565" y="41729"/>
                  <a:pt x="17499" y="41237"/>
                  <a:pt x="15420" y="41237"/>
                </a:cubicBezTo>
                <a:cubicBezTo>
                  <a:pt x="12010" y="41237"/>
                  <a:pt x="8566" y="42560"/>
                  <a:pt x="6057" y="44818"/>
                </a:cubicBezTo>
                <a:cubicBezTo>
                  <a:pt x="4846" y="45625"/>
                  <a:pt x="4039" y="46836"/>
                  <a:pt x="3231" y="48048"/>
                </a:cubicBezTo>
                <a:cubicBezTo>
                  <a:pt x="3231" y="48451"/>
                  <a:pt x="2827" y="48855"/>
                  <a:pt x="2827" y="49259"/>
                </a:cubicBezTo>
                <a:cubicBezTo>
                  <a:pt x="1" y="55315"/>
                  <a:pt x="2424" y="62583"/>
                  <a:pt x="8480" y="66217"/>
                </a:cubicBezTo>
                <a:cubicBezTo>
                  <a:pt x="10499" y="67024"/>
                  <a:pt x="12517" y="67832"/>
                  <a:pt x="14940" y="67832"/>
                </a:cubicBezTo>
                <a:cubicBezTo>
                  <a:pt x="18978" y="67832"/>
                  <a:pt x="23015" y="65813"/>
                  <a:pt x="25438" y="62179"/>
                </a:cubicBezTo>
                <a:lnTo>
                  <a:pt x="53297" y="78329"/>
                </a:lnTo>
                <a:lnTo>
                  <a:pt x="31898" y="84386"/>
                </a:lnTo>
                <a:cubicBezTo>
                  <a:pt x="30283" y="84790"/>
                  <a:pt x="29475" y="86001"/>
                  <a:pt x="29879" y="87616"/>
                </a:cubicBezTo>
                <a:cubicBezTo>
                  <a:pt x="30283" y="88827"/>
                  <a:pt x="31494" y="89635"/>
                  <a:pt x="32705" y="89635"/>
                </a:cubicBezTo>
                <a:lnTo>
                  <a:pt x="33109" y="89635"/>
                </a:lnTo>
                <a:lnTo>
                  <a:pt x="60161" y="82367"/>
                </a:lnTo>
                <a:lnTo>
                  <a:pt x="79945" y="93672"/>
                </a:lnTo>
                <a:lnTo>
                  <a:pt x="60161" y="105381"/>
                </a:lnTo>
                <a:lnTo>
                  <a:pt x="33109" y="98114"/>
                </a:lnTo>
                <a:cubicBezTo>
                  <a:pt x="32901" y="98044"/>
                  <a:pt x="32682" y="98011"/>
                  <a:pt x="32458" y="98011"/>
                </a:cubicBezTo>
                <a:cubicBezTo>
                  <a:pt x="31379" y="98011"/>
                  <a:pt x="30213" y="98794"/>
                  <a:pt x="29879" y="100132"/>
                </a:cubicBezTo>
                <a:cubicBezTo>
                  <a:pt x="29475" y="101344"/>
                  <a:pt x="30283" y="102959"/>
                  <a:pt x="31898" y="103362"/>
                </a:cubicBezTo>
                <a:lnTo>
                  <a:pt x="53297" y="109015"/>
                </a:lnTo>
                <a:lnTo>
                  <a:pt x="25438" y="125165"/>
                </a:lnTo>
                <a:cubicBezTo>
                  <a:pt x="23015" y="121935"/>
                  <a:pt x="18798" y="119961"/>
                  <a:pt x="14581" y="119961"/>
                </a:cubicBezTo>
                <a:cubicBezTo>
                  <a:pt x="12473" y="119961"/>
                  <a:pt x="10364" y="120455"/>
                  <a:pt x="8480" y="121531"/>
                </a:cubicBezTo>
                <a:cubicBezTo>
                  <a:pt x="5250" y="123146"/>
                  <a:pt x="3231" y="125973"/>
                  <a:pt x="2020" y="129607"/>
                </a:cubicBezTo>
                <a:cubicBezTo>
                  <a:pt x="1212" y="132433"/>
                  <a:pt x="1616" y="135663"/>
                  <a:pt x="2827" y="138489"/>
                </a:cubicBezTo>
                <a:cubicBezTo>
                  <a:pt x="2827" y="138893"/>
                  <a:pt x="3231" y="139297"/>
                  <a:pt x="3231" y="139701"/>
                </a:cubicBezTo>
                <a:cubicBezTo>
                  <a:pt x="4039" y="140912"/>
                  <a:pt x="4846" y="141719"/>
                  <a:pt x="6057" y="142931"/>
                </a:cubicBezTo>
                <a:cubicBezTo>
                  <a:pt x="8480" y="144949"/>
                  <a:pt x="11306" y="146564"/>
                  <a:pt x="14940" y="146564"/>
                </a:cubicBezTo>
                <a:cubicBezTo>
                  <a:pt x="16959" y="146564"/>
                  <a:pt x="19381" y="145757"/>
                  <a:pt x="21400" y="144949"/>
                </a:cubicBezTo>
                <a:cubicBezTo>
                  <a:pt x="24630" y="142931"/>
                  <a:pt x="26649" y="140104"/>
                  <a:pt x="27860" y="136874"/>
                </a:cubicBezTo>
                <a:cubicBezTo>
                  <a:pt x="28264" y="134452"/>
                  <a:pt x="28264" y="132433"/>
                  <a:pt x="27860" y="130010"/>
                </a:cubicBezTo>
                <a:lnTo>
                  <a:pt x="56123" y="113860"/>
                </a:lnTo>
                <a:lnTo>
                  <a:pt x="50471" y="135663"/>
                </a:lnTo>
                <a:cubicBezTo>
                  <a:pt x="50067" y="136874"/>
                  <a:pt x="50874" y="138489"/>
                  <a:pt x="52086" y="138893"/>
                </a:cubicBezTo>
                <a:lnTo>
                  <a:pt x="52893" y="138893"/>
                </a:lnTo>
                <a:cubicBezTo>
                  <a:pt x="54104" y="138893"/>
                  <a:pt x="55316" y="138085"/>
                  <a:pt x="55719" y="136874"/>
                </a:cubicBezTo>
                <a:lnTo>
                  <a:pt x="62583" y="109822"/>
                </a:lnTo>
                <a:lnTo>
                  <a:pt x="82771" y="98517"/>
                </a:lnTo>
                <a:lnTo>
                  <a:pt x="82771" y="121531"/>
                </a:lnTo>
                <a:lnTo>
                  <a:pt x="62987" y="141316"/>
                </a:lnTo>
                <a:cubicBezTo>
                  <a:pt x="62180" y="142123"/>
                  <a:pt x="62180" y="144142"/>
                  <a:pt x="62987" y="144949"/>
                </a:cubicBezTo>
                <a:cubicBezTo>
                  <a:pt x="63593" y="145555"/>
                  <a:pt x="64299" y="145858"/>
                  <a:pt x="65006" y="145858"/>
                </a:cubicBezTo>
                <a:cubicBezTo>
                  <a:pt x="65712" y="145858"/>
                  <a:pt x="66419" y="145555"/>
                  <a:pt x="67025" y="144949"/>
                </a:cubicBezTo>
                <a:lnTo>
                  <a:pt x="82771" y="129203"/>
                </a:lnTo>
                <a:lnTo>
                  <a:pt x="82771" y="161503"/>
                </a:lnTo>
                <a:cubicBezTo>
                  <a:pt x="76715" y="162715"/>
                  <a:pt x="72273" y="168367"/>
                  <a:pt x="72273" y="174424"/>
                </a:cubicBezTo>
                <a:cubicBezTo>
                  <a:pt x="72273" y="180884"/>
                  <a:pt x="76715" y="186536"/>
                  <a:pt x="82771" y="187748"/>
                </a:cubicBezTo>
                <a:cubicBezTo>
                  <a:pt x="82771" y="187748"/>
                  <a:pt x="88020" y="187344"/>
                  <a:pt x="88020" y="187344"/>
                </a:cubicBezTo>
                <a:cubicBezTo>
                  <a:pt x="88020" y="187344"/>
                  <a:pt x="98518" y="184114"/>
                  <a:pt x="98518" y="174424"/>
                </a:cubicBezTo>
                <a:cubicBezTo>
                  <a:pt x="98518" y="168367"/>
                  <a:pt x="94076" y="162715"/>
                  <a:pt x="88020" y="161503"/>
                </a:cubicBezTo>
                <a:lnTo>
                  <a:pt x="88020" y="129203"/>
                </a:lnTo>
                <a:lnTo>
                  <a:pt x="103767" y="144949"/>
                </a:lnTo>
                <a:cubicBezTo>
                  <a:pt x="104574" y="145353"/>
                  <a:pt x="105382" y="145757"/>
                  <a:pt x="105785" y="145757"/>
                </a:cubicBezTo>
                <a:cubicBezTo>
                  <a:pt x="106593" y="145757"/>
                  <a:pt x="107400" y="145353"/>
                  <a:pt x="107804" y="144949"/>
                </a:cubicBezTo>
                <a:cubicBezTo>
                  <a:pt x="109015" y="144142"/>
                  <a:pt x="109015" y="142123"/>
                  <a:pt x="107804" y="141316"/>
                </a:cubicBezTo>
                <a:lnTo>
                  <a:pt x="88020" y="121531"/>
                </a:lnTo>
                <a:lnTo>
                  <a:pt x="88020" y="98517"/>
                </a:lnTo>
                <a:lnTo>
                  <a:pt x="108208" y="109822"/>
                </a:lnTo>
                <a:lnTo>
                  <a:pt x="115476" y="136874"/>
                </a:lnTo>
                <a:cubicBezTo>
                  <a:pt x="115476" y="138085"/>
                  <a:pt x="116687" y="138893"/>
                  <a:pt x="117898" y="138893"/>
                </a:cubicBezTo>
                <a:lnTo>
                  <a:pt x="118706" y="138893"/>
                </a:lnTo>
                <a:cubicBezTo>
                  <a:pt x="119917" y="138489"/>
                  <a:pt x="120724" y="136874"/>
                  <a:pt x="120321" y="135663"/>
                </a:cubicBezTo>
                <a:lnTo>
                  <a:pt x="114668" y="113860"/>
                </a:lnTo>
                <a:lnTo>
                  <a:pt x="114668" y="113860"/>
                </a:lnTo>
                <a:lnTo>
                  <a:pt x="142931" y="130010"/>
                </a:lnTo>
                <a:cubicBezTo>
                  <a:pt x="142527" y="132433"/>
                  <a:pt x="142527" y="134452"/>
                  <a:pt x="143335" y="136874"/>
                </a:cubicBezTo>
                <a:cubicBezTo>
                  <a:pt x="144142" y="140104"/>
                  <a:pt x="146565" y="142931"/>
                  <a:pt x="149391" y="144949"/>
                </a:cubicBezTo>
                <a:cubicBezTo>
                  <a:pt x="151410" y="145757"/>
                  <a:pt x="153832" y="146564"/>
                  <a:pt x="155851" y="146564"/>
                </a:cubicBezTo>
                <a:cubicBezTo>
                  <a:pt x="159485" y="146564"/>
                  <a:pt x="162715" y="144949"/>
                  <a:pt x="164734" y="142931"/>
                </a:cubicBezTo>
                <a:cubicBezTo>
                  <a:pt x="165945" y="141719"/>
                  <a:pt x="166753" y="140912"/>
                  <a:pt x="167560" y="139701"/>
                </a:cubicBezTo>
                <a:cubicBezTo>
                  <a:pt x="167560" y="139297"/>
                  <a:pt x="167964" y="138893"/>
                  <a:pt x="167964" y="138489"/>
                </a:cubicBezTo>
                <a:cubicBezTo>
                  <a:pt x="169175" y="135663"/>
                  <a:pt x="169579" y="132433"/>
                  <a:pt x="168771" y="129607"/>
                </a:cubicBezTo>
                <a:cubicBezTo>
                  <a:pt x="167964" y="125973"/>
                  <a:pt x="165541" y="123146"/>
                  <a:pt x="162311" y="121531"/>
                </a:cubicBezTo>
                <a:cubicBezTo>
                  <a:pt x="160427" y="120455"/>
                  <a:pt x="158363" y="119961"/>
                  <a:pt x="156300" y="119961"/>
                </a:cubicBezTo>
                <a:cubicBezTo>
                  <a:pt x="152173" y="119961"/>
                  <a:pt x="148045" y="121935"/>
                  <a:pt x="145354" y="125165"/>
                </a:cubicBezTo>
                <a:lnTo>
                  <a:pt x="117494" y="109015"/>
                </a:lnTo>
                <a:lnTo>
                  <a:pt x="138893" y="103362"/>
                </a:lnTo>
                <a:cubicBezTo>
                  <a:pt x="140508" y="102959"/>
                  <a:pt x="141316" y="101344"/>
                  <a:pt x="140912" y="100132"/>
                </a:cubicBezTo>
                <a:cubicBezTo>
                  <a:pt x="140578" y="98794"/>
                  <a:pt x="139412" y="98011"/>
                  <a:pt x="138333" y="98011"/>
                </a:cubicBezTo>
                <a:cubicBezTo>
                  <a:pt x="138110" y="98011"/>
                  <a:pt x="137890" y="98044"/>
                  <a:pt x="137682" y="98114"/>
                </a:cubicBezTo>
                <a:lnTo>
                  <a:pt x="110630" y="105381"/>
                </a:lnTo>
                <a:lnTo>
                  <a:pt x="90846" y="93672"/>
                </a:lnTo>
                <a:lnTo>
                  <a:pt x="110630" y="82367"/>
                </a:lnTo>
                <a:lnTo>
                  <a:pt x="137682" y="89635"/>
                </a:lnTo>
                <a:lnTo>
                  <a:pt x="138490" y="89635"/>
                </a:lnTo>
                <a:cubicBezTo>
                  <a:pt x="139701" y="89635"/>
                  <a:pt x="140508" y="88827"/>
                  <a:pt x="140912" y="87616"/>
                </a:cubicBezTo>
                <a:cubicBezTo>
                  <a:pt x="141316" y="86001"/>
                  <a:pt x="140508" y="84790"/>
                  <a:pt x="138893" y="84386"/>
                </a:cubicBezTo>
                <a:lnTo>
                  <a:pt x="117494" y="78329"/>
                </a:lnTo>
                <a:lnTo>
                  <a:pt x="145354" y="62179"/>
                </a:lnTo>
                <a:cubicBezTo>
                  <a:pt x="147776" y="65813"/>
                  <a:pt x="151814" y="67832"/>
                  <a:pt x="155851" y="67832"/>
                </a:cubicBezTo>
                <a:cubicBezTo>
                  <a:pt x="158274" y="67832"/>
                  <a:pt x="160293" y="67024"/>
                  <a:pt x="162311" y="66217"/>
                </a:cubicBezTo>
                <a:cubicBezTo>
                  <a:pt x="168368" y="62583"/>
                  <a:pt x="170790" y="55315"/>
                  <a:pt x="167964" y="49259"/>
                </a:cubicBezTo>
                <a:cubicBezTo>
                  <a:pt x="167964" y="48855"/>
                  <a:pt x="167964" y="48451"/>
                  <a:pt x="167560" y="48048"/>
                </a:cubicBezTo>
                <a:cubicBezTo>
                  <a:pt x="166753" y="46836"/>
                  <a:pt x="165945" y="45625"/>
                  <a:pt x="164734" y="44818"/>
                </a:cubicBezTo>
                <a:cubicBezTo>
                  <a:pt x="162225" y="42560"/>
                  <a:pt x="158937" y="41237"/>
                  <a:pt x="155548" y="41237"/>
                </a:cubicBezTo>
                <a:cubicBezTo>
                  <a:pt x="153482" y="41237"/>
                  <a:pt x="151379" y="41729"/>
                  <a:pt x="149391" y="42799"/>
                </a:cubicBezTo>
                <a:cubicBezTo>
                  <a:pt x="144142" y="46029"/>
                  <a:pt x="141720" y="51681"/>
                  <a:pt x="142931" y="57334"/>
                </a:cubicBezTo>
                <a:lnTo>
                  <a:pt x="114668" y="73888"/>
                </a:lnTo>
                <a:lnTo>
                  <a:pt x="120321" y="52085"/>
                </a:lnTo>
                <a:cubicBezTo>
                  <a:pt x="120724" y="50874"/>
                  <a:pt x="119917" y="49259"/>
                  <a:pt x="118706" y="48855"/>
                </a:cubicBezTo>
                <a:cubicBezTo>
                  <a:pt x="118428" y="48786"/>
                  <a:pt x="118151" y="48752"/>
                  <a:pt x="117882" y="48752"/>
                </a:cubicBezTo>
                <a:cubicBezTo>
                  <a:pt x="116584" y="48752"/>
                  <a:pt x="115476" y="49536"/>
                  <a:pt x="115476" y="50874"/>
                </a:cubicBezTo>
                <a:lnTo>
                  <a:pt x="108208" y="77522"/>
                </a:lnTo>
                <a:lnTo>
                  <a:pt x="88020" y="89231"/>
                </a:lnTo>
                <a:lnTo>
                  <a:pt x="88020" y="66217"/>
                </a:lnTo>
                <a:lnTo>
                  <a:pt x="107804" y="46433"/>
                </a:lnTo>
                <a:cubicBezTo>
                  <a:pt x="109015" y="45221"/>
                  <a:pt x="109015" y="43606"/>
                  <a:pt x="107804" y="42799"/>
                </a:cubicBezTo>
                <a:cubicBezTo>
                  <a:pt x="107198" y="42193"/>
                  <a:pt x="106492" y="41890"/>
                  <a:pt x="105836" y="41890"/>
                </a:cubicBezTo>
                <a:cubicBezTo>
                  <a:pt x="105180" y="41890"/>
                  <a:pt x="104574" y="42193"/>
                  <a:pt x="104170" y="42799"/>
                </a:cubicBezTo>
                <a:lnTo>
                  <a:pt x="88020" y="58545"/>
                </a:lnTo>
                <a:lnTo>
                  <a:pt x="88020" y="26245"/>
                </a:lnTo>
                <a:cubicBezTo>
                  <a:pt x="94076" y="25033"/>
                  <a:pt x="98921" y="19381"/>
                  <a:pt x="98921" y="12921"/>
                </a:cubicBezTo>
                <a:cubicBezTo>
                  <a:pt x="98921" y="6864"/>
                  <a:pt x="94076" y="1212"/>
                  <a:pt x="88020" y="1"/>
                </a:cubicBezTo>
                <a:lnTo>
                  <a:pt x="88020" y="404"/>
                </a:lnTo>
                <a:cubicBezTo>
                  <a:pt x="87213" y="1"/>
                  <a:pt x="86405" y="1"/>
                  <a:pt x="85597" y="1"/>
                </a:cubicBezTo>
                <a:cubicBezTo>
                  <a:pt x="84386" y="1"/>
                  <a:pt x="83579" y="1"/>
                  <a:pt x="82771" y="404"/>
                </a:cubicBezTo>
                <a:lnTo>
                  <a:pt x="82771" y="1"/>
                </a:lnTo>
                <a:close/>
              </a:path>
            </a:pathLst>
          </a:custGeom>
          <a:solidFill>
            <a:srgbClr val="A3816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186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" name="Google Shape;311;p49"/>
          <p:cNvSpPr/>
          <p:nvPr/>
        </p:nvSpPr>
        <p:spPr>
          <a:xfrm>
            <a:off x="296832" y="1713117"/>
            <a:ext cx="583605" cy="508211"/>
          </a:xfrm>
          <a:custGeom>
            <a:avLst/>
            <a:gdLst/>
            <a:ahLst/>
            <a:cxnLst/>
            <a:rect l="l" t="t" r="r" b="b"/>
            <a:pathLst>
              <a:path w="212220" h="184804" extrusionOk="0">
                <a:moveTo>
                  <a:pt x="106332" y="55781"/>
                </a:moveTo>
                <a:lnTo>
                  <a:pt x="113895" y="73132"/>
                </a:lnTo>
                <a:lnTo>
                  <a:pt x="115230" y="76691"/>
                </a:lnTo>
                <a:lnTo>
                  <a:pt x="118789" y="76246"/>
                </a:lnTo>
                <a:lnTo>
                  <a:pt x="137920" y="74022"/>
                </a:lnTo>
                <a:lnTo>
                  <a:pt x="126798" y="89149"/>
                </a:lnTo>
                <a:lnTo>
                  <a:pt x="124573" y="92708"/>
                </a:lnTo>
                <a:lnTo>
                  <a:pt x="126353" y="95377"/>
                </a:lnTo>
                <a:lnTo>
                  <a:pt x="137920" y="110949"/>
                </a:lnTo>
                <a:lnTo>
                  <a:pt x="137920" y="110949"/>
                </a:lnTo>
                <a:lnTo>
                  <a:pt x="119234" y="108725"/>
                </a:lnTo>
                <a:lnTo>
                  <a:pt x="115230" y="108280"/>
                </a:lnTo>
                <a:lnTo>
                  <a:pt x="113895" y="111839"/>
                </a:lnTo>
                <a:lnTo>
                  <a:pt x="106332" y="129190"/>
                </a:lnTo>
                <a:lnTo>
                  <a:pt x="98324" y="111839"/>
                </a:lnTo>
                <a:lnTo>
                  <a:pt x="96989" y="108280"/>
                </a:lnTo>
                <a:lnTo>
                  <a:pt x="92985" y="108725"/>
                </a:lnTo>
                <a:lnTo>
                  <a:pt x="74299" y="110949"/>
                </a:lnTo>
                <a:lnTo>
                  <a:pt x="74299" y="110949"/>
                </a:lnTo>
                <a:lnTo>
                  <a:pt x="85866" y="95377"/>
                </a:lnTo>
                <a:lnTo>
                  <a:pt x="87646" y="92708"/>
                </a:lnTo>
                <a:lnTo>
                  <a:pt x="85422" y="89149"/>
                </a:lnTo>
                <a:lnTo>
                  <a:pt x="74299" y="74022"/>
                </a:lnTo>
                <a:lnTo>
                  <a:pt x="93430" y="76246"/>
                </a:lnTo>
                <a:lnTo>
                  <a:pt x="96989" y="76691"/>
                </a:lnTo>
                <a:lnTo>
                  <a:pt x="98324" y="73132"/>
                </a:lnTo>
                <a:lnTo>
                  <a:pt x="106332" y="55781"/>
                </a:lnTo>
                <a:close/>
                <a:moveTo>
                  <a:pt x="54007" y="1"/>
                </a:moveTo>
                <a:cubicBezTo>
                  <a:pt x="53639" y="1"/>
                  <a:pt x="53277" y="57"/>
                  <a:pt x="52944" y="168"/>
                </a:cubicBezTo>
                <a:cubicBezTo>
                  <a:pt x="51609" y="1058"/>
                  <a:pt x="51164" y="2837"/>
                  <a:pt x="52054" y="4617"/>
                </a:cubicBezTo>
                <a:lnTo>
                  <a:pt x="62287" y="22413"/>
                </a:lnTo>
                <a:lnTo>
                  <a:pt x="49829" y="22413"/>
                </a:lnTo>
                <a:cubicBezTo>
                  <a:pt x="48050" y="22413"/>
                  <a:pt x="46715" y="23748"/>
                  <a:pt x="46715" y="25527"/>
                </a:cubicBezTo>
                <a:cubicBezTo>
                  <a:pt x="46715" y="27307"/>
                  <a:pt x="48050" y="28642"/>
                  <a:pt x="49829" y="28642"/>
                </a:cubicBezTo>
                <a:lnTo>
                  <a:pt x="65846" y="28642"/>
                </a:lnTo>
                <a:lnTo>
                  <a:pt x="73854" y="42434"/>
                </a:lnTo>
                <a:lnTo>
                  <a:pt x="41376" y="42434"/>
                </a:lnTo>
                <a:cubicBezTo>
                  <a:pt x="39596" y="42434"/>
                  <a:pt x="38262" y="43768"/>
                  <a:pt x="38262" y="45103"/>
                </a:cubicBezTo>
                <a:cubicBezTo>
                  <a:pt x="38262" y="46883"/>
                  <a:pt x="39596" y="48217"/>
                  <a:pt x="41376" y="48217"/>
                </a:cubicBezTo>
                <a:lnTo>
                  <a:pt x="77413" y="48217"/>
                </a:lnTo>
                <a:lnTo>
                  <a:pt x="89871" y="70018"/>
                </a:lnTo>
                <a:lnTo>
                  <a:pt x="61397" y="66903"/>
                </a:lnTo>
                <a:lnTo>
                  <a:pt x="61397" y="66903"/>
                </a:lnTo>
                <a:lnTo>
                  <a:pt x="77858" y="89149"/>
                </a:lnTo>
                <a:lnTo>
                  <a:pt x="53388" y="89149"/>
                </a:lnTo>
                <a:lnTo>
                  <a:pt x="35592" y="58450"/>
                </a:lnTo>
                <a:cubicBezTo>
                  <a:pt x="34951" y="57488"/>
                  <a:pt x="33847" y="56757"/>
                  <a:pt x="32781" y="56757"/>
                </a:cubicBezTo>
                <a:cubicBezTo>
                  <a:pt x="32368" y="56757"/>
                  <a:pt x="31961" y="56867"/>
                  <a:pt x="31588" y="57116"/>
                </a:cubicBezTo>
                <a:cubicBezTo>
                  <a:pt x="30253" y="58005"/>
                  <a:pt x="29364" y="59785"/>
                  <a:pt x="30253" y="61120"/>
                </a:cubicBezTo>
                <a:lnTo>
                  <a:pt x="46715" y="89149"/>
                </a:lnTo>
                <a:lnTo>
                  <a:pt x="30698" y="89149"/>
                </a:lnTo>
                <a:lnTo>
                  <a:pt x="22690" y="75357"/>
                </a:lnTo>
                <a:cubicBezTo>
                  <a:pt x="22115" y="74495"/>
                  <a:pt x="21170" y="74004"/>
                  <a:pt x="20213" y="74004"/>
                </a:cubicBezTo>
                <a:cubicBezTo>
                  <a:pt x="19687" y="74004"/>
                  <a:pt x="19159" y="74152"/>
                  <a:pt x="18686" y="74467"/>
                </a:cubicBezTo>
                <a:cubicBezTo>
                  <a:pt x="17351" y="75357"/>
                  <a:pt x="16906" y="77136"/>
                  <a:pt x="17351" y="78471"/>
                </a:cubicBezTo>
                <a:lnTo>
                  <a:pt x="24025" y="89149"/>
                </a:lnTo>
                <a:lnTo>
                  <a:pt x="3114" y="89149"/>
                </a:lnTo>
                <a:cubicBezTo>
                  <a:pt x="1335" y="89149"/>
                  <a:pt x="0" y="90483"/>
                  <a:pt x="0" y="92263"/>
                </a:cubicBezTo>
                <a:cubicBezTo>
                  <a:pt x="0" y="94043"/>
                  <a:pt x="1335" y="95377"/>
                  <a:pt x="3114" y="95377"/>
                </a:cubicBezTo>
                <a:lnTo>
                  <a:pt x="24025" y="95377"/>
                </a:lnTo>
                <a:lnTo>
                  <a:pt x="17796" y="106055"/>
                </a:lnTo>
                <a:cubicBezTo>
                  <a:pt x="16906" y="107835"/>
                  <a:pt x="17351" y="109614"/>
                  <a:pt x="18686" y="110059"/>
                </a:cubicBezTo>
                <a:cubicBezTo>
                  <a:pt x="19131" y="110504"/>
                  <a:pt x="19576" y="110504"/>
                  <a:pt x="20021" y="110504"/>
                </a:cubicBezTo>
                <a:cubicBezTo>
                  <a:pt x="21355" y="110504"/>
                  <a:pt x="22245" y="110059"/>
                  <a:pt x="22690" y="109169"/>
                </a:cubicBezTo>
                <a:lnTo>
                  <a:pt x="30698" y="95377"/>
                </a:lnTo>
                <a:lnTo>
                  <a:pt x="46715" y="95377"/>
                </a:lnTo>
                <a:lnTo>
                  <a:pt x="30253" y="123406"/>
                </a:lnTo>
                <a:cubicBezTo>
                  <a:pt x="29809" y="124741"/>
                  <a:pt x="30253" y="126521"/>
                  <a:pt x="31588" y="127410"/>
                </a:cubicBezTo>
                <a:cubicBezTo>
                  <a:pt x="32033" y="127855"/>
                  <a:pt x="32478" y="127855"/>
                  <a:pt x="32923" y="127855"/>
                </a:cubicBezTo>
                <a:cubicBezTo>
                  <a:pt x="33813" y="127855"/>
                  <a:pt x="35147" y="127410"/>
                  <a:pt x="35592" y="126521"/>
                </a:cubicBezTo>
                <a:lnTo>
                  <a:pt x="53388" y="95377"/>
                </a:lnTo>
                <a:lnTo>
                  <a:pt x="78303" y="95377"/>
                </a:lnTo>
                <a:lnTo>
                  <a:pt x="61397" y="118512"/>
                </a:lnTo>
                <a:lnTo>
                  <a:pt x="89426" y="115398"/>
                </a:lnTo>
                <a:lnTo>
                  <a:pt x="77413" y="136309"/>
                </a:lnTo>
                <a:lnTo>
                  <a:pt x="41376" y="136309"/>
                </a:lnTo>
                <a:cubicBezTo>
                  <a:pt x="39596" y="136309"/>
                  <a:pt x="38262" y="137643"/>
                  <a:pt x="38262" y="139423"/>
                </a:cubicBezTo>
                <a:cubicBezTo>
                  <a:pt x="38262" y="141203"/>
                  <a:pt x="39596" y="142537"/>
                  <a:pt x="41376" y="142537"/>
                </a:cubicBezTo>
                <a:lnTo>
                  <a:pt x="73854" y="142537"/>
                </a:lnTo>
                <a:lnTo>
                  <a:pt x="65846" y="156329"/>
                </a:lnTo>
                <a:lnTo>
                  <a:pt x="49829" y="156329"/>
                </a:lnTo>
                <a:cubicBezTo>
                  <a:pt x="48050" y="156329"/>
                  <a:pt x="46715" y="157664"/>
                  <a:pt x="46715" y="158999"/>
                </a:cubicBezTo>
                <a:cubicBezTo>
                  <a:pt x="46715" y="160778"/>
                  <a:pt x="48050" y="162113"/>
                  <a:pt x="49829" y="162113"/>
                </a:cubicBezTo>
                <a:lnTo>
                  <a:pt x="62287" y="162113"/>
                </a:lnTo>
                <a:lnTo>
                  <a:pt x="52054" y="180354"/>
                </a:lnTo>
                <a:cubicBezTo>
                  <a:pt x="51164" y="181689"/>
                  <a:pt x="51609" y="183468"/>
                  <a:pt x="52944" y="184358"/>
                </a:cubicBezTo>
                <a:cubicBezTo>
                  <a:pt x="53388" y="184358"/>
                  <a:pt x="54278" y="184803"/>
                  <a:pt x="54723" y="184803"/>
                </a:cubicBezTo>
                <a:cubicBezTo>
                  <a:pt x="55613" y="184803"/>
                  <a:pt x="56503" y="183913"/>
                  <a:pt x="56948" y="183024"/>
                </a:cubicBezTo>
                <a:lnTo>
                  <a:pt x="67625" y="165227"/>
                </a:lnTo>
                <a:lnTo>
                  <a:pt x="73854" y="175905"/>
                </a:lnTo>
                <a:cubicBezTo>
                  <a:pt x="74299" y="176795"/>
                  <a:pt x="75634" y="177240"/>
                  <a:pt x="76523" y="177240"/>
                </a:cubicBezTo>
                <a:lnTo>
                  <a:pt x="77858" y="177240"/>
                </a:lnTo>
                <a:cubicBezTo>
                  <a:pt x="79193" y="176350"/>
                  <a:pt x="79638" y="174570"/>
                  <a:pt x="79193" y="173236"/>
                </a:cubicBezTo>
                <a:lnTo>
                  <a:pt x="71185" y="158999"/>
                </a:lnTo>
                <a:lnTo>
                  <a:pt x="78748" y="145207"/>
                </a:lnTo>
                <a:lnTo>
                  <a:pt x="95209" y="173236"/>
                </a:lnTo>
                <a:cubicBezTo>
                  <a:pt x="95654" y="174570"/>
                  <a:pt x="96544" y="175015"/>
                  <a:pt x="97879" y="175015"/>
                </a:cubicBezTo>
                <a:cubicBezTo>
                  <a:pt x="98324" y="175015"/>
                  <a:pt x="98769" y="174570"/>
                  <a:pt x="99214" y="174570"/>
                </a:cubicBezTo>
                <a:cubicBezTo>
                  <a:pt x="100548" y="173681"/>
                  <a:pt x="100993" y="171901"/>
                  <a:pt x="100103" y="170566"/>
                </a:cubicBezTo>
                <a:lnTo>
                  <a:pt x="82307" y="139423"/>
                </a:lnTo>
                <a:lnTo>
                  <a:pt x="94764" y="118067"/>
                </a:lnTo>
                <a:lnTo>
                  <a:pt x="106332" y="143872"/>
                </a:lnTo>
                <a:lnTo>
                  <a:pt x="117455" y="118067"/>
                </a:lnTo>
                <a:lnTo>
                  <a:pt x="129912" y="139423"/>
                </a:lnTo>
                <a:lnTo>
                  <a:pt x="112116" y="170566"/>
                </a:lnTo>
                <a:cubicBezTo>
                  <a:pt x="111226" y="171901"/>
                  <a:pt x="111671" y="173681"/>
                  <a:pt x="113006" y="174570"/>
                </a:cubicBezTo>
                <a:cubicBezTo>
                  <a:pt x="113450" y="174570"/>
                  <a:pt x="114340" y="175015"/>
                  <a:pt x="114785" y="175015"/>
                </a:cubicBezTo>
                <a:cubicBezTo>
                  <a:pt x="115675" y="175015"/>
                  <a:pt x="116565" y="174570"/>
                  <a:pt x="117010" y="173236"/>
                </a:cubicBezTo>
                <a:lnTo>
                  <a:pt x="133471" y="145207"/>
                </a:lnTo>
                <a:lnTo>
                  <a:pt x="141479" y="158999"/>
                </a:lnTo>
                <a:lnTo>
                  <a:pt x="133471" y="172791"/>
                </a:lnTo>
                <a:cubicBezTo>
                  <a:pt x="132581" y="174570"/>
                  <a:pt x="133026" y="176350"/>
                  <a:pt x="134361" y="177240"/>
                </a:cubicBezTo>
                <a:lnTo>
                  <a:pt x="135696" y="177240"/>
                </a:lnTo>
                <a:cubicBezTo>
                  <a:pt x="137030" y="177240"/>
                  <a:pt x="137920" y="176795"/>
                  <a:pt x="138365" y="175905"/>
                </a:cubicBezTo>
                <a:lnTo>
                  <a:pt x="144594" y="165227"/>
                </a:lnTo>
                <a:lnTo>
                  <a:pt x="155271" y="183024"/>
                </a:lnTo>
                <a:cubicBezTo>
                  <a:pt x="155716" y="183913"/>
                  <a:pt x="156606" y="184803"/>
                  <a:pt x="157941" y="184803"/>
                </a:cubicBezTo>
                <a:cubicBezTo>
                  <a:pt x="158386" y="184803"/>
                  <a:pt x="158831" y="184358"/>
                  <a:pt x="159276" y="184358"/>
                </a:cubicBezTo>
                <a:cubicBezTo>
                  <a:pt x="160610" y="183468"/>
                  <a:pt x="161055" y="181689"/>
                  <a:pt x="160165" y="180354"/>
                </a:cubicBezTo>
                <a:lnTo>
                  <a:pt x="149933" y="162113"/>
                </a:lnTo>
                <a:lnTo>
                  <a:pt x="162390" y="162113"/>
                </a:lnTo>
                <a:cubicBezTo>
                  <a:pt x="164169" y="162113"/>
                  <a:pt x="165504" y="160778"/>
                  <a:pt x="165504" y="158999"/>
                </a:cubicBezTo>
                <a:cubicBezTo>
                  <a:pt x="165504" y="157664"/>
                  <a:pt x="164169" y="156329"/>
                  <a:pt x="162390" y="156329"/>
                </a:cubicBezTo>
                <a:lnTo>
                  <a:pt x="146373" y="156329"/>
                </a:lnTo>
                <a:lnTo>
                  <a:pt x="138365" y="142537"/>
                </a:lnTo>
                <a:lnTo>
                  <a:pt x="170843" y="142537"/>
                </a:lnTo>
                <a:cubicBezTo>
                  <a:pt x="172623" y="142537"/>
                  <a:pt x="173957" y="141203"/>
                  <a:pt x="173957" y="139423"/>
                </a:cubicBezTo>
                <a:cubicBezTo>
                  <a:pt x="173957" y="137643"/>
                  <a:pt x="172623" y="136309"/>
                  <a:pt x="170843" y="136309"/>
                </a:cubicBezTo>
                <a:lnTo>
                  <a:pt x="135251" y="136309"/>
                </a:lnTo>
                <a:lnTo>
                  <a:pt x="122793" y="115398"/>
                </a:lnTo>
                <a:lnTo>
                  <a:pt x="122793" y="115398"/>
                </a:lnTo>
                <a:lnTo>
                  <a:pt x="150822" y="118512"/>
                </a:lnTo>
                <a:lnTo>
                  <a:pt x="133916" y="95377"/>
                </a:lnTo>
                <a:lnTo>
                  <a:pt x="158831" y="95377"/>
                </a:lnTo>
                <a:lnTo>
                  <a:pt x="176627" y="126521"/>
                </a:lnTo>
                <a:cubicBezTo>
                  <a:pt x="177517" y="127410"/>
                  <a:pt x="178406" y="127855"/>
                  <a:pt x="179296" y="127855"/>
                </a:cubicBezTo>
                <a:cubicBezTo>
                  <a:pt x="179741" y="127855"/>
                  <a:pt x="180186" y="127855"/>
                  <a:pt x="181076" y="127410"/>
                </a:cubicBezTo>
                <a:cubicBezTo>
                  <a:pt x="182411" y="126521"/>
                  <a:pt x="182855" y="124741"/>
                  <a:pt x="181966" y="123406"/>
                </a:cubicBezTo>
                <a:lnTo>
                  <a:pt x="165504" y="95377"/>
                </a:lnTo>
                <a:lnTo>
                  <a:pt x="181521" y="95377"/>
                </a:lnTo>
                <a:lnTo>
                  <a:pt x="189529" y="109169"/>
                </a:lnTo>
                <a:cubicBezTo>
                  <a:pt x="190419" y="110059"/>
                  <a:pt x="191309" y="110504"/>
                  <a:pt x="192198" y="110504"/>
                </a:cubicBezTo>
                <a:cubicBezTo>
                  <a:pt x="192643" y="110504"/>
                  <a:pt x="193088" y="110504"/>
                  <a:pt x="193533" y="110059"/>
                </a:cubicBezTo>
                <a:cubicBezTo>
                  <a:pt x="195313" y="109614"/>
                  <a:pt x="195758" y="107835"/>
                  <a:pt x="194868" y="106055"/>
                </a:cubicBezTo>
                <a:lnTo>
                  <a:pt x="188639" y="95377"/>
                </a:lnTo>
                <a:lnTo>
                  <a:pt x="209550" y="95377"/>
                </a:lnTo>
                <a:cubicBezTo>
                  <a:pt x="210884" y="95377"/>
                  <a:pt x="212219" y="94043"/>
                  <a:pt x="212219" y="92263"/>
                </a:cubicBezTo>
                <a:cubicBezTo>
                  <a:pt x="212219" y="90483"/>
                  <a:pt x="210884" y="89149"/>
                  <a:pt x="209105" y="89149"/>
                </a:cubicBezTo>
                <a:lnTo>
                  <a:pt x="188639" y="89149"/>
                </a:lnTo>
                <a:lnTo>
                  <a:pt x="194868" y="78471"/>
                </a:lnTo>
                <a:cubicBezTo>
                  <a:pt x="195758" y="77136"/>
                  <a:pt x="194868" y="75357"/>
                  <a:pt x="193533" y="74467"/>
                </a:cubicBezTo>
                <a:cubicBezTo>
                  <a:pt x="193060" y="74152"/>
                  <a:pt x="192532" y="74004"/>
                  <a:pt x="192006" y="74004"/>
                </a:cubicBezTo>
                <a:cubicBezTo>
                  <a:pt x="191049" y="74004"/>
                  <a:pt x="190104" y="74495"/>
                  <a:pt x="189529" y="75357"/>
                </a:cubicBezTo>
                <a:lnTo>
                  <a:pt x="181521" y="89149"/>
                </a:lnTo>
                <a:lnTo>
                  <a:pt x="165504" y="89149"/>
                </a:lnTo>
                <a:lnTo>
                  <a:pt x="181966" y="61120"/>
                </a:lnTo>
                <a:cubicBezTo>
                  <a:pt x="182855" y="59785"/>
                  <a:pt x="181966" y="58005"/>
                  <a:pt x="180631" y="57116"/>
                </a:cubicBezTo>
                <a:cubicBezTo>
                  <a:pt x="180258" y="56867"/>
                  <a:pt x="179851" y="56757"/>
                  <a:pt x="179438" y="56757"/>
                </a:cubicBezTo>
                <a:cubicBezTo>
                  <a:pt x="178372" y="56757"/>
                  <a:pt x="177268" y="57488"/>
                  <a:pt x="176627" y="58450"/>
                </a:cubicBezTo>
                <a:lnTo>
                  <a:pt x="158831" y="89149"/>
                </a:lnTo>
                <a:lnTo>
                  <a:pt x="134361" y="89149"/>
                </a:lnTo>
                <a:lnTo>
                  <a:pt x="150822" y="66903"/>
                </a:lnTo>
                <a:lnTo>
                  <a:pt x="122349" y="70018"/>
                </a:lnTo>
                <a:lnTo>
                  <a:pt x="135251" y="48217"/>
                </a:lnTo>
                <a:lnTo>
                  <a:pt x="170843" y="48217"/>
                </a:lnTo>
                <a:cubicBezTo>
                  <a:pt x="172623" y="48217"/>
                  <a:pt x="173957" y="46883"/>
                  <a:pt x="173957" y="45103"/>
                </a:cubicBezTo>
                <a:cubicBezTo>
                  <a:pt x="173957" y="43768"/>
                  <a:pt x="172623" y="42434"/>
                  <a:pt x="170843" y="42434"/>
                </a:cubicBezTo>
                <a:lnTo>
                  <a:pt x="138365" y="42434"/>
                </a:lnTo>
                <a:lnTo>
                  <a:pt x="146373" y="28642"/>
                </a:lnTo>
                <a:lnTo>
                  <a:pt x="162390" y="28642"/>
                </a:lnTo>
                <a:cubicBezTo>
                  <a:pt x="164169" y="28642"/>
                  <a:pt x="165504" y="27307"/>
                  <a:pt x="165504" y="25527"/>
                </a:cubicBezTo>
                <a:cubicBezTo>
                  <a:pt x="165504" y="23748"/>
                  <a:pt x="164169" y="22413"/>
                  <a:pt x="162390" y="22413"/>
                </a:cubicBezTo>
                <a:lnTo>
                  <a:pt x="149933" y="22413"/>
                </a:lnTo>
                <a:lnTo>
                  <a:pt x="160165" y="4617"/>
                </a:lnTo>
                <a:cubicBezTo>
                  <a:pt x="161055" y="2837"/>
                  <a:pt x="160610" y="1058"/>
                  <a:pt x="159276" y="168"/>
                </a:cubicBezTo>
                <a:cubicBezTo>
                  <a:pt x="158942" y="57"/>
                  <a:pt x="158580" y="1"/>
                  <a:pt x="158212" y="1"/>
                </a:cubicBezTo>
                <a:cubicBezTo>
                  <a:pt x="157107" y="1"/>
                  <a:pt x="155939" y="501"/>
                  <a:pt x="155271" y="1503"/>
                </a:cubicBezTo>
                <a:lnTo>
                  <a:pt x="144594" y="19744"/>
                </a:lnTo>
                <a:lnTo>
                  <a:pt x="138365" y="8621"/>
                </a:lnTo>
                <a:cubicBezTo>
                  <a:pt x="137790" y="7759"/>
                  <a:pt x="136845" y="7268"/>
                  <a:pt x="135888" y="7268"/>
                </a:cubicBezTo>
                <a:cubicBezTo>
                  <a:pt x="135362" y="7268"/>
                  <a:pt x="134834" y="7416"/>
                  <a:pt x="134361" y="7731"/>
                </a:cubicBezTo>
                <a:cubicBezTo>
                  <a:pt x="133026" y="8621"/>
                  <a:pt x="132581" y="10401"/>
                  <a:pt x="133471" y="11735"/>
                </a:cubicBezTo>
                <a:lnTo>
                  <a:pt x="141479" y="25527"/>
                </a:lnTo>
                <a:lnTo>
                  <a:pt x="133471" y="39319"/>
                </a:lnTo>
                <a:lnTo>
                  <a:pt x="117010" y="11290"/>
                </a:lnTo>
                <a:cubicBezTo>
                  <a:pt x="116342" y="10289"/>
                  <a:pt x="115174" y="9789"/>
                  <a:pt x="114069" y="9789"/>
                </a:cubicBezTo>
                <a:cubicBezTo>
                  <a:pt x="113701" y="9789"/>
                  <a:pt x="113339" y="9844"/>
                  <a:pt x="113006" y="9956"/>
                </a:cubicBezTo>
                <a:cubicBezTo>
                  <a:pt x="111671" y="10846"/>
                  <a:pt x="111226" y="12625"/>
                  <a:pt x="112116" y="13960"/>
                </a:cubicBezTo>
                <a:lnTo>
                  <a:pt x="129912" y="45103"/>
                </a:lnTo>
                <a:lnTo>
                  <a:pt x="117455" y="66903"/>
                </a:lnTo>
                <a:lnTo>
                  <a:pt x="106332" y="41099"/>
                </a:lnTo>
                <a:lnTo>
                  <a:pt x="94764" y="66903"/>
                </a:lnTo>
                <a:lnTo>
                  <a:pt x="82307" y="45103"/>
                </a:lnTo>
                <a:lnTo>
                  <a:pt x="100103" y="13960"/>
                </a:lnTo>
                <a:cubicBezTo>
                  <a:pt x="100993" y="12625"/>
                  <a:pt x="100548" y="10846"/>
                  <a:pt x="99214" y="9956"/>
                </a:cubicBezTo>
                <a:cubicBezTo>
                  <a:pt x="98841" y="9707"/>
                  <a:pt x="98433" y="9598"/>
                  <a:pt x="98020" y="9598"/>
                </a:cubicBezTo>
                <a:cubicBezTo>
                  <a:pt x="96954" y="9598"/>
                  <a:pt x="95851" y="10328"/>
                  <a:pt x="95209" y="11290"/>
                </a:cubicBezTo>
                <a:lnTo>
                  <a:pt x="78748" y="39319"/>
                </a:lnTo>
                <a:lnTo>
                  <a:pt x="70740" y="25527"/>
                </a:lnTo>
                <a:lnTo>
                  <a:pt x="79193" y="11735"/>
                </a:lnTo>
                <a:cubicBezTo>
                  <a:pt x="79638" y="10401"/>
                  <a:pt x="79193" y="8621"/>
                  <a:pt x="77858" y="7731"/>
                </a:cubicBezTo>
                <a:cubicBezTo>
                  <a:pt x="77385" y="7416"/>
                  <a:pt x="76857" y="7268"/>
                  <a:pt x="76332" y="7268"/>
                </a:cubicBezTo>
                <a:cubicBezTo>
                  <a:pt x="75374" y="7268"/>
                  <a:pt x="74429" y="7759"/>
                  <a:pt x="73854" y="8621"/>
                </a:cubicBezTo>
                <a:lnTo>
                  <a:pt x="67625" y="19744"/>
                </a:lnTo>
                <a:lnTo>
                  <a:pt x="56948" y="1503"/>
                </a:lnTo>
                <a:cubicBezTo>
                  <a:pt x="56280" y="501"/>
                  <a:pt x="55112" y="1"/>
                  <a:pt x="54007" y="1"/>
                </a:cubicBezTo>
                <a:close/>
              </a:path>
            </a:pathLst>
          </a:custGeom>
          <a:solidFill>
            <a:srgbClr val="A3816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186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4" name="Google Shape;311;p49"/>
          <p:cNvSpPr/>
          <p:nvPr/>
        </p:nvSpPr>
        <p:spPr>
          <a:xfrm>
            <a:off x="2421523" y="2190912"/>
            <a:ext cx="583605" cy="508211"/>
          </a:xfrm>
          <a:custGeom>
            <a:avLst/>
            <a:gdLst/>
            <a:ahLst/>
            <a:cxnLst/>
            <a:rect l="l" t="t" r="r" b="b"/>
            <a:pathLst>
              <a:path w="212220" h="184804" extrusionOk="0">
                <a:moveTo>
                  <a:pt x="106332" y="55781"/>
                </a:moveTo>
                <a:lnTo>
                  <a:pt x="113895" y="73132"/>
                </a:lnTo>
                <a:lnTo>
                  <a:pt x="115230" y="76691"/>
                </a:lnTo>
                <a:lnTo>
                  <a:pt x="118789" y="76246"/>
                </a:lnTo>
                <a:lnTo>
                  <a:pt x="137920" y="74022"/>
                </a:lnTo>
                <a:lnTo>
                  <a:pt x="126798" y="89149"/>
                </a:lnTo>
                <a:lnTo>
                  <a:pt x="124573" y="92708"/>
                </a:lnTo>
                <a:lnTo>
                  <a:pt x="126353" y="95377"/>
                </a:lnTo>
                <a:lnTo>
                  <a:pt x="137920" y="110949"/>
                </a:lnTo>
                <a:lnTo>
                  <a:pt x="137920" y="110949"/>
                </a:lnTo>
                <a:lnTo>
                  <a:pt x="119234" y="108725"/>
                </a:lnTo>
                <a:lnTo>
                  <a:pt x="115230" y="108280"/>
                </a:lnTo>
                <a:lnTo>
                  <a:pt x="113895" y="111839"/>
                </a:lnTo>
                <a:lnTo>
                  <a:pt x="106332" y="129190"/>
                </a:lnTo>
                <a:lnTo>
                  <a:pt x="98324" y="111839"/>
                </a:lnTo>
                <a:lnTo>
                  <a:pt x="96989" y="108280"/>
                </a:lnTo>
                <a:lnTo>
                  <a:pt x="92985" y="108725"/>
                </a:lnTo>
                <a:lnTo>
                  <a:pt x="74299" y="110949"/>
                </a:lnTo>
                <a:lnTo>
                  <a:pt x="74299" y="110949"/>
                </a:lnTo>
                <a:lnTo>
                  <a:pt x="85866" y="95377"/>
                </a:lnTo>
                <a:lnTo>
                  <a:pt x="87646" y="92708"/>
                </a:lnTo>
                <a:lnTo>
                  <a:pt x="85422" y="89149"/>
                </a:lnTo>
                <a:lnTo>
                  <a:pt x="74299" y="74022"/>
                </a:lnTo>
                <a:lnTo>
                  <a:pt x="93430" y="76246"/>
                </a:lnTo>
                <a:lnTo>
                  <a:pt x="96989" y="76691"/>
                </a:lnTo>
                <a:lnTo>
                  <a:pt x="98324" y="73132"/>
                </a:lnTo>
                <a:lnTo>
                  <a:pt x="106332" y="55781"/>
                </a:lnTo>
                <a:close/>
                <a:moveTo>
                  <a:pt x="54007" y="1"/>
                </a:moveTo>
                <a:cubicBezTo>
                  <a:pt x="53639" y="1"/>
                  <a:pt x="53277" y="57"/>
                  <a:pt x="52944" y="168"/>
                </a:cubicBezTo>
                <a:cubicBezTo>
                  <a:pt x="51609" y="1058"/>
                  <a:pt x="51164" y="2837"/>
                  <a:pt x="52054" y="4617"/>
                </a:cubicBezTo>
                <a:lnTo>
                  <a:pt x="62287" y="22413"/>
                </a:lnTo>
                <a:lnTo>
                  <a:pt x="49829" y="22413"/>
                </a:lnTo>
                <a:cubicBezTo>
                  <a:pt x="48050" y="22413"/>
                  <a:pt x="46715" y="23748"/>
                  <a:pt x="46715" y="25527"/>
                </a:cubicBezTo>
                <a:cubicBezTo>
                  <a:pt x="46715" y="27307"/>
                  <a:pt x="48050" y="28642"/>
                  <a:pt x="49829" y="28642"/>
                </a:cubicBezTo>
                <a:lnTo>
                  <a:pt x="65846" y="28642"/>
                </a:lnTo>
                <a:lnTo>
                  <a:pt x="73854" y="42434"/>
                </a:lnTo>
                <a:lnTo>
                  <a:pt x="41376" y="42434"/>
                </a:lnTo>
                <a:cubicBezTo>
                  <a:pt x="39596" y="42434"/>
                  <a:pt x="38262" y="43768"/>
                  <a:pt x="38262" y="45103"/>
                </a:cubicBezTo>
                <a:cubicBezTo>
                  <a:pt x="38262" y="46883"/>
                  <a:pt x="39596" y="48217"/>
                  <a:pt x="41376" y="48217"/>
                </a:cubicBezTo>
                <a:lnTo>
                  <a:pt x="77413" y="48217"/>
                </a:lnTo>
                <a:lnTo>
                  <a:pt x="89871" y="70018"/>
                </a:lnTo>
                <a:lnTo>
                  <a:pt x="61397" y="66903"/>
                </a:lnTo>
                <a:lnTo>
                  <a:pt x="61397" y="66903"/>
                </a:lnTo>
                <a:lnTo>
                  <a:pt x="77858" y="89149"/>
                </a:lnTo>
                <a:lnTo>
                  <a:pt x="53388" y="89149"/>
                </a:lnTo>
                <a:lnTo>
                  <a:pt x="35592" y="58450"/>
                </a:lnTo>
                <a:cubicBezTo>
                  <a:pt x="34951" y="57488"/>
                  <a:pt x="33847" y="56757"/>
                  <a:pt x="32781" y="56757"/>
                </a:cubicBezTo>
                <a:cubicBezTo>
                  <a:pt x="32368" y="56757"/>
                  <a:pt x="31961" y="56867"/>
                  <a:pt x="31588" y="57116"/>
                </a:cubicBezTo>
                <a:cubicBezTo>
                  <a:pt x="30253" y="58005"/>
                  <a:pt x="29364" y="59785"/>
                  <a:pt x="30253" y="61120"/>
                </a:cubicBezTo>
                <a:lnTo>
                  <a:pt x="46715" y="89149"/>
                </a:lnTo>
                <a:lnTo>
                  <a:pt x="30698" y="89149"/>
                </a:lnTo>
                <a:lnTo>
                  <a:pt x="22690" y="75357"/>
                </a:lnTo>
                <a:cubicBezTo>
                  <a:pt x="22115" y="74495"/>
                  <a:pt x="21170" y="74004"/>
                  <a:pt x="20213" y="74004"/>
                </a:cubicBezTo>
                <a:cubicBezTo>
                  <a:pt x="19687" y="74004"/>
                  <a:pt x="19159" y="74152"/>
                  <a:pt x="18686" y="74467"/>
                </a:cubicBezTo>
                <a:cubicBezTo>
                  <a:pt x="17351" y="75357"/>
                  <a:pt x="16906" y="77136"/>
                  <a:pt x="17351" y="78471"/>
                </a:cubicBezTo>
                <a:lnTo>
                  <a:pt x="24025" y="89149"/>
                </a:lnTo>
                <a:lnTo>
                  <a:pt x="3114" y="89149"/>
                </a:lnTo>
                <a:cubicBezTo>
                  <a:pt x="1335" y="89149"/>
                  <a:pt x="0" y="90483"/>
                  <a:pt x="0" y="92263"/>
                </a:cubicBezTo>
                <a:cubicBezTo>
                  <a:pt x="0" y="94043"/>
                  <a:pt x="1335" y="95377"/>
                  <a:pt x="3114" y="95377"/>
                </a:cubicBezTo>
                <a:lnTo>
                  <a:pt x="24025" y="95377"/>
                </a:lnTo>
                <a:lnTo>
                  <a:pt x="17796" y="106055"/>
                </a:lnTo>
                <a:cubicBezTo>
                  <a:pt x="16906" y="107835"/>
                  <a:pt x="17351" y="109614"/>
                  <a:pt x="18686" y="110059"/>
                </a:cubicBezTo>
                <a:cubicBezTo>
                  <a:pt x="19131" y="110504"/>
                  <a:pt x="19576" y="110504"/>
                  <a:pt x="20021" y="110504"/>
                </a:cubicBezTo>
                <a:cubicBezTo>
                  <a:pt x="21355" y="110504"/>
                  <a:pt x="22245" y="110059"/>
                  <a:pt x="22690" y="109169"/>
                </a:cubicBezTo>
                <a:lnTo>
                  <a:pt x="30698" y="95377"/>
                </a:lnTo>
                <a:lnTo>
                  <a:pt x="46715" y="95377"/>
                </a:lnTo>
                <a:lnTo>
                  <a:pt x="30253" y="123406"/>
                </a:lnTo>
                <a:cubicBezTo>
                  <a:pt x="29809" y="124741"/>
                  <a:pt x="30253" y="126521"/>
                  <a:pt x="31588" y="127410"/>
                </a:cubicBezTo>
                <a:cubicBezTo>
                  <a:pt x="32033" y="127855"/>
                  <a:pt x="32478" y="127855"/>
                  <a:pt x="32923" y="127855"/>
                </a:cubicBezTo>
                <a:cubicBezTo>
                  <a:pt x="33813" y="127855"/>
                  <a:pt x="35147" y="127410"/>
                  <a:pt x="35592" y="126521"/>
                </a:cubicBezTo>
                <a:lnTo>
                  <a:pt x="53388" y="95377"/>
                </a:lnTo>
                <a:lnTo>
                  <a:pt x="78303" y="95377"/>
                </a:lnTo>
                <a:lnTo>
                  <a:pt x="61397" y="118512"/>
                </a:lnTo>
                <a:lnTo>
                  <a:pt x="89426" y="115398"/>
                </a:lnTo>
                <a:lnTo>
                  <a:pt x="77413" y="136309"/>
                </a:lnTo>
                <a:lnTo>
                  <a:pt x="41376" y="136309"/>
                </a:lnTo>
                <a:cubicBezTo>
                  <a:pt x="39596" y="136309"/>
                  <a:pt x="38262" y="137643"/>
                  <a:pt x="38262" y="139423"/>
                </a:cubicBezTo>
                <a:cubicBezTo>
                  <a:pt x="38262" y="141203"/>
                  <a:pt x="39596" y="142537"/>
                  <a:pt x="41376" y="142537"/>
                </a:cubicBezTo>
                <a:lnTo>
                  <a:pt x="73854" y="142537"/>
                </a:lnTo>
                <a:lnTo>
                  <a:pt x="65846" y="156329"/>
                </a:lnTo>
                <a:lnTo>
                  <a:pt x="49829" y="156329"/>
                </a:lnTo>
                <a:cubicBezTo>
                  <a:pt x="48050" y="156329"/>
                  <a:pt x="46715" y="157664"/>
                  <a:pt x="46715" y="158999"/>
                </a:cubicBezTo>
                <a:cubicBezTo>
                  <a:pt x="46715" y="160778"/>
                  <a:pt x="48050" y="162113"/>
                  <a:pt x="49829" y="162113"/>
                </a:cubicBezTo>
                <a:lnTo>
                  <a:pt x="62287" y="162113"/>
                </a:lnTo>
                <a:lnTo>
                  <a:pt x="52054" y="180354"/>
                </a:lnTo>
                <a:cubicBezTo>
                  <a:pt x="51164" y="181689"/>
                  <a:pt x="51609" y="183468"/>
                  <a:pt x="52944" y="184358"/>
                </a:cubicBezTo>
                <a:cubicBezTo>
                  <a:pt x="53388" y="184358"/>
                  <a:pt x="54278" y="184803"/>
                  <a:pt x="54723" y="184803"/>
                </a:cubicBezTo>
                <a:cubicBezTo>
                  <a:pt x="55613" y="184803"/>
                  <a:pt x="56503" y="183913"/>
                  <a:pt x="56948" y="183024"/>
                </a:cubicBezTo>
                <a:lnTo>
                  <a:pt x="67625" y="165227"/>
                </a:lnTo>
                <a:lnTo>
                  <a:pt x="73854" y="175905"/>
                </a:lnTo>
                <a:cubicBezTo>
                  <a:pt x="74299" y="176795"/>
                  <a:pt x="75634" y="177240"/>
                  <a:pt x="76523" y="177240"/>
                </a:cubicBezTo>
                <a:lnTo>
                  <a:pt x="77858" y="177240"/>
                </a:lnTo>
                <a:cubicBezTo>
                  <a:pt x="79193" y="176350"/>
                  <a:pt x="79638" y="174570"/>
                  <a:pt x="79193" y="173236"/>
                </a:cubicBezTo>
                <a:lnTo>
                  <a:pt x="71185" y="158999"/>
                </a:lnTo>
                <a:lnTo>
                  <a:pt x="78748" y="145207"/>
                </a:lnTo>
                <a:lnTo>
                  <a:pt x="95209" y="173236"/>
                </a:lnTo>
                <a:cubicBezTo>
                  <a:pt x="95654" y="174570"/>
                  <a:pt x="96544" y="175015"/>
                  <a:pt x="97879" y="175015"/>
                </a:cubicBezTo>
                <a:cubicBezTo>
                  <a:pt x="98324" y="175015"/>
                  <a:pt x="98769" y="174570"/>
                  <a:pt x="99214" y="174570"/>
                </a:cubicBezTo>
                <a:cubicBezTo>
                  <a:pt x="100548" y="173681"/>
                  <a:pt x="100993" y="171901"/>
                  <a:pt x="100103" y="170566"/>
                </a:cubicBezTo>
                <a:lnTo>
                  <a:pt x="82307" y="139423"/>
                </a:lnTo>
                <a:lnTo>
                  <a:pt x="94764" y="118067"/>
                </a:lnTo>
                <a:lnTo>
                  <a:pt x="106332" y="143872"/>
                </a:lnTo>
                <a:lnTo>
                  <a:pt x="117455" y="118067"/>
                </a:lnTo>
                <a:lnTo>
                  <a:pt x="129912" y="139423"/>
                </a:lnTo>
                <a:lnTo>
                  <a:pt x="112116" y="170566"/>
                </a:lnTo>
                <a:cubicBezTo>
                  <a:pt x="111226" y="171901"/>
                  <a:pt x="111671" y="173681"/>
                  <a:pt x="113006" y="174570"/>
                </a:cubicBezTo>
                <a:cubicBezTo>
                  <a:pt x="113450" y="174570"/>
                  <a:pt x="114340" y="175015"/>
                  <a:pt x="114785" y="175015"/>
                </a:cubicBezTo>
                <a:cubicBezTo>
                  <a:pt x="115675" y="175015"/>
                  <a:pt x="116565" y="174570"/>
                  <a:pt x="117010" y="173236"/>
                </a:cubicBezTo>
                <a:lnTo>
                  <a:pt x="133471" y="145207"/>
                </a:lnTo>
                <a:lnTo>
                  <a:pt x="141479" y="158999"/>
                </a:lnTo>
                <a:lnTo>
                  <a:pt x="133471" y="172791"/>
                </a:lnTo>
                <a:cubicBezTo>
                  <a:pt x="132581" y="174570"/>
                  <a:pt x="133026" y="176350"/>
                  <a:pt x="134361" y="177240"/>
                </a:cubicBezTo>
                <a:lnTo>
                  <a:pt x="135696" y="177240"/>
                </a:lnTo>
                <a:cubicBezTo>
                  <a:pt x="137030" y="177240"/>
                  <a:pt x="137920" y="176795"/>
                  <a:pt x="138365" y="175905"/>
                </a:cubicBezTo>
                <a:lnTo>
                  <a:pt x="144594" y="165227"/>
                </a:lnTo>
                <a:lnTo>
                  <a:pt x="155271" y="183024"/>
                </a:lnTo>
                <a:cubicBezTo>
                  <a:pt x="155716" y="183913"/>
                  <a:pt x="156606" y="184803"/>
                  <a:pt x="157941" y="184803"/>
                </a:cubicBezTo>
                <a:cubicBezTo>
                  <a:pt x="158386" y="184803"/>
                  <a:pt x="158831" y="184358"/>
                  <a:pt x="159276" y="184358"/>
                </a:cubicBezTo>
                <a:cubicBezTo>
                  <a:pt x="160610" y="183468"/>
                  <a:pt x="161055" y="181689"/>
                  <a:pt x="160165" y="180354"/>
                </a:cubicBezTo>
                <a:lnTo>
                  <a:pt x="149933" y="162113"/>
                </a:lnTo>
                <a:lnTo>
                  <a:pt x="162390" y="162113"/>
                </a:lnTo>
                <a:cubicBezTo>
                  <a:pt x="164169" y="162113"/>
                  <a:pt x="165504" y="160778"/>
                  <a:pt x="165504" y="158999"/>
                </a:cubicBezTo>
                <a:cubicBezTo>
                  <a:pt x="165504" y="157664"/>
                  <a:pt x="164169" y="156329"/>
                  <a:pt x="162390" y="156329"/>
                </a:cubicBezTo>
                <a:lnTo>
                  <a:pt x="146373" y="156329"/>
                </a:lnTo>
                <a:lnTo>
                  <a:pt x="138365" y="142537"/>
                </a:lnTo>
                <a:lnTo>
                  <a:pt x="170843" y="142537"/>
                </a:lnTo>
                <a:cubicBezTo>
                  <a:pt x="172623" y="142537"/>
                  <a:pt x="173957" y="141203"/>
                  <a:pt x="173957" y="139423"/>
                </a:cubicBezTo>
                <a:cubicBezTo>
                  <a:pt x="173957" y="137643"/>
                  <a:pt x="172623" y="136309"/>
                  <a:pt x="170843" y="136309"/>
                </a:cubicBezTo>
                <a:lnTo>
                  <a:pt x="135251" y="136309"/>
                </a:lnTo>
                <a:lnTo>
                  <a:pt x="122793" y="115398"/>
                </a:lnTo>
                <a:lnTo>
                  <a:pt x="122793" y="115398"/>
                </a:lnTo>
                <a:lnTo>
                  <a:pt x="150822" y="118512"/>
                </a:lnTo>
                <a:lnTo>
                  <a:pt x="133916" y="95377"/>
                </a:lnTo>
                <a:lnTo>
                  <a:pt x="158831" y="95377"/>
                </a:lnTo>
                <a:lnTo>
                  <a:pt x="176627" y="126521"/>
                </a:lnTo>
                <a:cubicBezTo>
                  <a:pt x="177517" y="127410"/>
                  <a:pt x="178406" y="127855"/>
                  <a:pt x="179296" y="127855"/>
                </a:cubicBezTo>
                <a:cubicBezTo>
                  <a:pt x="179741" y="127855"/>
                  <a:pt x="180186" y="127855"/>
                  <a:pt x="181076" y="127410"/>
                </a:cubicBezTo>
                <a:cubicBezTo>
                  <a:pt x="182411" y="126521"/>
                  <a:pt x="182855" y="124741"/>
                  <a:pt x="181966" y="123406"/>
                </a:cubicBezTo>
                <a:lnTo>
                  <a:pt x="165504" y="95377"/>
                </a:lnTo>
                <a:lnTo>
                  <a:pt x="181521" y="95377"/>
                </a:lnTo>
                <a:lnTo>
                  <a:pt x="189529" y="109169"/>
                </a:lnTo>
                <a:cubicBezTo>
                  <a:pt x="190419" y="110059"/>
                  <a:pt x="191309" y="110504"/>
                  <a:pt x="192198" y="110504"/>
                </a:cubicBezTo>
                <a:cubicBezTo>
                  <a:pt x="192643" y="110504"/>
                  <a:pt x="193088" y="110504"/>
                  <a:pt x="193533" y="110059"/>
                </a:cubicBezTo>
                <a:cubicBezTo>
                  <a:pt x="195313" y="109614"/>
                  <a:pt x="195758" y="107835"/>
                  <a:pt x="194868" y="106055"/>
                </a:cubicBezTo>
                <a:lnTo>
                  <a:pt x="188639" y="95377"/>
                </a:lnTo>
                <a:lnTo>
                  <a:pt x="209550" y="95377"/>
                </a:lnTo>
                <a:cubicBezTo>
                  <a:pt x="210884" y="95377"/>
                  <a:pt x="212219" y="94043"/>
                  <a:pt x="212219" y="92263"/>
                </a:cubicBezTo>
                <a:cubicBezTo>
                  <a:pt x="212219" y="90483"/>
                  <a:pt x="210884" y="89149"/>
                  <a:pt x="209105" y="89149"/>
                </a:cubicBezTo>
                <a:lnTo>
                  <a:pt x="188639" y="89149"/>
                </a:lnTo>
                <a:lnTo>
                  <a:pt x="194868" y="78471"/>
                </a:lnTo>
                <a:cubicBezTo>
                  <a:pt x="195758" y="77136"/>
                  <a:pt x="194868" y="75357"/>
                  <a:pt x="193533" y="74467"/>
                </a:cubicBezTo>
                <a:cubicBezTo>
                  <a:pt x="193060" y="74152"/>
                  <a:pt x="192532" y="74004"/>
                  <a:pt x="192006" y="74004"/>
                </a:cubicBezTo>
                <a:cubicBezTo>
                  <a:pt x="191049" y="74004"/>
                  <a:pt x="190104" y="74495"/>
                  <a:pt x="189529" y="75357"/>
                </a:cubicBezTo>
                <a:lnTo>
                  <a:pt x="181521" y="89149"/>
                </a:lnTo>
                <a:lnTo>
                  <a:pt x="165504" y="89149"/>
                </a:lnTo>
                <a:lnTo>
                  <a:pt x="181966" y="61120"/>
                </a:lnTo>
                <a:cubicBezTo>
                  <a:pt x="182855" y="59785"/>
                  <a:pt x="181966" y="58005"/>
                  <a:pt x="180631" y="57116"/>
                </a:cubicBezTo>
                <a:cubicBezTo>
                  <a:pt x="180258" y="56867"/>
                  <a:pt x="179851" y="56757"/>
                  <a:pt x="179438" y="56757"/>
                </a:cubicBezTo>
                <a:cubicBezTo>
                  <a:pt x="178372" y="56757"/>
                  <a:pt x="177268" y="57488"/>
                  <a:pt x="176627" y="58450"/>
                </a:cubicBezTo>
                <a:lnTo>
                  <a:pt x="158831" y="89149"/>
                </a:lnTo>
                <a:lnTo>
                  <a:pt x="134361" y="89149"/>
                </a:lnTo>
                <a:lnTo>
                  <a:pt x="150822" y="66903"/>
                </a:lnTo>
                <a:lnTo>
                  <a:pt x="122349" y="70018"/>
                </a:lnTo>
                <a:lnTo>
                  <a:pt x="135251" y="48217"/>
                </a:lnTo>
                <a:lnTo>
                  <a:pt x="170843" y="48217"/>
                </a:lnTo>
                <a:cubicBezTo>
                  <a:pt x="172623" y="48217"/>
                  <a:pt x="173957" y="46883"/>
                  <a:pt x="173957" y="45103"/>
                </a:cubicBezTo>
                <a:cubicBezTo>
                  <a:pt x="173957" y="43768"/>
                  <a:pt x="172623" y="42434"/>
                  <a:pt x="170843" y="42434"/>
                </a:cubicBezTo>
                <a:lnTo>
                  <a:pt x="138365" y="42434"/>
                </a:lnTo>
                <a:lnTo>
                  <a:pt x="146373" y="28642"/>
                </a:lnTo>
                <a:lnTo>
                  <a:pt x="162390" y="28642"/>
                </a:lnTo>
                <a:cubicBezTo>
                  <a:pt x="164169" y="28642"/>
                  <a:pt x="165504" y="27307"/>
                  <a:pt x="165504" y="25527"/>
                </a:cubicBezTo>
                <a:cubicBezTo>
                  <a:pt x="165504" y="23748"/>
                  <a:pt x="164169" y="22413"/>
                  <a:pt x="162390" y="22413"/>
                </a:cubicBezTo>
                <a:lnTo>
                  <a:pt x="149933" y="22413"/>
                </a:lnTo>
                <a:lnTo>
                  <a:pt x="160165" y="4617"/>
                </a:lnTo>
                <a:cubicBezTo>
                  <a:pt x="161055" y="2837"/>
                  <a:pt x="160610" y="1058"/>
                  <a:pt x="159276" y="168"/>
                </a:cubicBezTo>
                <a:cubicBezTo>
                  <a:pt x="158942" y="57"/>
                  <a:pt x="158580" y="1"/>
                  <a:pt x="158212" y="1"/>
                </a:cubicBezTo>
                <a:cubicBezTo>
                  <a:pt x="157107" y="1"/>
                  <a:pt x="155939" y="501"/>
                  <a:pt x="155271" y="1503"/>
                </a:cubicBezTo>
                <a:lnTo>
                  <a:pt x="144594" y="19744"/>
                </a:lnTo>
                <a:lnTo>
                  <a:pt x="138365" y="8621"/>
                </a:lnTo>
                <a:cubicBezTo>
                  <a:pt x="137790" y="7759"/>
                  <a:pt x="136845" y="7268"/>
                  <a:pt x="135888" y="7268"/>
                </a:cubicBezTo>
                <a:cubicBezTo>
                  <a:pt x="135362" y="7268"/>
                  <a:pt x="134834" y="7416"/>
                  <a:pt x="134361" y="7731"/>
                </a:cubicBezTo>
                <a:cubicBezTo>
                  <a:pt x="133026" y="8621"/>
                  <a:pt x="132581" y="10401"/>
                  <a:pt x="133471" y="11735"/>
                </a:cubicBezTo>
                <a:lnTo>
                  <a:pt x="141479" y="25527"/>
                </a:lnTo>
                <a:lnTo>
                  <a:pt x="133471" y="39319"/>
                </a:lnTo>
                <a:lnTo>
                  <a:pt x="117010" y="11290"/>
                </a:lnTo>
                <a:cubicBezTo>
                  <a:pt x="116342" y="10289"/>
                  <a:pt x="115174" y="9789"/>
                  <a:pt x="114069" y="9789"/>
                </a:cubicBezTo>
                <a:cubicBezTo>
                  <a:pt x="113701" y="9789"/>
                  <a:pt x="113339" y="9844"/>
                  <a:pt x="113006" y="9956"/>
                </a:cubicBezTo>
                <a:cubicBezTo>
                  <a:pt x="111671" y="10846"/>
                  <a:pt x="111226" y="12625"/>
                  <a:pt x="112116" y="13960"/>
                </a:cubicBezTo>
                <a:lnTo>
                  <a:pt x="129912" y="45103"/>
                </a:lnTo>
                <a:lnTo>
                  <a:pt x="117455" y="66903"/>
                </a:lnTo>
                <a:lnTo>
                  <a:pt x="106332" y="41099"/>
                </a:lnTo>
                <a:lnTo>
                  <a:pt x="94764" y="66903"/>
                </a:lnTo>
                <a:lnTo>
                  <a:pt x="82307" y="45103"/>
                </a:lnTo>
                <a:lnTo>
                  <a:pt x="100103" y="13960"/>
                </a:lnTo>
                <a:cubicBezTo>
                  <a:pt x="100993" y="12625"/>
                  <a:pt x="100548" y="10846"/>
                  <a:pt x="99214" y="9956"/>
                </a:cubicBezTo>
                <a:cubicBezTo>
                  <a:pt x="98841" y="9707"/>
                  <a:pt x="98433" y="9598"/>
                  <a:pt x="98020" y="9598"/>
                </a:cubicBezTo>
                <a:cubicBezTo>
                  <a:pt x="96954" y="9598"/>
                  <a:pt x="95851" y="10328"/>
                  <a:pt x="95209" y="11290"/>
                </a:cubicBezTo>
                <a:lnTo>
                  <a:pt x="78748" y="39319"/>
                </a:lnTo>
                <a:lnTo>
                  <a:pt x="70740" y="25527"/>
                </a:lnTo>
                <a:lnTo>
                  <a:pt x="79193" y="11735"/>
                </a:lnTo>
                <a:cubicBezTo>
                  <a:pt x="79638" y="10401"/>
                  <a:pt x="79193" y="8621"/>
                  <a:pt x="77858" y="7731"/>
                </a:cubicBezTo>
                <a:cubicBezTo>
                  <a:pt x="77385" y="7416"/>
                  <a:pt x="76857" y="7268"/>
                  <a:pt x="76332" y="7268"/>
                </a:cubicBezTo>
                <a:cubicBezTo>
                  <a:pt x="75374" y="7268"/>
                  <a:pt x="74429" y="7759"/>
                  <a:pt x="73854" y="8621"/>
                </a:cubicBezTo>
                <a:lnTo>
                  <a:pt x="67625" y="19744"/>
                </a:lnTo>
                <a:lnTo>
                  <a:pt x="56948" y="1503"/>
                </a:lnTo>
                <a:cubicBezTo>
                  <a:pt x="56280" y="501"/>
                  <a:pt x="55112" y="1"/>
                  <a:pt x="54007" y="1"/>
                </a:cubicBezTo>
                <a:close/>
              </a:path>
            </a:pathLst>
          </a:custGeom>
          <a:solidFill>
            <a:srgbClr val="A3816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186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" name="Google Shape;312;p49"/>
          <p:cNvSpPr/>
          <p:nvPr/>
        </p:nvSpPr>
        <p:spPr>
          <a:xfrm>
            <a:off x="588635" y="5695166"/>
            <a:ext cx="469675" cy="516307"/>
          </a:xfrm>
          <a:custGeom>
            <a:avLst/>
            <a:gdLst/>
            <a:ahLst/>
            <a:cxnLst/>
            <a:rect l="l" t="t" r="r" b="b"/>
            <a:pathLst>
              <a:path w="170791" h="187748" extrusionOk="0">
                <a:moveTo>
                  <a:pt x="85597" y="5249"/>
                </a:moveTo>
                <a:cubicBezTo>
                  <a:pt x="86405" y="5249"/>
                  <a:pt x="87213" y="5249"/>
                  <a:pt x="88020" y="5653"/>
                </a:cubicBezTo>
                <a:cubicBezTo>
                  <a:pt x="91250" y="6864"/>
                  <a:pt x="93269" y="9691"/>
                  <a:pt x="93269" y="12921"/>
                </a:cubicBezTo>
                <a:cubicBezTo>
                  <a:pt x="93269" y="16555"/>
                  <a:pt x="91250" y="19381"/>
                  <a:pt x="88020" y="20592"/>
                </a:cubicBezTo>
                <a:cubicBezTo>
                  <a:pt x="87213" y="20996"/>
                  <a:pt x="86405" y="20996"/>
                  <a:pt x="85597" y="20996"/>
                </a:cubicBezTo>
                <a:cubicBezTo>
                  <a:pt x="84386" y="20996"/>
                  <a:pt x="83579" y="20996"/>
                  <a:pt x="82771" y="20592"/>
                </a:cubicBezTo>
                <a:cubicBezTo>
                  <a:pt x="79541" y="19381"/>
                  <a:pt x="77522" y="16555"/>
                  <a:pt x="77522" y="12921"/>
                </a:cubicBezTo>
                <a:cubicBezTo>
                  <a:pt x="77522" y="9691"/>
                  <a:pt x="79541" y="6864"/>
                  <a:pt x="82771" y="5653"/>
                </a:cubicBezTo>
                <a:cubicBezTo>
                  <a:pt x="83579" y="5249"/>
                  <a:pt x="84386" y="5249"/>
                  <a:pt x="85597" y="5249"/>
                </a:cubicBezTo>
                <a:close/>
                <a:moveTo>
                  <a:pt x="14940" y="46433"/>
                </a:moveTo>
                <a:cubicBezTo>
                  <a:pt x="16151" y="46433"/>
                  <a:pt x="17766" y="46836"/>
                  <a:pt x="18574" y="47644"/>
                </a:cubicBezTo>
                <a:cubicBezTo>
                  <a:pt x="21400" y="49259"/>
                  <a:pt x="22611" y="51681"/>
                  <a:pt x="22611" y="54508"/>
                </a:cubicBezTo>
                <a:cubicBezTo>
                  <a:pt x="22611" y="55719"/>
                  <a:pt x="22611" y="57334"/>
                  <a:pt x="21804" y="58545"/>
                </a:cubicBezTo>
                <a:cubicBezTo>
                  <a:pt x="21400" y="58949"/>
                  <a:pt x="21400" y="59353"/>
                  <a:pt x="20996" y="59757"/>
                </a:cubicBezTo>
                <a:cubicBezTo>
                  <a:pt x="19424" y="61329"/>
                  <a:pt x="17002" y="62391"/>
                  <a:pt x="14612" y="62391"/>
                </a:cubicBezTo>
                <a:cubicBezTo>
                  <a:pt x="13319" y="62391"/>
                  <a:pt x="12036" y="62080"/>
                  <a:pt x="10902" y="61372"/>
                </a:cubicBezTo>
                <a:cubicBezTo>
                  <a:pt x="7672" y="59353"/>
                  <a:pt x="6057" y="55315"/>
                  <a:pt x="7269" y="52085"/>
                </a:cubicBezTo>
                <a:cubicBezTo>
                  <a:pt x="7672" y="51681"/>
                  <a:pt x="7672" y="50874"/>
                  <a:pt x="8076" y="50874"/>
                </a:cubicBezTo>
                <a:cubicBezTo>
                  <a:pt x="8884" y="49259"/>
                  <a:pt x="9691" y="48451"/>
                  <a:pt x="10902" y="47644"/>
                </a:cubicBezTo>
                <a:cubicBezTo>
                  <a:pt x="12114" y="46836"/>
                  <a:pt x="13325" y="46433"/>
                  <a:pt x="14940" y="46433"/>
                </a:cubicBezTo>
                <a:close/>
                <a:moveTo>
                  <a:pt x="155851" y="46433"/>
                </a:moveTo>
                <a:cubicBezTo>
                  <a:pt x="157466" y="46433"/>
                  <a:pt x="158678" y="46836"/>
                  <a:pt x="159889" y="47644"/>
                </a:cubicBezTo>
                <a:cubicBezTo>
                  <a:pt x="161100" y="48451"/>
                  <a:pt x="162311" y="49259"/>
                  <a:pt x="162715" y="50874"/>
                </a:cubicBezTo>
                <a:cubicBezTo>
                  <a:pt x="163119" y="50874"/>
                  <a:pt x="163119" y="51681"/>
                  <a:pt x="163523" y="52085"/>
                </a:cubicBezTo>
                <a:cubicBezTo>
                  <a:pt x="164734" y="55315"/>
                  <a:pt x="163119" y="59353"/>
                  <a:pt x="159889" y="61372"/>
                </a:cubicBezTo>
                <a:cubicBezTo>
                  <a:pt x="158678" y="62179"/>
                  <a:pt x="157466" y="62583"/>
                  <a:pt x="155851" y="62583"/>
                </a:cubicBezTo>
                <a:cubicBezTo>
                  <a:pt x="153429" y="62583"/>
                  <a:pt x="151410" y="61372"/>
                  <a:pt x="150199" y="59757"/>
                </a:cubicBezTo>
                <a:cubicBezTo>
                  <a:pt x="149795" y="59353"/>
                  <a:pt x="149391" y="58949"/>
                  <a:pt x="148987" y="58545"/>
                </a:cubicBezTo>
                <a:cubicBezTo>
                  <a:pt x="148180" y="57334"/>
                  <a:pt x="148180" y="55719"/>
                  <a:pt x="148180" y="54508"/>
                </a:cubicBezTo>
                <a:cubicBezTo>
                  <a:pt x="148180" y="51681"/>
                  <a:pt x="149391" y="49259"/>
                  <a:pt x="152217" y="47644"/>
                </a:cubicBezTo>
                <a:cubicBezTo>
                  <a:pt x="153429" y="46836"/>
                  <a:pt x="154640" y="46433"/>
                  <a:pt x="155851" y="46433"/>
                </a:cubicBezTo>
                <a:close/>
                <a:moveTo>
                  <a:pt x="14940" y="125165"/>
                </a:moveTo>
                <a:cubicBezTo>
                  <a:pt x="17363" y="125165"/>
                  <a:pt x="19381" y="126377"/>
                  <a:pt x="20996" y="127992"/>
                </a:cubicBezTo>
                <a:cubicBezTo>
                  <a:pt x="20996" y="128395"/>
                  <a:pt x="21400" y="128799"/>
                  <a:pt x="21804" y="129203"/>
                </a:cubicBezTo>
                <a:cubicBezTo>
                  <a:pt x="22611" y="130414"/>
                  <a:pt x="22611" y="131625"/>
                  <a:pt x="22611" y="133240"/>
                </a:cubicBezTo>
                <a:cubicBezTo>
                  <a:pt x="22611" y="134048"/>
                  <a:pt x="22611" y="134452"/>
                  <a:pt x="22611" y="135259"/>
                </a:cubicBezTo>
                <a:cubicBezTo>
                  <a:pt x="21804" y="137278"/>
                  <a:pt x="20593" y="138893"/>
                  <a:pt x="18574" y="140104"/>
                </a:cubicBezTo>
                <a:cubicBezTo>
                  <a:pt x="17766" y="140912"/>
                  <a:pt x="16151" y="140912"/>
                  <a:pt x="14940" y="140912"/>
                </a:cubicBezTo>
                <a:cubicBezTo>
                  <a:pt x="13325" y="140912"/>
                  <a:pt x="12114" y="140508"/>
                  <a:pt x="10902" y="140104"/>
                </a:cubicBezTo>
                <a:cubicBezTo>
                  <a:pt x="9691" y="139297"/>
                  <a:pt x="8884" y="138085"/>
                  <a:pt x="8076" y="136874"/>
                </a:cubicBezTo>
                <a:cubicBezTo>
                  <a:pt x="7672" y="136470"/>
                  <a:pt x="7672" y="136067"/>
                  <a:pt x="7269" y="135663"/>
                </a:cubicBezTo>
                <a:cubicBezTo>
                  <a:pt x="6865" y="134048"/>
                  <a:pt x="6865" y="132433"/>
                  <a:pt x="7269" y="131222"/>
                </a:cubicBezTo>
                <a:cubicBezTo>
                  <a:pt x="7672" y="128799"/>
                  <a:pt x="9287" y="127184"/>
                  <a:pt x="10902" y="126377"/>
                </a:cubicBezTo>
                <a:cubicBezTo>
                  <a:pt x="12114" y="125569"/>
                  <a:pt x="13729" y="125165"/>
                  <a:pt x="14940" y="125165"/>
                </a:cubicBezTo>
                <a:close/>
                <a:moveTo>
                  <a:pt x="155851" y="125165"/>
                </a:moveTo>
                <a:cubicBezTo>
                  <a:pt x="157466" y="125165"/>
                  <a:pt x="158678" y="125569"/>
                  <a:pt x="159889" y="126377"/>
                </a:cubicBezTo>
                <a:cubicBezTo>
                  <a:pt x="161504" y="127184"/>
                  <a:pt x="163119" y="128799"/>
                  <a:pt x="163523" y="130818"/>
                </a:cubicBezTo>
                <a:cubicBezTo>
                  <a:pt x="163926" y="132433"/>
                  <a:pt x="163926" y="134048"/>
                  <a:pt x="163523" y="135663"/>
                </a:cubicBezTo>
                <a:cubicBezTo>
                  <a:pt x="163119" y="136067"/>
                  <a:pt x="163119" y="136470"/>
                  <a:pt x="162715" y="136874"/>
                </a:cubicBezTo>
                <a:cubicBezTo>
                  <a:pt x="162311" y="138085"/>
                  <a:pt x="161100" y="139297"/>
                  <a:pt x="159889" y="140104"/>
                </a:cubicBezTo>
                <a:cubicBezTo>
                  <a:pt x="158678" y="140710"/>
                  <a:pt x="157365" y="141013"/>
                  <a:pt x="156053" y="141013"/>
                </a:cubicBezTo>
                <a:cubicBezTo>
                  <a:pt x="154741" y="141013"/>
                  <a:pt x="153429" y="140710"/>
                  <a:pt x="152217" y="140104"/>
                </a:cubicBezTo>
                <a:cubicBezTo>
                  <a:pt x="150199" y="138893"/>
                  <a:pt x="148987" y="137278"/>
                  <a:pt x="148180" y="135259"/>
                </a:cubicBezTo>
                <a:cubicBezTo>
                  <a:pt x="148180" y="134452"/>
                  <a:pt x="148180" y="133644"/>
                  <a:pt x="148180" y="133240"/>
                </a:cubicBezTo>
                <a:cubicBezTo>
                  <a:pt x="148180" y="131625"/>
                  <a:pt x="148180" y="130414"/>
                  <a:pt x="148987" y="129203"/>
                </a:cubicBezTo>
                <a:cubicBezTo>
                  <a:pt x="149391" y="128799"/>
                  <a:pt x="149795" y="128395"/>
                  <a:pt x="150199" y="127992"/>
                </a:cubicBezTo>
                <a:cubicBezTo>
                  <a:pt x="151410" y="126377"/>
                  <a:pt x="153429" y="125165"/>
                  <a:pt x="155851" y="125165"/>
                </a:cubicBezTo>
                <a:close/>
                <a:moveTo>
                  <a:pt x="85597" y="166752"/>
                </a:moveTo>
                <a:cubicBezTo>
                  <a:pt x="86405" y="166752"/>
                  <a:pt x="87213" y="166752"/>
                  <a:pt x="88020" y="167156"/>
                </a:cubicBezTo>
                <a:cubicBezTo>
                  <a:pt x="91250" y="168367"/>
                  <a:pt x="93269" y="171194"/>
                  <a:pt x="93269" y="174424"/>
                </a:cubicBezTo>
                <a:cubicBezTo>
                  <a:pt x="93269" y="178057"/>
                  <a:pt x="91250" y="180884"/>
                  <a:pt x="88020" y="182095"/>
                </a:cubicBezTo>
                <a:lnTo>
                  <a:pt x="82771" y="182095"/>
                </a:lnTo>
                <a:cubicBezTo>
                  <a:pt x="79541" y="180884"/>
                  <a:pt x="77522" y="178057"/>
                  <a:pt x="77522" y="174424"/>
                </a:cubicBezTo>
                <a:cubicBezTo>
                  <a:pt x="77522" y="171194"/>
                  <a:pt x="79541" y="168367"/>
                  <a:pt x="82771" y="167156"/>
                </a:cubicBezTo>
                <a:cubicBezTo>
                  <a:pt x="83579" y="166752"/>
                  <a:pt x="84386" y="166752"/>
                  <a:pt x="85597" y="166752"/>
                </a:cubicBezTo>
                <a:close/>
                <a:moveTo>
                  <a:pt x="82771" y="1"/>
                </a:moveTo>
                <a:cubicBezTo>
                  <a:pt x="76715" y="1212"/>
                  <a:pt x="72273" y="6864"/>
                  <a:pt x="72273" y="12921"/>
                </a:cubicBezTo>
                <a:cubicBezTo>
                  <a:pt x="72273" y="19381"/>
                  <a:pt x="76715" y="25033"/>
                  <a:pt x="82771" y="26245"/>
                </a:cubicBezTo>
                <a:lnTo>
                  <a:pt x="82771" y="58545"/>
                </a:lnTo>
                <a:lnTo>
                  <a:pt x="67025" y="42799"/>
                </a:lnTo>
                <a:cubicBezTo>
                  <a:pt x="66419" y="42193"/>
                  <a:pt x="65712" y="41890"/>
                  <a:pt x="65006" y="41890"/>
                </a:cubicBezTo>
                <a:cubicBezTo>
                  <a:pt x="64299" y="41890"/>
                  <a:pt x="63593" y="42193"/>
                  <a:pt x="62987" y="42799"/>
                </a:cubicBezTo>
                <a:cubicBezTo>
                  <a:pt x="62180" y="43606"/>
                  <a:pt x="62180" y="45221"/>
                  <a:pt x="62987" y="46433"/>
                </a:cubicBezTo>
                <a:lnTo>
                  <a:pt x="82771" y="66217"/>
                </a:lnTo>
                <a:lnTo>
                  <a:pt x="82771" y="89231"/>
                </a:lnTo>
                <a:lnTo>
                  <a:pt x="62583" y="77522"/>
                </a:lnTo>
                <a:lnTo>
                  <a:pt x="55719" y="50874"/>
                </a:lnTo>
                <a:cubicBezTo>
                  <a:pt x="55385" y="49536"/>
                  <a:pt x="54219" y="48752"/>
                  <a:pt x="52911" y="48752"/>
                </a:cubicBezTo>
                <a:cubicBezTo>
                  <a:pt x="52640" y="48752"/>
                  <a:pt x="52363" y="48786"/>
                  <a:pt x="52086" y="48855"/>
                </a:cubicBezTo>
                <a:cubicBezTo>
                  <a:pt x="50874" y="49259"/>
                  <a:pt x="50067" y="50874"/>
                  <a:pt x="50471" y="52085"/>
                </a:cubicBezTo>
                <a:lnTo>
                  <a:pt x="56123" y="73888"/>
                </a:lnTo>
                <a:lnTo>
                  <a:pt x="27860" y="57334"/>
                </a:lnTo>
                <a:cubicBezTo>
                  <a:pt x="29071" y="51681"/>
                  <a:pt x="26649" y="46029"/>
                  <a:pt x="21400" y="42799"/>
                </a:cubicBezTo>
                <a:cubicBezTo>
                  <a:pt x="19565" y="41729"/>
                  <a:pt x="17499" y="41237"/>
                  <a:pt x="15420" y="41237"/>
                </a:cubicBezTo>
                <a:cubicBezTo>
                  <a:pt x="12010" y="41237"/>
                  <a:pt x="8566" y="42560"/>
                  <a:pt x="6057" y="44818"/>
                </a:cubicBezTo>
                <a:cubicBezTo>
                  <a:pt x="4846" y="45625"/>
                  <a:pt x="4039" y="46836"/>
                  <a:pt x="3231" y="48048"/>
                </a:cubicBezTo>
                <a:cubicBezTo>
                  <a:pt x="3231" y="48451"/>
                  <a:pt x="2827" y="48855"/>
                  <a:pt x="2827" y="49259"/>
                </a:cubicBezTo>
                <a:cubicBezTo>
                  <a:pt x="1" y="55315"/>
                  <a:pt x="2424" y="62583"/>
                  <a:pt x="8480" y="66217"/>
                </a:cubicBezTo>
                <a:cubicBezTo>
                  <a:pt x="10499" y="67024"/>
                  <a:pt x="12517" y="67832"/>
                  <a:pt x="14940" y="67832"/>
                </a:cubicBezTo>
                <a:cubicBezTo>
                  <a:pt x="18978" y="67832"/>
                  <a:pt x="23015" y="65813"/>
                  <a:pt x="25438" y="62179"/>
                </a:cubicBezTo>
                <a:lnTo>
                  <a:pt x="53297" y="78329"/>
                </a:lnTo>
                <a:lnTo>
                  <a:pt x="31898" y="84386"/>
                </a:lnTo>
                <a:cubicBezTo>
                  <a:pt x="30283" y="84790"/>
                  <a:pt x="29475" y="86001"/>
                  <a:pt x="29879" y="87616"/>
                </a:cubicBezTo>
                <a:cubicBezTo>
                  <a:pt x="30283" y="88827"/>
                  <a:pt x="31494" y="89635"/>
                  <a:pt x="32705" y="89635"/>
                </a:cubicBezTo>
                <a:lnTo>
                  <a:pt x="33109" y="89635"/>
                </a:lnTo>
                <a:lnTo>
                  <a:pt x="60161" y="82367"/>
                </a:lnTo>
                <a:lnTo>
                  <a:pt x="79945" y="93672"/>
                </a:lnTo>
                <a:lnTo>
                  <a:pt x="60161" y="105381"/>
                </a:lnTo>
                <a:lnTo>
                  <a:pt x="33109" y="98114"/>
                </a:lnTo>
                <a:cubicBezTo>
                  <a:pt x="32901" y="98044"/>
                  <a:pt x="32682" y="98011"/>
                  <a:pt x="32458" y="98011"/>
                </a:cubicBezTo>
                <a:cubicBezTo>
                  <a:pt x="31379" y="98011"/>
                  <a:pt x="30213" y="98794"/>
                  <a:pt x="29879" y="100132"/>
                </a:cubicBezTo>
                <a:cubicBezTo>
                  <a:pt x="29475" y="101344"/>
                  <a:pt x="30283" y="102959"/>
                  <a:pt x="31898" y="103362"/>
                </a:cubicBezTo>
                <a:lnTo>
                  <a:pt x="53297" y="109015"/>
                </a:lnTo>
                <a:lnTo>
                  <a:pt x="25438" y="125165"/>
                </a:lnTo>
                <a:cubicBezTo>
                  <a:pt x="23015" y="121935"/>
                  <a:pt x="18798" y="119961"/>
                  <a:pt x="14581" y="119961"/>
                </a:cubicBezTo>
                <a:cubicBezTo>
                  <a:pt x="12473" y="119961"/>
                  <a:pt x="10364" y="120455"/>
                  <a:pt x="8480" y="121531"/>
                </a:cubicBezTo>
                <a:cubicBezTo>
                  <a:pt x="5250" y="123146"/>
                  <a:pt x="3231" y="125973"/>
                  <a:pt x="2020" y="129607"/>
                </a:cubicBezTo>
                <a:cubicBezTo>
                  <a:pt x="1212" y="132433"/>
                  <a:pt x="1616" y="135663"/>
                  <a:pt x="2827" y="138489"/>
                </a:cubicBezTo>
                <a:cubicBezTo>
                  <a:pt x="2827" y="138893"/>
                  <a:pt x="3231" y="139297"/>
                  <a:pt x="3231" y="139701"/>
                </a:cubicBezTo>
                <a:cubicBezTo>
                  <a:pt x="4039" y="140912"/>
                  <a:pt x="4846" y="141719"/>
                  <a:pt x="6057" y="142931"/>
                </a:cubicBezTo>
                <a:cubicBezTo>
                  <a:pt x="8480" y="144949"/>
                  <a:pt x="11306" y="146564"/>
                  <a:pt x="14940" y="146564"/>
                </a:cubicBezTo>
                <a:cubicBezTo>
                  <a:pt x="16959" y="146564"/>
                  <a:pt x="19381" y="145757"/>
                  <a:pt x="21400" y="144949"/>
                </a:cubicBezTo>
                <a:cubicBezTo>
                  <a:pt x="24630" y="142931"/>
                  <a:pt x="26649" y="140104"/>
                  <a:pt x="27860" y="136874"/>
                </a:cubicBezTo>
                <a:cubicBezTo>
                  <a:pt x="28264" y="134452"/>
                  <a:pt x="28264" y="132433"/>
                  <a:pt x="27860" y="130010"/>
                </a:cubicBezTo>
                <a:lnTo>
                  <a:pt x="56123" y="113860"/>
                </a:lnTo>
                <a:lnTo>
                  <a:pt x="50471" y="135663"/>
                </a:lnTo>
                <a:cubicBezTo>
                  <a:pt x="50067" y="136874"/>
                  <a:pt x="50874" y="138489"/>
                  <a:pt x="52086" y="138893"/>
                </a:cubicBezTo>
                <a:lnTo>
                  <a:pt x="52893" y="138893"/>
                </a:lnTo>
                <a:cubicBezTo>
                  <a:pt x="54104" y="138893"/>
                  <a:pt x="55316" y="138085"/>
                  <a:pt x="55719" y="136874"/>
                </a:cubicBezTo>
                <a:lnTo>
                  <a:pt x="62583" y="109822"/>
                </a:lnTo>
                <a:lnTo>
                  <a:pt x="82771" y="98517"/>
                </a:lnTo>
                <a:lnTo>
                  <a:pt x="82771" y="121531"/>
                </a:lnTo>
                <a:lnTo>
                  <a:pt x="62987" y="141316"/>
                </a:lnTo>
                <a:cubicBezTo>
                  <a:pt x="62180" y="142123"/>
                  <a:pt x="62180" y="144142"/>
                  <a:pt x="62987" y="144949"/>
                </a:cubicBezTo>
                <a:cubicBezTo>
                  <a:pt x="63593" y="145555"/>
                  <a:pt x="64299" y="145858"/>
                  <a:pt x="65006" y="145858"/>
                </a:cubicBezTo>
                <a:cubicBezTo>
                  <a:pt x="65712" y="145858"/>
                  <a:pt x="66419" y="145555"/>
                  <a:pt x="67025" y="144949"/>
                </a:cubicBezTo>
                <a:lnTo>
                  <a:pt x="82771" y="129203"/>
                </a:lnTo>
                <a:lnTo>
                  <a:pt x="82771" y="161503"/>
                </a:lnTo>
                <a:cubicBezTo>
                  <a:pt x="76715" y="162715"/>
                  <a:pt x="72273" y="168367"/>
                  <a:pt x="72273" y="174424"/>
                </a:cubicBezTo>
                <a:cubicBezTo>
                  <a:pt x="72273" y="180884"/>
                  <a:pt x="76715" y="186536"/>
                  <a:pt x="82771" y="187748"/>
                </a:cubicBezTo>
                <a:cubicBezTo>
                  <a:pt x="82771" y="187748"/>
                  <a:pt x="88020" y="187344"/>
                  <a:pt x="88020" y="187344"/>
                </a:cubicBezTo>
                <a:cubicBezTo>
                  <a:pt x="88020" y="187344"/>
                  <a:pt x="98518" y="184114"/>
                  <a:pt x="98518" y="174424"/>
                </a:cubicBezTo>
                <a:cubicBezTo>
                  <a:pt x="98518" y="168367"/>
                  <a:pt x="94076" y="162715"/>
                  <a:pt x="88020" y="161503"/>
                </a:cubicBezTo>
                <a:lnTo>
                  <a:pt x="88020" y="129203"/>
                </a:lnTo>
                <a:lnTo>
                  <a:pt x="103767" y="144949"/>
                </a:lnTo>
                <a:cubicBezTo>
                  <a:pt x="104574" y="145353"/>
                  <a:pt x="105382" y="145757"/>
                  <a:pt x="105785" y="145757"/>
                </a:cubicBezTo>
                <a:cubicBezTo>
                  <a:pt x="106593" y="145757"/>
                  <a:pt x="107400" y="145353"/>
                  <a:pt x="107804" y="144949"/>
                </a:cubicBezTo>
                <a:cubicBezTo>
                  <a:pt x="109015" y="144142"/>
                  <a:pt x="109015" y="142123"/>
                  <a:pt x="107804" y="141316"/>
                </a:cubicBezTo>
                <a:lnTo>
                  <a:pt x="88020" y="121531"/>
                </a:lnTo>
                <a:lnTo>
                  <a:pt x="88020" y="98517"/>
                </a:lnTo>
                <a:lnTo>
                  <a:pt x="108208" y="109822"/>
                </a:lnTo>
                <a:lnTo>
                  <a:pt x="115476" y="136874"/>
                </a:lnTo>
                <a:cubicBezTo>
                  <a:pt x="115476" y="138085"/>
                  <a:pt x="116687" y="138893"/>
                  <a:pt x="117898" y="138893"/>
                </a:cubicBezTo>
                <a:lnTo>
                  <a:pt x="118706" y="138893"/>
                </a:lnTo>
                <a:cubicBezTo>
                  <a:pt x="119917" y="138489"/>
                  <a:pt x="120724" y="136874"/>
                  <a:pt x="120321" y="135663"/>
                </a:cubicBezTo>
                <a:lnTo>
                  <a:pt x="114668" y="113860"/>
                </a:lnTo>
                <a:lnTo>
                  <a:pt x="114668" y="113860"/>
                </a:lnTo>
                <a:lnTo>
                  <a:pt x="142931" y="130010"/>
                </a:lnTo>
                <a:cubicBezTo>
                  <a:pt x="142527" y="132433"/>
                  <a:pt x="142527" y="134452"/>
                  <a:pt x="143335" y="136874"/>
                </a:cubicBezTo>
                <a:cubicBezTo>
                  <a:pt x="144142" y="140104"/>
                  <a:pt x="146565" y="142931"/>
                  <a:pt x="149391" y="144949"/>
                </a:cubicBezTo>
                <a:cubicBezTo>
                  <a:pt x="151410" y="145757"/>
                  <a:pt x="153832" y="146564"/>
                  <a:pt x="155851" y="146564"/>
                </a:cubicBezTo>
                <a:cubicBezTo>
                  <a:pt x="159485" y="146564"/>
                  <a:pt x="162715" y="144949"/>
                  <a:pt x="164734" y="142931"/>
                </a:cubicBezTo>
                <a:cubicBezTo>
                  <a:pt x="165945" y="141719"/>
                  <a:pt x="166753" y="140912"/>
                  <a:pt x="167560" y="139701"/>
                </a:cubicBezTo>
                <a:cubicBezTo>
                  <a:pt x="167560" y="139297"/>
                  <a:pt x="167964" y="138893"/>
                  <a:pt x="167964" y="138489"/>
                </a:cubicBezTo>
                <a:cubicBezTo>
                  <a:pt x="169175" y="135663"/>
                  <a:pt x="169579" y="132433"/>
                  <a:pt x="168771" y="129607"/>
                </a:cubicBezTo>
                <a:cubicBezTo>
                  <a:pt x="167964" y="125973"/>
                  <a:pt x="165541" y="123146"/>
                  <a:pt x="162311" y="121531"/>
                </a:cubicBezTo>
                <a:cubicBezTo>
                  <a:pt x="160427" y="120455"/>
                  <a:pt x="158363" y="119961"/>
                  <a:pt x="156300" y="119961"/>
                </a:cubicBezTo>
                <a:cubicBezTo>
                  <a:pt x="152173" y="119961"/>
                  <a:pt x="148045" y="121935"/>
                  <a:pt x="145354" y="125165"/>
                </a:cubicBezTo>
                <a:lnTo>
                  <a:pt x="117494" y="109015"/>
                </a:lnTo>
                <a:lnTo>
                  <a:pt x="138893" y="103362"/>
                </a:lnTo>
                <a:cubicBezTo>
                  <a:pt x="140508" y="102959"/>
                  <a:pt x="141316" y="101344"/>
                  <a:pt x="140912" y="100132"/>
                </a:cubicBezTo>
                <a:cubicBezTo>
                  <a:pt x="140578" y="98794"/>
                  <a:pt x="139412" y="98011"/>
                  <a:pt x="138333" y="98011"/>
                </a:cubicBezTo>
                <a:cubicBezTo>
                  <a:pt x="138110" y="98011"/>
                  <a:pt x="137890" y="98044"/>
                  <a:pt x="137682" y="98114"/>
                </a:cubicBezTo>
                <a:lnTo>
                  <a:pt x="110630" y="105381"/>
                </a:lnTo>
                <a:lnTo>
                  <a:pt x="90846" y="93672"/>
                </a:lnTo>
                <a:lnTo>
                  <a:pt x="110630" y="82367"/>
                </a:lnTo>
                <a:lnTo>
                  <a:pt x="137682" y="89635"/>
                </a:lnTo>
                <a:lnTo>
                  <a:pt x="138490" y="89635"/>
                </a:lnTo>
                <a:cubicBezTo>
                  <a:pt x="139701" y="89635"/>
                  <a:pt x="140508" y="88827"/>
                  <a:pt x="140912" y="87616"/>
                </a:cubicBezTo>
                <a:cubicBezTo>
                  <a:pt x="141316" y="86001"/>
                  <a:pt x="140508" y="84790"/>
                  <a:pt x="138893" y="84386"/>
                </a:cubicBezTo>
                <a:lnTo>
                  <a:pt x="117494" y="78329"/>
                </a:lnTo>
                <a:lnTo>
                  <a:pt x="145354" y="62179"/>
                </a:lnTo>
                <a:cubicBezTo>
                  <a:pt x="147776" y="65813"/>
                  <a:pt x="151814" y="67832"/>
                  <a:pt x="155851" y="67832"/>
                </a:cubicBezTo>
                <a:cubicBezTo>
                  <a:pt x="158274" y="67832"/>
                  <a:pt x="160293" y="67024"/>
                  <a:pt x="162311" y="66217"/>
                </a:cubicBezTo>
                <a:cubicBezTo>
                  <a:pt x="168368" y="62583"/>
                  <a:pt x="170790" y="55315"/>
                  <a:pt x="167964" y="49259"/>
                </a:cubicBezTo>
                <a:cubicBezTo>
                  <a:pt x="167964" y="48855"/>
                  <a:pt x="167964" y="48451"/>
                  <a:pt x="167560" y="48048"/>
                </a:cubicBezTo>
                <a:cubicBezTo>
                  <a:pt x="166753" y="46836"/>
                  <a:pt x="165945" y="45625"/>
                  <a:pt x="164734" y="44818"/>
                </a:cubicBezTo>
                <a:cubicBezTo>
                  <a:pt x="162225" y="42560"/>
                  <a:pt x="158937" y="41237"/>
                  <a:pt x="155548" y="41237"/>
                </a:cubicBezTo>
                <a:cubicBezTo>
                  <a:pt x="153482" y="41237"/>
                  <a:pt x="151379" y="41729"/>
                  <a:pt x="149391" y="42799"/>
                </a:cubicBezTo>
                <a:cubicBezTo>
                  <a:pt x="144142" y="46029"/>
                  <a:pt x="141720" y="51681"/>
                  <a:pt x="142931" y="57334"/>
                </a:cubicBezTo>
                <a:lnTo>
                  <a:pt x="114668" y="73888"/>
                </a:lnTo>
                <a:lnTo>
                  <a:pt x="120321" y="52085"/>
                </a:lnTo>
                <a:cubicBezTo>
                  <a:pt x="120724" y="50874"/>
                  <a:pt x="119917" y="49259"/>
                  <a:pt x="118706" y="48855"/>
                </a:cubicBezTo>
                <a:cubicBezTo>
                  <a:pt x="118428" y="48786"/>
                  <a:pt x="118151" y="48752"/>
                  <a:pt x="117882" y="48752"/>
                </a:cubicBezTo>
                <a:cubicBezTo>
                  <a:pt x="116584" y="48752"/>
                  <a:pt x="115476" y="49536"/>
                  <a:pt x="115476" y="50874"/>
                </a:cubicBezTo>
                <a:lnTo>
                  <a:pt x="108208" y="77522"/>
                </a:lnTo>
                <a:lnTo>
                  <a:pt x="88020" y="89231"/>
                </a:lnTo>
                <a:lnTo>
                  <a:pt x="88020" y="66217"/>
                </a:lnTo>
                <a:lnTo>
                  <a:pt x="107804" y="46433"/>
                </a:lnTo>
                <a:cubicBezTo>
                  <a:pt x="109015" y="45221"/>
                  <a:pt x="109015" y="43606"/>
                  <a:pt x="107804" y="42799"/>
                </a:cubicBezTo>
                <a:cubicBezTo>
                  <a:pt x="107198" y="42193"/>
                  <a:pt x="106492" y="41890"/>
                  <a:pt x="105836" y="41890"/>
                </a:cubicBezTo>
                <a:cubicBezTo>
                  <a:pt x="105180" y="41890"/>
                  <a:pt x="104574" y="42193"/>
                  <a:pt x="104170" y="42799"/>
                </a:cubicBezTo>
                <a:lnTo>
                  <a:pt x="88020" y="58545"/>
                </a:lnTo>
                <a:lnTo>
                  <a:pt x="88020" y="26245"/>
                </a:lnTo>
                <a:cubicBezTo>
                  <a:pt x="94076" y="25033"/>
                  <a:pt x="98921" y="19381"/>
                  <a:pt x="98921" y="12921"/>
                </a:cubicBezTo>
                <a:cubicBezTo>
                  <a:pt x="98921" y="6864"/>
                  <a:pt x="94076" y="1212"/>
                  <a:pt x="88020" y="1"/>
                </a:cubicBezTo>
                <a:lnTo>
                  <a:pt x="88020" y="404"/>
                </a:lnTo>
                <a:cubicBezTo>
                  <a:pt x="87213" y="1"/>
                  <a:pt x="86405" y="1"/>
                  <a:pt x="85597" y="1"/>
                </a:cubicBezTo>
                <a:cubicBezTo>
                  <a:pt x="84386" y="1"/>
                  <a:pt x="83579" y="1"/>
                  <a:pt x="82771" y="404"/>
                </a:cubicBezTo>
                <a:lnTo>
                  <a:pt x="82771" y="1"/>
                </a:lnTo>
                <a:close/>
              </a:path>
            </a:pathLst>
          </a:custGeom>
          <a:solidFill>
            <a:srgbClr val="A3816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186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6" name="Google Shape;313;p49"/>
          <p:cNvSpPr/>
          <p:nvPr/>
        </p:nvSpPr>
        <p:spPr>
          <a:xfrm>
            <a:off x="11078403" y="661777"/>
            <a:ext cx="463009" cy="529631"/>
          </a:xfrm>
          <a:custGeom>
            <a:avLst/>
            <a:gdLst/>
            <a:ahLst/>
            <a:cxnLst/>
            <a:rect l="l" t="t" r="r" b="b"/>
            <a:pathLst>
              <a:path w="168367" h="192593" extrusionOk="0">
                <a:moveTo>
                  <a:pt x="84385" y="62987"/>
                </a:moveTo>
                <a:lnTo>
                  <a:pt x="86808" y="69043"/>
                </a:lnTo>
                <a:lnTo>
                  <a:pt x="92461" y="81963"/>
                </a:lnTo>
                <a:lnTo>
                  <a:pt x="106592" y="80348"/>
                </a:lnTo>
                <a:lnTo>
                  <a:pt x="113052" y="79541"/>
                </a:lnTo>
                <a:lnTo>
                  <a:pt x="109015" y="85193"/>
                </a:lnTo>
                <a:lnTo>
                  <a:pt x="100940" y="96499"/>
                </a:lnTo>
                <a:lnTo>
                  <a:pt x="109015" y="107804"/>
                </a:lnTo>
                <a:lnTo>
                  <a:pt x="113052" y="113053"/>
                </a:lnTo>
                <a:lnTo>
                  <a:pt x="113052" y="113053"/>
                </a:lnTo>
                <a:lnTo>
                  <a:pt x="106592" y="112245"/>
                </a:lnTo>
                <a:lnTo>
                  <a:pt x="92461" y="110630"/>
                </a:lnTo>
                <a:lnTo>
                  <a:pt x="86808" y="123550"/>
                </a:lnTo>
                <a:lnTo>
                  <a:pt x="84385" y="129607"/>
                </a:lnTo>
                <a:lnTo>
                  <a:pt x="81559" y="123550"/>
                </a:lnTo>
                <a:lnTo>
                  <a:pt x="75907" y="110630"/>
                </a:lnTo>
                <a:lnTo>
                  <a:pt x="61775" y="112245"/>
                </a:lnTo>
                <a:lnTo>
                  <a:pt x="55315" y="113053"/>
                </a:lnTo>
                <a:lnTo>
                  <a:pt x="55315" y="113053"/>
                </a:lnTo>
                <a:lnTo>
                  <a:pt x="59353" y="107804"/>
                </a:lnTo>
                <a:lnTo>
                  <a:pt x="67428" y="96499"/>
                </a:lnTo>
                <a:lnTo>
                  <a:pt x="59353" y="85193"/>
                </a:lnTo>
                <a:lnTo>
                  <a:pt x="55315" y="79541"/>
                </a:lnTo>
                <a:lnTo>
                  <a:pt x="61775" y="80348"/>
                </a:lnTo>
                <a:lnTo>
                  <a:pt x="75907" y="81963"/>
                </a:lnTo>
                <a:lnTo>
                  <a:pt x="81559" y="69043"/>
                </a:lnTo>
                <a:lnTo>
                  <a:pt x="84385" y="62987"/>
                </a:lnTo>
                <a:close/>
                <a:moveTo>
                  <a:pt x="84385" y="1"/>
                </a:moveTo>
                <a:cubicBezTo>
                  <a:pt x="82770" y="1"/>
                  <a:pt x="81559" y="1212"/>
                  <a:pt x="81559" y="2827"/>
                </a:cubicBezTo>
                <a:lnTo>
                  <a:pt x="81559" y="21803"/>
                </a:lnTo>
                <a:lnTo>
                  <a:pt x="71465" y="16151"/>
                </a:lnTo>
                <a:cubicBezTo>
                  <a:pt x="71036" y="15865"/>
                  <a:pt x="70556" y="15731"/>
                  <a:pt x="70080" y="15731"/>
                </a:cubicBezTo>
                <a:cubicBezTo>
                  <a:pt x="69211" y="15731"/>
                  <a:pt x="68353" y="16176"/>
                  <a:pt x="67831" y="16958"/>
                </a:cubicBezTo>
                <a:cubicBezTo>
                  <a:pt x="67024" y="18170"/>
                  <a:pt x="67428" y="19785"/>
                  <a:pt x="69043" y="20592"/>
                </a:cubicBezTo>
                <a:lnTo>
                  <a:pt x="81559" y="27860"/>
                </a:lnTo>
                <a:lnTo>
                  <a:pt x="81559" y="42395"/>
                </a:lnTo>
                <a:lnTo>
                  <a:pt x="56122" y="27456"/>
                </a:lnTo>
                <a:cubicBezTo>
                  <a:pt x="55820" y="27355"/>
                  <a:pt x="55492" y="27305"/>
                  <a:pt x="55157" y="27305"/>
                </a:cubicBezTo>
                <a:cubicBezTo>
                  <a:pt x="54154" y="27305"/>
                  <a:pt x="53094" y="27759"/>
                  <a:pt x="52489" y="28667"/>
                </a:cubicBezTo>
                <a:cubicBezTo>
                  <a:pt x="51681" y="29879"/>
                  <a:pt x="52085" y="31494"/>
                  <a:pt x="53296" y="32301"/>
                </a:cubicBezTo>
                <a:lnTo>
                  <a:pt x="81559" y="48451"/>
                </a:lnTo>
                <a:lnTo>
                  <a:pt x="81559" y="55719"/>
                </a:lnTo>
                <a:lnTo>
                  <a:pt x="72677" y="76311"/>
                </a:lnTo>
                <a:lnTo>
                  <a:pt x="50470" y="73888"/>
                </a:lnTo>
                <a:lnTo>
                  <a:pt x="44010" y="70254"/>
                </a:lnTo>
                <a:lnTo>
                  <a:pt x="44010" y="37550"/>
                </a:lnTo>
                <a:cubicBezTo>
                  <a:pt x="44010" y="36339"/>
                  <a:pt x="42798" y="35127"/>
                  <a:pt x="41587" y="35127"/>
                </a:cubicBezTo>
                <a:cubicBezTo>
                  <a:pt x="39972" y="35127"/>
                  <a:pt x="38761" y="36339"/>
                  <a:pt x="38761" y="37550"/>
                </a:cubicBezTo>
                <a:lnTo>
                  <a:pt x="38761" y="67024"/>
                </a:lnTo>
                <a:lnTo>
                  <a:pt x="26244" y="59757"/>
                </a:lnTo>
                <a:lnTo>
                  <a:pt x="26244" y="45221"/>
                </a:lnTo>
                <a:cubicBezTo>
                  <a:pt x="26244" y="43606"/>
                  <a:pt x="25033" y="42395"/>
                  <a:pt x="23418" y="42395"/>
                </a:cubicBezTo>
                <a:cubicBezTo>
                  <a:pt x="22207" y="42395"/>
                  <a:pt x="20996" y="43606"/>
                  <a:pt x="20996" y="45221"/>
                </a:cubicBezTo>
                <a:lnTo>
                  <a:pt x="20996" y="56527"/>
                </a:lnTo>
                <a:lnTo>
                  <a:pt x="4442" y="47240"/>
                </a:lnTo>
                <a:cubicBezTo>
                  <a:pt x="4012" y="46954"/>
                  <a:pt x="3533" y="46820"/>
                  <a:pt x="3056" y="46820"/>
                </a:cubicBezTo>
                <a:cubicBezTo>
                  <a:pt x="2187" y="46820"/>
                  <a:pt x="1329" y="47265"/>
                  <a:pt x="808" y="48048"/>
                </a:cubicBezTo>
                <a:cubicBezTo>
                  <a:pt x="0" y="49663"/>
                  <a:pt x="404" y="51278"/>
                  <a:pt x="1615" y="52085"/>
                </a:cubicBezTo>
                <a:lnTo>
                  <a:pt x="18169" y="61372"/>
                </a:lnTo>
                <a:lnTo>
                  <a:pt x="8479" y="67024"/>
                </a:lnTo>
                <a:cubicBezTo>
                  <a:pt x="6864" y="67832"/>
                  <a:pt x="6460" y="69447"/>
                  <a:pt x="7268" y="70658"/>
                </a:cubicBezTo>
                <a:cubicBezTo>
                  <a:pt x="7672" y="71466"/>
                  <a:pt x="8883" y="72273"/>
                  <a:pt x="9690" y="72273"/>
                </a:cubicBezTo>
                <a:cubicBezTo>
                  <a:pt x="10094" y="72273"/>
                  <a:pt x="10498" y="71869"/>
                  <a:pt x="10902" y="71869"/>
                </a:cubicBezTo>
                <a:lnTo>
                  <a:pt x="23418" y="64602"/>
                </a:lnTo>
                <a:lnTo>
                  <a:pt x="35935" y="71869"/>
                </a:lnTo>
                <a:lnTo>
                  <a:pt x="10498" y="86405"/>
                </a:lnTo>
                <a:cubicBezTo>
                  <a:pt x="9287" y="87212"/>
                  <a:pt x="8883" y="88827"/>
                  <a:pt x="9690" y="90038"/>
                </a:cubicBezTo>
                <a:cubicBezTo>
                  <a:pt x="10094" y="90846"/>
                  <a:pt x="10902" y="91250"/>
                  <a:pt x="12113" y="91250"/>
                </a:cubicBezTo>
                <a:cubicBezTo>
                  <a:pt x="12517" y="91250"/>
                  <a:pt x="12920" y="91250"/>
                  <a:pt x="13324" y="90846"/>
                </a:cubicBezTo>
                <a:lnTo>
                  <a:pt x="41587" y="74696"/>
                </a:lnTo>
                <a:lnTo>
                  <a:pt x="47644" y="78329"/>
                </a:lnTo>
                <a:lnTo>
                  <a:pt x="60968" y="96499"/>
                </a:lnTo>
                <a:lnTo>
                  <a:pt x="47644" y="114264"/>
                </a:lnTo>
                <a:lnTo>
                  <a:pt x="41587" y="117898"/>
                </a:lnTo>
                <a:lnTo>
                  <a:pt x="13324" y="101747"/>
                </a:lnTo>
                <a:cubicBezTo>
                  <a:pt x="12895" y="101461"/>
                  <a:pt x="12415" y="101327"/>
                  <a:pt x="11939" y="101327"/>
                </a:cubicBezTo>
                <a:cubicBezTo>
                  <a:pt x="11070" y="101327"/>
                  <a:pt x="10212" y="101773"/>
                  <a:pt x="9690" y="102555"/>
                </a:cubicBezTo>
                <a:cubicBezTo>
                  <a:pt x="8883" y="104170"/>
                  <a:pt x="9287" y="105785"/>
                  <a:pt x="10498" y="106189"/>
                </a:cubicBezTo>
                <a:lnTo>
                  <a:pt x="35935" y="121128"/>
                </a:lnTo>
                <a:lnTo>
                  <a:pt x="23418" y="128395"/>
                </a:lnTo>
                <a:lnTo>
                  <a:pt x="10902" y="121128"/>
                </a:lnTo>
                <a:cubicBezTo>
                  <a:pt x="10473" y="120842"/>
                  <a:pt x="9993" y="120708"/>
                  <a:pt x="9516" y="120708"/>
                </a:cubicBezTo>
                <a:cubicBezTo>
                  <a:pt x="8648" y="120708"/>
                  <a:pt x="7789" y="121153"/>
                  <a:pt x="7268" y="121935"/>
                </a:cubicBezTo>
                <a:cubicBezTo>
                  <a:pt x="6460" y="123147"/>
                  <a:pt x="6864" y="124762"/>
                  <a:pt x="8479" y="125569"/>
                </a:cubicBezTo>
                <a:lnTo>
                  <a:pt x="18169" y="131222"/>
                </a:lnTo>
                <a:lnTo>
                  <a:pt x="1615" y="140912"/>
                </a:lnTo>
                <a:cubicBezTo>
                  <a:pt x="404" y="141719"/>
                  <a:pt x="0" y="143334"/>
                  <a:pt x="808" y="144546"/>
                </a:cubicBezTo>
                <a:cubicBezTo>
                  <a:pt x="1212" y="145353"/>
                  <a:pt x="2019" y="145757"/>
                  <a:pt x="3230" y="145757"/>
                </a:cubicBezTo>
                <a:cubicBezTo>
                  <a:pt x="3634" y="145757"/>
                  <a:pt x="4038" y="145757"/>
                  <a:pt x="4442" y="145353"/>
                </a:cubicBezTo>
                <a:lnTo>
                  <a:pt x="20996" y="136067"/>
                </a:lnTo>
                <a:lnTo>
                  <a:pt x="20996" y="147372"/>
                </a:lnTo>
                <a:cubicBezTo>
                  <a:pt x="20996" y="148987"/>
                  <a:pt x="22207" y="150198"/>
                  <a:pt x="23418" y="150198"/>
                </a:cubicBezTo>
                <a:cubicBezTo>
                  <a:pt x="25033" y="150198"/>
                  <a:pt x="26244" y="148987"/>
                  <a:pt x="26244" y="147372"/>
                </a:cubicBezTo>
                <a:lnTo>
                  <a:pt x="26244" y="132837"/>
                </a:lnTo>
                <a:lnTo>
                  <a:pt x="38761" y="125569"/>
                </a:lnTo>
                <a:lnTo>
                  <a:pt x="38761" y="155043"/>
                </a:lnTo>
                <a:cubicBezTo>
                  <a:pt x="38761" y="156658"/>
                  <a:pt x="39972" y="157870"/>
                  <a:pt x="41587" y="157870"/>
                </a:cubicBezTo>
                <a:cubicBezTo>
                  <a:pt x="42798" y="157870"/>
                  <a:pt x="44010" y="156658"/>
                  <a:pt x="44010" y="155043"/>
                </a:cubicBezTo>
                <a:lnTo>
                  <a:pt x="44010" y="122743"/>
                </a:lnTo>
                <a:lnTo>
                  <a:pt x="50470" y="119109"/>
                </a:lnTo>
                <a:lnTo>
                  <a:pt x="72677" y="116686"/>
                </a:lnTo>
                <a:lnTo>
                  <a:pt x="81559" y="136874"/>
                </a:lnTo>
                <a:lnTo>
                  <a:pt x="81559" y="144142"/>
                </a:lnTo>
                <a:lnTo>
                  <a:pt x="53296" y="160292"/>
                </a:lnTo>
                <a:cubicBezTo>
                  <a:pt x="52085" y="161100"/>
                  <a:pt x="51681" y="162715"/>
                  <a:pt x="52489" y="164330"/>
                </a:cubicBezTo>
                <a:cubicBezTo>
                  <a:pt x="53010" y="165112"/>
                  <a:pt x="53868" y="165557"/>
                  <a:pt x="54737" y="165557"/>
                </a:cubicBezTo>
                <a:cubicBezTo>
                  <a:pt x="55214" y="165557"/>
                  <a:pt x="55693" y="165423"/>
                  <a:pt x="56122" y="165137"/>
                </a:cubicBezTo>
                <a:lnTo>
                  <a:pt x="81559" y="150602"/>
                </a:lnTo>
                <a:lnTo>
                  <a:pt x="81559" y="164733"/>
                </a:lnTo>
                <a:lnTo>
                  <a:pt x="69043" y="172001"/>
                </a:lnTo>
                <a:cubicBezTo>
                  <a:pt x="67428" y="172809"/>
                  <a:pt x="67024" y="174424"/>
                  <a:pt x="67831" y="175635"/>
                </a:cubicBezTo>
                <a:cubicBezTo>
                  <a:pt x="68235" y="176846"/>
                  <a:pt x="69446" y="177250"/>
                  <a:pt x="70254" y="177250"/>
                </a:cubicBezTo>
                <a:cubicBezTo>
                  <a:pt x="70658" y="177250"/>
                  <a:pt x="71061" y="176846"/>
                  <a:pt x="71465" y="176846"/>
                </a:cubicBezTo>
                <a:lnTo>
                  <a:pt x="81559" y="171194"/>
                </a:lnTo>
                <a:lnTo>
                  <a:pt x="81559" y="190170"/>
                </a:lnTo>
                <a:cubicBezTo>
                  <a:pt x="81559" y="191381"/>
                  <a:pt x="82770" y="192593"/>
                  <a:pt x="84385" y="192593"/>
                </a:cubicBezTo>
                <a:cubicBezTo>
                  <a:pt x="85597" y="192593"/>
                  <a:pt x="86808" y="191381"/>
                  <a:pt x="86808" y="190170"/>
                </a:cubicBezTo>
                <a:lnTo>
                  <a:pt x="86808" y="171194"/>
                </a:lnTo>
                <a:lnTo>
                  <a:pt x="96902" y="176846"/>
                </a:lnTo>
                <a:cubicBezTo>
                  <a:pt x="97306" y="177115"/>
                  <a:pt x="97754" y="177250"/>
                  <a:pt x="98203" y="177250"/>
                </a:cubicBezTo>
                <a:cubicBezTo>
                  <a:pt x="99100" y="177250"/>
                  <a:pt x="99997" y="176712"/>
                  <a:pt x="100536" y="175635"/>
                </a:cubicBezTo>
                <a:cubicBezTo>
                  <a:pt x="101343" y="174424"/>
                  <a:pt x="100940" y="172809"/>
                  <a:pt x="99324" y="172001"/>
                </a:cubicBezTo>
                <a:lnTo>
                  <a:pt x="86808" y="164733"/>
                </a:lnTo>
                <a:lnTo>
                  <a:pt x="86808" y="150602"/>
                </a:lnTo>
                <a:lnTo>
                  <a:pt x="112245" y="165137"/>
                </a:lnTo>
                <a:cubicBezTo>
                  <a:pt x="112648" y="165541"/>
                  <a:pt x="113052" y="165541"/>
                  <a:pt x="113860" y="165541"/>
                </a:cubicBezTo>
                <a:cubicBezTo>
                  <a:pt x="114667" y="165541"/>
                  <a:pt x="115475" y="165137"/>
                  <a:pt x="115879" y="164330"/>
                </a:cubicBezTo>
                <a:cubicBezTo>
                  <a:pt x="116686" y="162715"/>
                  <a:pt x="116282" y="161100"/>
                  <a:pt x="115071" y="160292"/>
                </a:cubicBezTo>
                <a:lnTo>
                  <a:pt x="86808" y="144142"/>
                </a:lnTo>
                <a:lnTo>
                  <a:pt x="86808" y="136874"/>
                </a:lnTo>
                <a:lnTo>
                  <a:pt x="95691" y="116686"/>
                </a:lnTo>
                <a:lnTo>
                  <a:pt x="117897" y="119109"/>
                </a:lnTo>
                <a:lnTo>
                  <a:pt x="124357" y="122743"/>
                </a:lnTo>
                <a:lnTo>
                  <a:pt x="124357" y="155043"/>
                </a:lnTo>
                <a:cubicBezTo>
                  <a:pt x="124357" y="156658"/>
                  <a:pt x="125569" y="157870"/>
                  <a:pt x="126780" y="157870"/>
                </a:cubicBezTo>
                <a:cubicBezTo>
                  <a:pt x="128395" y="157870"/>
                  <a:pt x="129606" y="156658"/>
                  <a:pt x="129606" y="155043"/>
                </a:cubicBezTo>
                <a:lnTo>
                  <a:pt x="129606" y="125569"/>
                </a:lnTo>
                <a:lnTo>
                  <a:pt x="142123" y="132837"/>
                </a:lnTo>
                <a:lnTo>
                  <a:pt x="142123" y="147372"/>
                </a:lnTo>
                <a:cubicBezTo>
                  <a:pt x="142123" y="148987"/>
                  <a:pt x="143334" y="150198"/>
                  <a:pt x="144949" y="150198"/>
                </a:cubicBezTo>
                <a:cubicBezTo>
                  <a:pt x="146160" y="150198"/>
                  <a:pt x="147372" y="148987"/>
                  <a:pt x="147372" y="147372"/>
                </a:cubicBezTo>
                <a:lnTo>
                  <a:pt x="147372" y="136067"/>
                </a:lnTo>
                <a:lnTo>
                  <a:pt x="163926" y="145353"/>
                </a:lnTo>
                <a:cubicBezTo>
                  <a:pt x="164329" y="145757"/>
                  <a:pt x="164733" y="145757"/>
                  <a:pt x="165137" y="145757"/>
                </a:cubicBezTo>
                <a:cubicBezTo>
                  <a:pt x="166348" y="145757"/>
                  <a:pt x="167156" y="145353"/>
                  <a:pt x="167559" y="144546"/>
                </a:cubicBezTo>
                <a:cubicBezTo>
                  <a:pt x="168367" y="143334"/>
                  <a:pt x="167963" y="141719"/>
                  <a:pt x="166752" y="140912"/>
                </a:cubicBezTo>
                <a:lnTo>
                  <a:pt x="150198" y="131222"/>
                </a:lnTo>
                <a:lnTo>
                  <a:pt x="160292" y="125569"/>
                </a:lnTo>
                <a:cubicBezTo>
                  <a:pt x="161503" y="124762"/>
                  <a:pt x="161907" y="123147"/>
                  <a:pt x="161099" y="121935"/>
                </a:cubicBezTo>
                <a:cubicBezTo>
                  <a:pt x="160578" y="121153"/>
                  <a:pt x="159720" y="120708"/>
                  <a:pt x="158851" y="120708"/>
                </a:cubicBezTo>
                <a:cubicBezTo>
                  <a:pt x="158374" y="120708"/>
                  <a:pt x="157895" y="120842"/>
                  <a:pt x="157466" y="121128"/>
                </a:cubicBezTo>
                <a:lnTo>
                  <a:pt x="144949" y="128395"/>
                </a:lnTo>
                <a:lnTo>
                  <a:pt x="132433" y="121128"/>
                </a:lnTo>
                <a:lnTo>
                  <a:pt x="157869" y="106189"/>
                </a:lnTo>
                <a:cubicBezTo>
                  <a:pt x="159081" y="105785"/>
                  <a:pt x="159484" y="103766"/>
                  <a:pt x="158677" y="102555"/>
                </a:cubicBezTo>
                <a:cubicBezTo>
                  <a:pt x="158155" y="101773"/>
                  <a:pt x="157297" y="101327"/>
                  <a:pt x="156428" y="101327"/>
                </a:cubicBezTo>
                <a:cubicBezTo>
                  <a:pt x="155952" y="101327"/>
                  <a:pt x="155472" y="101461"/>
                  <a:pt x="155043" y="101747"/>
                </a:cubicBezTo>
                <a:lnTo>
                  <a:pt x="126780" y="117898"/>
                </a:lnTo>
                <a:lnTo>
                  <a:pt x="120724" y="114264"/>
                </a:lnTo>
                <a:lnTo>
                  <a:pt x="107400" y="96499"/>
                </a:lnTo>
                <a:lnTo>
                  <a:pt x="120724" y="78329"/>
                </a:lnTo>
                <a:lnTo>
                  <a:pt x="126780" y="74696"/>
                </a:lnTo>
                <a:lnTo>
                  <a:pt x="155043" y="91250"/>
                </a:lnTo>
                <a:lnTo>
                  <a:pt x="156254" y="91250"/>
                </a:lnTo>
                <a:cubicBezTo>
                  <a:pt x="157466" y="91250"/>
                  <a:pt x="158273" y="90846"/>
                  <a:pt x="158677" y="90038"/>
                </a:cubicBezTo>
                <a:cubicBezTo>
                  <a:pt x="159484" y="88827"/>
                  <a:pt x="159081" y="87212"/>
                  <a:pt x="157869" y="86405"/>
                </a:cubicBezTo>
                <a:lnTo>
                  <a:pt x="132433" y="71869"/>
                </a:lnTo>
                <a:lnTo>
                  <a:pt x="144949" y="64602"/>
                </a:lnTo>
                <a:lnTo>
                  <a:pt x="157466" y="71869"/>
                </a:lnTo>
                <a:cubicBezTo>
                  <a:pt x="157869" y="71869"/>
                  <a:pt x="158273" y="72273"/>
                  <a:pt x="158677" y="72273"/>
                </a:cubicBezTo>
                <a:cubicBezTo>
                  <a:pt x="159888" y="72273"/>
                  <a:pt x="160696" y="71466"/>
                  <a:pt x="161099" y="70658"/>
                </a:cubicBezTo>
                <a:cubicBezTo>
                  <a:pt x="161907" y="69447"/>
                  <a:pt x="161503" y="67832"/>
                  <a:pt x="160292" y="67024"/>
                </a:cubicBezTo>
                <a:lnTo>
                  <a:pt x="150198" y="61372"/>
                </a:lnTo>
                <a:lnTo>
                  <a:pt x="166752" y="52085"/>
                </a:lnTo>
                <a:cubicBezTo>
                  <a:pt x="167963" y="51278"/>
                  <a:pt x="168367" y="49663"/>
                  <a:pt x="167559" y="48048"/>
                </a:cubicBezTo>
                <a:cubicBezTo>
                  <a:pt x="167038" y="47265"/>
                  <a:pt x="166180" y="46820"/>
                  <a:pt x="165311" y="46820"/>
                </a:cubicBezTo>
                <a:cubicBezTo>
                  <a:pt x="164834" y="46820"/>
                  <a:pt x="164355" y="46954"/>
                  <a:pt x="163926" y="47240"/>
                </a:cubicBezTo>
                <a:lnTo>
                  <a:pt x="147372" y="56527"/>
                </a:lnTo>
                <a:lnTo>
                  <a:pt x="147372" y="45221"/>
                </a:lnTo>
                <a:cubicBezTo>
                  <a:pt x="147372" y="43606"/>
                  <a:pt x="146160" y="42395"/>
                  <a:pt x="144949" y="42395"/>
                </a:cubicBezTo>
                <a:cubicBezTo>
                  <a:pt x="143334" y="42395"/>
                  <a:pt x="142123" y="43606"/>
                  <a:pt x="142123" y="45221"/>
                </a:cubicBezTo>
                <a:lnTo>
                  <a:pt x="142123" y="59757"/>
                </a:lnTo>
                <a:lnTo>
                  <a:pt x="129606" y="67024"/>
                </a:lnTo>
                <a:lnTo>
                  <a:pt x="129606" y="37550"/>
                </a:lnTo>
                <a:cubicBezTo>
                  <a:pt x="129606" y="36339"/>
                  <a:pt x="128395" y="35127"/>
                  <a:pt x="126780" y="35127"/>
                </a:cubicBezTo>
                <a:cubicBezTo>
                  <a:pt x="125569" y="35127"/>
                  <a:pt x="124357" y="36339"/>
                  <a:pt x="124357" y="37550"/>
                </a:cubicBezTo>
                <a:lnTo>
                  <a:pt x="124357" y="70254"/>
                </a:lnTo>
                <a:lnTo>
                  <a:pt x="117897" y="73888"/>
                </a:lnTo>
                <a:lnTo>
                  <a:pt x="95691" y="76311"/>
                </a:lnTo>
                <a:lnTo>
                  <a:pt x="86808" y="55719"/>
                </a:lnTo>
                <a:lnTo>
                  <a:pt x="86808" y="48451"/>
                </a:lnTo>
                <a:lnTo>
                  <a:pt x="115071" y="32301"/>
                </a:lnTo>
                <a:cubicBezTo>
                  <a:pt x="116282" y="31494"/>
                  <a:pt x="116686" y="29879"/>
                  <a:pt x="115879" y="28667"/>
                </a:cubicBezTo>
                <a:cubicBezTo>
                  <a:pt x="115273" y="27759"/>
                  <a:pt x="114213" y="27305"/>
                  <a:pt x="113210" y="27305"/>
                </a:cubicBezTo>
                <a:cubicBezTo>
                  <a:pt x="112876" y="27305"/>
                  <a:pt x="112548" y="27355"/>
                  <a:pt x="112245" y="27456"/>
                </a:cubicBezTo>
                <a:lnTo>
                  <a:pt x="86808" y="42395"/>
                </a:lnTo>
                <a:lnTo>
                  <a:pt x="86808" y="27860"/>
                </a:lnTo>
                <a:lnTo>
                  <a:pt x="99324" y="20592"/>
                </a:lnTo>
                <a:cubicBezTo>
                  <a:pt x="100940" y="19785"/>
                  <a:pt x="101343" y="18170"/>
                  <a:pt x="100536" y="16958"/>
                </a:cubicBezTo>
                <a:cubicBezTo>
                  <a:pt x="100014" y="16176"/>
                  <a:pt x="99156" y="15731"/>
                  <a:pt x="98287" y="15731"/>
                </a:cubicBezTo>
                <a:cubicBezTo>
                  <a:pt x="97811" y="15731"/>
                  <a:pt x="97331" y="15865"/>
                  <a:pt x="96902" y="16151"/>
                </a:cubicBezTo>
                <a:lnTo>
                  <a:pt x="86808" y="21803"/>
                </a:lnTo>
                <a:lnTo>
                  <a:pt x="86808" y="2827"/>
                </a:lnTo>
                <a:cubicBezTo>
                  <a:pt x="86808" y="1212"/>
                  <a:pt x="85597" y="1"/>
                  <a:pt x="84385" y="1"/>
                </a:cubicBezTo>
                <a:close/>
              </a:path>
            </a:pathLst>
          </a:custGeom>
          <a:solidFill>
            <a:srgbClr val="A3816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186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" name="Google Shape;316;p49"/>
          <p:cNvSpPr/>
          <p:nvPr/>
        </p:nvSpPr>
        <p:spPr>
          <a:xfrm>
            <a:off x="1058310" y="381711"/>
            <a:ext cx="463009" cy="529631"/>
          </a:xfrm>
          <a:custGeom>
            <a:avLst/>
            <a:gdLst/>
            <a:ahLst/>
            <a:cxnLst/>
            <a:rect l="l" t="t" r="r" b="b"/>
            <a:pathLst>
              <a:path w="168367" h="192593" extrusionOk="0">
                <a:moveTo>
                  <a:pt x="83982" y="64602"/>
                </a:moveTo>
                <a:lnTo>
                  <a:pt x="86808" y="66217"/>
                </a:lnTo>
                <a:lnTo>
                  <a:pt x="109015" y="78733"/>
                </a:lnTo>
                <a:lnTo>
                  <a:pt x="111841" y="80348"/>
                </a:lnTo>
                <a:lnTo>
                  <a:pt x="111841" y="112245"/>
                </a:lnTo>
                <a:lnTo>
                  <a:pt x="109015" y="113860"/>
                </a:lnTo>
                <a:lnTo>
                  <a:pt x="86808" y="126780"/>
                </a:lnTo>
                <a:lnTo>
                  <a:pt x="83982" y="127992"/>
                </a:lnTo>
                <a:lnTo>
                  <a:pt x="81559" y="126780"/>
                </a:lnTo>
                <a:lnTo>
                  <a:pt x="59353" y="113860"/>
                </a:lnTo>
                <a:lnTo>
                  <a:pt x="56526" y="112245"/>
                </a:lnTo>
                <a:lnTo>
                  <a:pt x="56526" y="80348"/>
                </a:lnTo>
                <a:lnTo>
                  <a:pt x="59353" y="78733"/>
                </a:lnTo>
                <a:lnTo>
                  <a:pt x="81559" y="66217"/>
                </a:lnTo>
                <a:lnTo>
                  <a:pt x="83982" y="64602"/>
                </a:lnTo>
                <a:close/>
                <a:moveTo>
                  <a:pt x="83982" y="1"/>
                </a:moveTo>
                <a:cubicBezTo>
                  <a:pt x="82770" y="1"/>
                  <a:pt x="81559" y="1212"/>
                  <a:pt x="81559" y="2827"/>
                </a:cubicBezTo>
                <a:lnTo>
                  <a:pt x="81559" y="20996"/>
                </a:lnTo>
                <a:lnTo>
                  <a:pt x="71465" y="14940"/>
                </a:lnTo>
                <a:cubicBezTo>
                  <a:pt x="70927" y="14670"/>
                  <a:pt x="70389" y="14536"/>
                  <a:pt x="69880" y="14536"/>
                </a:cubicBezTo>
                <a:cubicBezTo>
                  <a:pt x="68863" y="14536"/>
                  <a:pt x="67966" y="15074"/>
                  <a:pt x="67428" y="16151"/>
                </a:cubicBezTo>
                <a:cubicBezTo>
                  <a:pt x="67024" y="17362"/>
                  <a:pt x="67428" y="18977"/>
                  <a:pt x="68639" y="19785"/>
                </a:cubicBezTo>
                <a:lnTo>
                  <a:pt x="81559" y="27052"/>
                </a:lnTo>
                <a:lnTo>
                  <a:pt x="81559" y="41991"/>
                </a:lnTo>
                <a:lnTo>
                  <a:pt x="55315" y="27052"/>
                </a:lnTo>
                <a:cubicBezTo>
                  <a:pt x="54886" y="26766"/>
                  <a:pt x="54406" y="26632"/>
                  <a:pt x="53930" y="26632"/>
                </a:cubicBezTo>
                <a:cubicBezTo>
                  <a:pt x="53061" y="26632"/>
                  <a:pt x="52203" y="27078"/>
                  <a:pt x="51681" y="27860"/>
                </a:cubicBezTo>
                <a:cubicBezTo>
                  <a:pt x="50874" y="29071"/>
                  <a:pt x="51277" y="30686"/>
                  <a:pt x="52489" y="31494"/>
                </a:cubicBezTo>
                <a:lnTo>
                  <a:pt x="81559" y="48451"/>
                </a:lnTo>
                <a:lnTo>
                  <a:pt x="81559" y="59757"/>
                </a:lnTo>
                <a:lnTo>
                  <a:pt x="54104" y="75907"/>
                </a:lnTo>
                <a:lnTo>
                  <a:pt x="43202" y="69447"/>
                </a:lnTo>
                <a:lnTo>
                  <a:pt x="43202" y="37146"/>
                </a:lnTo>
                <a:cubicBezTo>
                  <a:pt x="43202" y="35531"/>
                  <a:pt x="41991" y="34320"/>
                  <a:pt x="40376" y="34320"/>
                </a:cubicBezTo>
                <a:cubicBezTo>
                  <a:pt x="38761" y="34320"/>
                  <a:pt x="37550" y="35531"/>
                  <a:pt x="37550" y="37146"/>
                </a:cubicBezTo>
                <a:lnTo>
                  <a:pt x="37550" y="66620"/>
                </a:lnTo>
                <a:lnTo>
                  <a:pt x="24629" y="58949"/>
                </a:lnTo>
                <a:lnTo>
                  <a:pt x="24629" y="44818"/>
                </a:lnTo>
                <a:cubicBezTo>
                  <a:pt x="24629" y="43606"/>
                  <a:pt x="23418" y="42395"/>
                  <a:pt x="22207" y="42395"/>
                </a:cubicBezTo>
                <a:cubicBezTo>
                  <a:pt x="20592" y="42395"/>
                  <a:pt x="19381" y="43606"/>
                  <a:pt x="19381" y="44818"/>
                </a:cubicBezTo>
                <a:lnTo>
                  <a:pt x="19381" y="55719"/>
                </a:lnTo>
                <a:lnTo>
                  <a:pt x="4442" y="47240"/>
                </a:lnTo>
                <a:cubicBezTo>
                  <a:pt x="4012" y="46954"/>
                  <a:pt x="3533" y="46820"/>
                  <a:pt x="3056" y="46820"/>
                </a:cubicBezTo>
                <a:cubicBezTo>
                  <a:pt x="2187" y="46820"/>
                  <a:pt x="1329" y="47265"/>
                  <a:pt x="808" y="48048"/>
                </a:cubicBezTo>
                <a:cubicBezTo>
                  <a:pt x="0" y="49663"/>
                  <a:pt x="404" y="51278"/>
                  <a:pt x="1615" y="51681"/>
                </a:cubicBezTo>
                <a:lnTo>
                  <a:pt x="17362" y="60968"/>
                </a:lnTo>
                <a:lnTo>
                  <a:pt x="6460" y="67428"/>
                </a:lnTo>
                <a:cubicBezTo>
                  <a:pt x="5249" y="68236"/>
                  <a:pt x="4845" y="69851"/>
                  <a:pt x="5249" y="71062"/>
                </a:cubicBezTo>
                <a:cubicBezTo>
                  <a:pt x="6057" y="71869"/>
                  <a:pt x="6864" y="72273"/>
                  <a:pt x="7672" y="72273"/>
                </a:cubicBezTo>
                <a:cubicBezTo>
                  <a:pt x="8075" y="72273"/>
                  <a:pt x="8883" y="72273"/>
                  <a:pt x="9287" y="71869"/>
                </a:cubicBezTo>
                <a:lnTo>
                  <a:pt x="23014" y="64198"/>
                </a:lnTo>
                <a:lnTo>
                  <a:pt x="35935" y="71466"/>
                </a:lnTo>
                <a:lnTo>
                  <a:pt x="8883" y="87212"/>
                </a:lnTo>
                <a:cubicBezTo>
                  <a:pt x="7672" y="88020"/>
                  <a:pt x="7268" y="89635"/>
                  <a:pt x="7672" y="90846"/>
                </a:cubicBezTo>
                <a:cubicBezTo>
                  <a:pt x="8479" y="91653"/>
                  <a:pt x="9287" y="92057"/>
                  <a:pt x="10094" y="92057"/>
                </a:cubicBezTo>
                <a:cubicBezTo>
                  <a:pt x="10498" y="92057"/>
                  <a:pt x="10902" y="92057"/>
                  <a:pt x="11305" y="91653"/>
                </a:cubicBezTo>
                <a:lnTo>
                  <a:pt x="41183" y="74696"/>
                </a:lnTo>
                <a:lnTo>
                  <a:pt x="51277" y="80348"/>
                </a:lnTo>
                <a:lnTo>
                  <a:pt x="51277" y="112245"/>
                </a:lnTo>
                <a:lnTo>
                  <a:pt x="39568" y="119109"/>
                </a:lnTo>
                <a:lnTo>
                  <a:pt x="11709" y="102959"/>
                </a:lnTo>
                <a:cubicBezTo>
                  <a:pt x="11137" y="102673"/>
                  <a:pt x="10565" y="102539"/>
                  <a:pt x="10029" y="102539"/>
                </a:cubicBezTo>
                <a:cubicBezTo>
                  <a:pt x="9051" y="102539"/>
                  <a:pt x="8193" y="102984"/>
                  <a:pt x="7672" y="103766"/>
                </a:cubicBezTo>
                <a:cubicBezTo>
                  <a:pt x="7268" y="104977"/>
                  <a:pt x="7672" y="106592"/>
                  <a:pt x="8883" y="107400"/>
                </a:cubicBezTo>
                <a:lnTo>
                  <a:pt x="34320" y="122339"/>
                </a:lnTo>
                <a:lnTo>
                  <a:pt x="21399" y="129607"/>
                </a:lnTo>
                <a:lnTo>
                  <a:pt x="9287" y="122743"/>
                </a:lnTo>
                <a:cubicBezTo>
                  <a:pt x="8715" y="122457"/>
                  <a:pt x="8142" y="122323"/>
                  <a:pt x="7606" y="122323"/>
                </a:cubicBezTo>
                <a:cubicBezTo>
                  <a:pt x="6629" y="122323"/>
                  <a:pt x="5771" y="122768"/>
                  <a:pt x="5249" y="123550"/>
                </a:cubicBezTo>
                <a:cubicBezTo>
                  <a:pt x="4845" y="124762"/>
                  <a:pt x="5249" y="126377"/>
                  <a:pt x="6460" y="127184"/>
                </a:cubicBezTo>
                <a:lnTo>
                  <a:pt x="15747" y="132837"/>
                </a:lnTo>
                <a:lnTo>
                  <a:pt x="1615" y="140912"/>
                </a:lnTo>
                <a:cubicBezTo>
                  <a:pt x="404" y="141719"/>
                  <a:pt x="0" y="143334"/>
                  <a:pt x="808" y="144546"/>
                </a:cubicBezTo>
                <a:cubicBezTo>
                  <a:pt x="1212" y="145353"/>
                  <a:pt x="2019" y="145757"/>
                  <a:pt x="3230" y="145757"/>
                </a:cubicBezTo>
                <a:lnTo>
                  <a:pt x="4442" y="145757"/>
                </a:lnTo>
                <a:lnTo>
                  <a:pt x="19381" y="136874"/>
                </a:lnTo>
                <a:lnTo>
                  <a:pt x="19381" y="149794"/>
                </a:lnTo>
                <a:cubicBezTo>
                  <a:pt x="19381" y="151006"/>
                  <a:pt x="20592" y="152217"/>
                  <a:pt x="22207" y="152217"/>
                </a:cubicBezTo>
                <a:cubicBezTo>
                  <a:pt x="23418" y="152217"/>
                  <a:pt x="24629" y="151006"/>
                  <a:pt x="24629" y="149794"/>
                </a:cubicBezTo>
                <a:lnTo>
                  <a:pt x="24629" y="133644"/>
                </a:lnTo>
                <a:lnTo>
                  <a:pt x="37550" y="126377"/>
                </a:lnTo>
                <a:lnTo>
                  <a:pt x="37550" y="157466"/>
                </a:lnTo>
                <a:cubicBezTo>
                  <a:pt x="37550" y="159081"/>
                  <a:pt x="38761" y="160292"/>
                  <a:pt x="40376" y="160292"/>
                </a:cubicBezTo>
                <a:cubicBezTo>
                  <a:pt x="41991" y="160292"/>
                  <a:pt x="43202" y="159081"/>
                  <a:pt x="43202" y="157466"/>
                </a:cubicBezTo>
                <a:lnTo>
                  <a:pt x="43202" y="123147"/>
                </a:lnTo>
                <a:lnTo>
                  <a:pt x="54104" y="117090"/>
                </a:lnTo>
                <a:lnTo>
                  <a:pt x="81559" y="132837"/>
                </a:lnTo>
                <a:lnTo>
                  <a:pt x="81559" y="146564"/>
                </a:lnTo>
                <a:lnTo>
                  <a:pt x="52489" y="163118"/>
                </a:lnTo>
                <a:cubicBezTo>
                  <a:pt x="51277" y="163926"/>
                  <a:pt x="50874" y="165541"/>
                  <a:pt x="51681" y="166752"/>
                </a:cubicBezTo>
                <a:cubicBezTo>
                  <a:pt x="52085" y="167560"/>
                  <a:pt x="52892" y="167964"/>
                  <a:pt x="54104" y="167964"/>
                </a:cubicBezTo>
                <a:cubicBezTo>
                  <a:pt x="54507" y="167964"/>
                  <a:pt x="54911" y="167964"/>
                  <a:pt x="55315" y="167560"/>
                </a:cubicBezTo>
                <a:lnTo>
                  <a:pt x="81559" y="152621"/>
                </a:lnTo>
                <a:lnTo>
                  <a:pt x="81559" y="167560"/>
                </a:lnTo>
                <a:lnTo>
                  <a:pt x="68639" y="174827"/>
                </a:lnTo>
                <a:cubicBezTo>
                  <a:pt x="67428" y="175635"/>
                  <a:pt x="67024" y="177250"/>
                  <a:pt x="67428" y="178461"/>
                </a:cubicBezTo>
                <a:cubicBezTo>
                  <a:pt x="67966" y="179538"/>
                  <a:pt x="68863" y="180076"/>
                  <a:pt x="69880" y="180076"/>
                </a:cubicBezTo>
                <a:cubicBezTo>
                  <a:pt x="70389" y="180076"/>
                  <a:pt x="70927" y="179942"/>
                  <a:pt x="71465" y="179673"/>
                </a:cubicBezTo>
                <a:lnTo>
                  <a:pt x="81559" y="173616"/>
                </a:lnTo>
                <a:lnTo>
                  <a:pt x="81559" y="190170"/>
                </a:lnTo>
                <a:cubicBezTo>
                  <a:pt x="81559" y="191381"/>
                  <a:pt x="82770" y="192593"/>
                  <a:pt x="83982" y="192593"/>
                </a:cubicBezTo>
                <a:cubicBezTo>
                  <a:pt x="85597" y="192593"/>
                  <a:pt x="86808" y="191381"/>
                  <a:pt x="86808" y="190170"/>
                </a:cubicBezTo>
                <a:lnTo>
                  <a:pt x="86808" y="173616"/>
                </a:lnTo>
                <a:lnTo>
                  <a:pt x="97306" y="179673"/>
                </a:lnTo>
                <a:cubicBezTo>
                  <a:pt x="97709" y="180076"/>
                  <a:pt x="98113" y="180076"/>
                  <a:pt x="98517" y="180076"/>
                </a:cubicBezTo>
                <a:cubicBezTo>
                  <a:pt x="99324" y="180076"/>
                  <a:pt x="100132" y="179673"/>
                  <a:pt x="100940" y="178461"/>
                </a:cubicBezTo>
                <a:cubicBezTo>
                  <a:pt x="101747" y="177250"/>
                  <a:pt x="100940" y="175635"/>
                  <a:pt x="99728" y="174827"/>
                </a:cubicBezTo>
                <a:lnTo>
                  <a:pt x="86808" y="167560"/>
                </a:lnTo>
                <a:lnTo>
                  <a:pt x="86808" y="152621"/>
                </a:lnTo>
                <a:lnTo>
                  <a:pt x="113052" y="167560"/>
                </a:lnTo>
                <a:cubicBezTo>
                  <a:pt x="113481" y="167846"/>
                  <a:pt x="113961" y="167980"/>
                  <a:pt x="114438" y="167980"/>
                </a:cubicBezTo>
                <a:cubicBezTo>
                  <a:pt x="115306" y="167980"/>
                  <a:pt x="116165" y="167534"/>
                  <a:pt x="116686" y="166752"/>
                </a:cubicBezTo>
                <a:cubicBezTo>
                  <a:pt x="117494" y="165541"/>
                  <a:pt x="117090" y="163926"/>
                  <a:pt x="115879" y="163118"/>
                </a:cubicBezTo>
                <a:lnTo>
                  <a:pt x="86808" y="146161"/>
                </a:lnTo>
                <a:lnTo>
                  <a:pt x="86808" y="132837"/>
                </a:lnTo>
                <a:lnTo>
                  <a:pt x="114264" y="117090"/>
                </a:lnTo>
                <a:lnTo>
                  <a:pt x="125165" y="123147"/>
                </a:lnTo>
                <a:lnTo>
                  <a:pt x="125165" y="157466"/>
                </a:lnTo>
                <a:cubicBezTo>
                  <a:pt x="125165" y="159081"/>
                  <a:pt x="126376" y="160292"/>
                  <a:pt x="127991" y="160292"/>
                </a:cubicBezTo>
                <a:cubicBezTo>
                  <a:pt x="129606" y="160292"/>
                  <a:pt x="130818" y="159081"/>
                  <a:pt x="130818" y="157466"/>
                </a:cubicBezTo>
                <a:lnTo>
                  <a:pt x="130818" y="126377"/>
                </a:lnTo>
                <a:lnTo>
                  <a:pt x="143738" y="133644"/>
                </a:lnTo>
                <a:lnTo>
                  <a:pt x="143738" y="149794"/>
                </a:lnTo>
                <a:cubicBezTo>
                  <a:pt x="143738" y="151006"/>
                  <a:pt x="144949" y="152217"/>
                  <a:pt x="146160" y="152217"/>
                </a:cubicBezTo>
                <a:cubicBezTo>
                  <a:pt x="147775" y="152217"/>
                  <a:pt x="148987" y="151006"/>
                  <a:pt x="148987" y="149794"/>
                </a:cubicBezTo>
                <a:lnTo>
                  <a:pt x="148987" y="136874"/>
                </a:lnTo>
                <a:lnTo>
                  <a:pt x="163926" y="145353"/>
                </a:lnTo>
                <a:cubicBezTo>
                  <a:pt x="164329" y="145757"/>
                  <a:pt x="164733" y="145757"/>
                  <a:pt x="165137" y="145757"/>
                </a:cubicBezTo>
                <a:cubicBezTo>
                  <a:pt x="166348" y="145757"/>
                  <a:pt x="167156" y="145353"/>
                  <a:pt x="167559" y="144546"/>
                </a:cubicBezTo>
                <a:cubicBezTo>
                  <a:pt x="168367" y="143334"/>
                  <a:pt x="167963" y="141719"/>
                  <a:pt x="166752" y="140912"/>
                </a:cubicBezTo>
                <a:lnTo>
                  <a:pt x="152620" y="132837"/>
                </a:lnTo>
                <a:lnTo>
                  <a:pt x="161907" y="127184"/>
                </a:lnTo>
                <a:cubicBezTo>
                  <a:pt x="163118" y="126377"/>
                  <a:pt x="163522" y="124762"/>
                  <a:pt x="163118" y="123550"/>
                </a:cubicBezTo>
                <a:cubicBezTo>
                  <a:pt x="162597" y="122768"/>
                  <a:pt x="161738" y="122323"/>
                  <a:pt x="160761" y="122323"/>
                </a:cubicBezTo>
                <a:cubicBezTo>
                  <a:pt x="160225" y="122323"/>
                  <a:pt x="159653" y="122457"/>
                  <a:pt x="159081" y="122743"/>
                </a:cubicBezTo>
                <a:lnTo>
                  <a:pt x="146968" y="129607"/>
                </a:lnTo>
                <a:lnTo>
                  <a:pt x="134048" y="122339"/>
                </a:lnTo>
                <a:lnTo>
                  <a:pt x="159484" y="107400"/>
                </a:lnTo>
                <a:cubicBezTo>
                  <a:pt x="160696" y="106592"/>
                  <a:pt x="161503" y="104977"/>
                  <a:pt x="160696" y="103766"/>
                </a:cubicBezTo>
                <a:cubicBezTo>
                  <a:pt x="160174" y="102984"/>
                  <a:pt x="159316" y="102539"/>
                  <a:pt x="158447" y="102539"/>
                </a:cubicBezTo>
                <a:cubicBezTo>
                  <a:pt x="157971" y="102539"/>
                  <a:pt x="157491" y="102673"/>
                  <a:pt x="157062" y="102959"/>
                </a:cubicBezTo>
                <a:lnTo>
                  <a:pt x="128799" y="119109"/>
                </a:lnTo>
                <a:lnTo>
                  <a:pt x="117090" y="112245"/>
                </a:lnTo>
                <a:lnTo>
                  <a:pt x="117090" y="80348"/>
                </a:lnTo>
                <a:lnTo>
                  <a:pt x="127184" y="74696"/>
                </a:lnTo>
                <a:lnTo>
                  <a:pt x="157062" y="91653"/>
                </a:lnTo>
                <a:cubicBezTo>
                  <a:pt x="157466" y="92057"/>
                  <a:pt x="157869" y="92057"/>
                  <a:pt x="158273" y="92057"/>
                </a:cubicBezTo>
                <a:cubicBezTo>
                  <a:pt x="159081" y="92057"/>
                  <a:pt x="160292" y="91653"/>
                  <a:pt x="160696" y="90846"/>
                </a:cubicBezTo>
                <a:cubicBezTo>
                  <a:pt x="161503" y="89635"/>
                  <a:pt x="160696" y="88020"/>
                  <a:pt x="159484" y="87212"/>
                </a:cubicBezTo>
                <a:lnTo>
                  <a:pt x="132433" y="71466"/>
                </a:lnTo>
                <a:lnTo>
                  <a:pt x="145353" y="64198"/>
                </a:lnTo>
                <a:lnTo>
                  <a:pt x="159081" y="71869"/>
                </a:lnTo>
                <a:cubicBezTo>
                  <a:pt x="159484" y="72273"/>
                  <a:pt x="160292" y="72273"/>
                  <a:pt x="160696" y="72273"/>
                </a:cubicBezTo>
                <a:cubicBezTo>
                  <a:pt x="161503" y="72273"/>
                  <a:pt x="162311" y="71869"/>
                  <a:pt x="163118" y="71062"/>
                </a:cubicBezTo>
                <a:cubicBezTo>
                  <a:pt x="163522" y="69851"/>
                  <a:pt x="163118" y="68236"/>
                  <a:pt x="161907" y="67428"/>
                </a:cubicBezTo>
                <a:lnTo>
                  <a:pt x="151005" y="60968"/>
                </a:lnTo>
                <a:lnTo>
                  <a:pt x="166752" y="51681"/>
                </a:lnTo>
                <a:cubicBezTo>
                  <a:pt x="167963" y="51278"/>
                  <a:pt x="168367" y="49663"/>
                  <a:pt x="167559" y="48048"/>
                </a:cubicBezTo>
                <a:cubicBezTo>
                  <a:pt x="167038" y="47265"/>
                  <a:pt x="166180" y="46820"/>
                  <a:pt x="165311" y="46820"/>
                </a:cubicBezTo>
                <a:cubicBezTo>
                  <a:pt x="164834" y="46820"/>
                  <a:pt x="164355" y="46954"/>
                  <a:pt x="163926" y="47240"/>
                </a:cubicBezTo>
                <a:lnTo>
                  <a:pt x="148987" y="55719"/>
                </a:lnTo>
                <a:lnTo>
                  <a:pt x="148987" y="44818"/>
                </a:lnTo>
                <a:cubicBezTo>
                  <a:pt x="148987" y="43606"/>
                  <a:pt x="147775" y="42395"/>
                  <a:pt x="146160" y="42395"/>
                </a:cubicBezTo>
                <a:cubicBezTo>
                  <a:pt x="144949" y="42395"/>
                  <a:pt x="143738" y="43606"/>
                  <a:pt x="143738" y="44818"/>
                </a:cubicBezTo>
                <a:lnTo>
                  <a:pt x="143738" y="58949"/>
                </a:lnTo>
                <a:lnTo>
                  <a:pt x="130818" y="66217"/>
                </a:lnTo>
                <a:lnTo>
                  <a:pt x="130818" y="37146"/>
                </a:lnTo>
                <a:cubicBezTo>
                  <a:pt x="130818" y="35531"/>
                  <a:pt x="129606" y="34320"/>
                  <a:pt x="127991" y="34320"/>
                </a:cubicBezTo>
                <a:cubicBezTo>
                  <a:pt x="126376" y="34320"/>
                  <a:pt x="125165" y="35531"/>
                  <a:pt x="125165" y="37146"/>
                </a:cubicBezTo>
                <a:lnTo>
                  <a:pt x="125165" y="69447"/>
                </a:lnTo>
                <a:lnTo>
                  <a:pt x="114264" y="75907"/>
                </a:lnTo>
                <a:lnTo>
                  <a:pt x="86808" y="59757"/>
                </a:lnTo>
                <a:lnTo>
                  <a:pt x="86808" y="48451"/>
                </a:lnTo>
                <a:lnTo>
                  <a:pt x="115879" y="31494"/>
                </a:lnTo>
                <a:cubicBezTo>
                  <a:pt x="117090" y="30686"/>
                  <a:pt x="117494" y="29071"/>
                  <a:pt x="116686" y="27860"/>
                </a:cubicBezTo>
                <a:cubicBezTo>
                  <a:pt x="116165" y="27078"/>
                  <a:pt x="115306" y="26632"/>
                  <a:pt x="114438" y="26632"/>
                </a:cubicBezTo>
                <a:cubicBezTo>
                  <a:pt x="113961" y="26632"/>
                  <a:pt x="113481" y="26766"/>
                  <a:pt x="113052" y="27052"/>
                </a:cubicBezTo>
                <a:lnTo>
                  <a:pt x="86808" y="41991"/>
                </a:lnTo>
                <a:lnTo>
                  <a:pt x="86808" y="27052"/>
                </a:lnTo>
                <a:lnTo>
                  <a:pt x="99728" y="19785"/>
                </a:lnTo>
                <a:cubicBezTo>
                  <a:pt x="100940" y="18977"/>
                  <a:pt x="101747" y="17362"/>
                  <a:pt x="100940" y="16151"/>
                </a:cubicBezTo>
                <a:cubicBezTo>
                  <a:pt x="100401" y="15074"/>
                  <a:pt x="99504" y="14536"/>
                  <a:pt x="98607" y="14536"/>
                </a:cubicBezTo>
                <a:cubicBezTo>
                  <a:pt x="98158" y="14536"/>
                  <a:pt x="97709" y="14670"/>
                  <a:pt x="97306" y="14940"/>
                </a:cubicBezTo>
                <a:lnTo>
                  <a:pt x="86808" y="20996"/>
                </a:lnTo>
                <a:lnTo>
                  <a:pt x="86808" y="2827"/>
                </a:lnTo>
                <a:cubicBezTo>
                  <a:pt x="86808" y="1212"/>
                  <a:pt x="85597" y="1"/>
                  <a:pt x="83982" y="1"/>
                </a:cubicBezTo>
                <a:close/>
              </a:path>
            </a:pathLst>
          </a:custGeom>
          <a:solidFill>
            <a:srgbClr val="A3816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186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3" name="Rectangle: Rounded Corners 62"/>
          <p:cNvSpPr/>
          <p:nvPr/>
        </p:nvSpPr>
        <p:spPr>
          <a:xfrm>
            <a:off x="3898827" y="5108720"/>
            <a:ext cx="3341104" cy="93834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</a:pPr>
            <a:endParaRPr lang="en-US" sz="1865" kern="0">
              <a:solidFill>
                <a:srgbClr val="567185"/>
              </a:solidFill>
              <a:latin typeface="Arial" panose="020B0604020202020204"/>
              <a:sym typeface="Arial" panose="020B0604020202020204"/>
            </a:endParaRPr>
          </a:p>
        </p:txBody>
      </p:sp>
      <p:sp>
        <p:nvSpPr>
          <p:cNvPr id="62" name="Rectangle: Rounded Corners 61"/>
          <p:cNvSpPr/>
          <p:nvPr/>
        </p:nvSpPr>
        <p:spPr>
          <a:xfrm>
            <a:off x="3903139" y="4039510"/>
            <a:ext cx="3341104" cy="93834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</a:pPr>
            <a:endParaRPr lang="en-US" sz="1865" kern="0">
              <a:solidFill>
                <a:srgbClr val="567185"/>
              </a:solidFill>
              <a:latin typeface="Arial" panose="020B0604020202020204"/>
              <a:sym typeface="Arial" panose="020B0604020202020204"/>
            </a:endParaRPr>
          </a:p>
        </p:txBody>
      </p:sp>
      <p:sp>
        <p:nvSpPr>
          <p:cNvPr id="61" name="Rectangle: Rounded Corners 60"/>
          <p:cNvSpPr/>
          <p:nvPr/>
        </p:nvSpPr>
        <p:spPr>
          <a:xfrm>
            <a:off x="3896611" y="2966077"/>
            <a:ext cx="3326428" cy="93834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</a:pPr>
            <a:endParaRPr lang="en-US" sz="1865" kern="0">
              <a:solidFill>
                <a:srgbClr val="567185"/>
              </a:solidFill>
              <a:latin typeface="Arial" panose="020B0604020202020204"/>
              <a:sym typeface="Arial" panose="020B0604020202020204"/>
            </a:endParaRPr>
          </a:p>
        </p:txBody>
      </p:sp>
      <p:sp>
        <p:nvSpPr>
          <p:cNvPr id="10" name="Rectangle: Rounded Corners 9"/>
          <p:cNvSpPr/>
          <p:nvPr/>
        </p:nvSpPr>
        <p:spPr>
          <a:xfrm>
            <a:off x="3900239" y="1882316"/>
            <a:ext cx="3324849" cy="93834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</a:pPr>
            <a:endParaRPr lang="en-US" sz="1865" kern="0">
              <a:solidFill>
                <a:srgbClr val="567185"/>
              </a:solidFill>
              <a:latin typeface="Arial" panose="020B0604020202020204"/>
              <a:sym typeface="Arial" panose="020B0604020202020204"/>
            </a:endParaRPr>
          </a:p>
        </p:txBody>
      </p:sp>
      <p:sp>
        <p:nvSpPr>
          <p:cNvPr id="41" name="Rectangle 112"/>
          <p:cNvSpPr>
            <a:spLocks noChangeArrowheads="1"/>
          </p:cNvSpPr>
          <p:nvPr/>
        </p:nvSpPr>
        <p:spPr bwMode="auto">
          <a:xfrm>
            <a:off x="880437" y="353547"/>
            <a:ext cx="10425633" cy="132001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00B0F0"/>
            </a:solidFill>
          </a:ln>
          <a:effectLst/>
        </p:spPr>
        <p:txBody>
          <a:bodyPr/>
          <a:lstStyle/>
          <a:p>
            <a:pPr marL="1301750" indent="-1301750" algn="ctr" defTabSz="1219200">
              <a:spcBef>
                <a:spcPct val="20000"/>
              </a:spcBef>
              <a:buClr>
                <a:srgbClr val="000000"/>
              </a:buClr>
            </a:pPr>
            <a:r>
              <a:rPr lang="en-US" altLang="en-US" sz="3735" b="1" kern="0">
                <a:solidFill>
                  <a:srgbClr val="00257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Câu 4: Diện tích lãnh thổ nước ta khoảng bao nhiêu km</a:t>
            </a:r>
            <a:r>
              <a:rPr lang="en-US" altLang="en-US" sz="3735" b="1" kern="0" baseline="30000">
                <a:solidFill>
                  <a:srgbClr val="00257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2</a:t>
            </a:r>
            <a:r>
              <a:rPr lang="en-US" altLang="en-US" sz="3735" b="1" kern="0">
                <a:solidFill>
                  <a:srgbClr val="00257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?</a:t>
            </a:r>
            <a:endParaRPr lang="en-US" altLang="en-US" sz="3735" b="1" kern="0">
              <a:solidFill>
                <a:srgbClr val="00257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4154755" y="2112584"/>
            <a:ext cx="2926982" cy="547927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219200">
              <a:lnSpc>
                <a:spcPct val="96000"/>
              </a:lnSpc>
              <a:defRPr/>
            </a:pP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330 000 km</a:t>
            </a:r>
            <a:r>
              <a:rPr lang="en-US" sz="3200" b="1" baseline="30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2</a:t>
            </a:r>
            <a:endParaRPr lang="en-US" sz="32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5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7143351" y="3198101"/>
            <a:ext cx="669244" cy="678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7143351" y="4324433"/>
            <a:ext cx="625036" cy="63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7143350" y="5323075"/>
            <a:ext cx="705563" cy="715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7143350" y="1916649"/>
            <a:ext cx="1069776" cy="940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Rectangle 57"/>
          <p:cNvSpPr/>
          <p:nvPr/>
        </p:nvSpPr>
        <p:spPr>
          <a:xfrm>
            <a:off x="4154755" y="3160576"/>
            <a:ext cx="2838012" cy="547927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219200">
              <a:lnSpc>
                <a:spcPct val="96000"/>
              </a:lnSpc>
              <a:defRPr/>
            </a:pP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340 000 km</a:t>
            </a:r>
            <a:r>
              <a:rPr lang="en-US" sz="3200" b="1" baseline="30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2</a:t>
            </a:r>
            <a:endParaRPr lang="en-US" sz="32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4154755" y="4236088"/>
            <a:ext cx="2838012" cy="547927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219200">
              <a:lnSpc>
                <a:spcPct val="96000"/>
              </a:lnSpc>
              <a:defRPr/>
            </a:pP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333 000 km</a:t>
            </a:r>
            <a:r>
              <a:rPr lang="en-US" sz="3200" b="1" baseline="30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2</a:t>
            </a:r>
            <a:endParaRPr lang="en-US" sz="32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4154755" y="5353179"/>
            <a:ext cx="2732667" cy="541167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219200">
              <a:lnSpc>
                <a:spcPct val="96000"/>
              </a:lnSpc>
              <a:defRPr/>
            </a:pP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343 000 km</a:t>
            </a:r>
            <a:r>
              <a:rPr lang="en-US" sz="3200" b="1" baseline="30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2</a:t>
            </a:r>
            <a:endParaRPr lang="en-US" sz="32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r="48449"/>
          <a:stretch>
            <a:fillRect/>
          </a:stretch>
        </p:blipFill>
        <p:spPr>
          <a:xfrm>
            <a:off x="3178578" y="1958031"/>
            <a:ext cx="732705" cy="7994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30900" r="30969"/>
          <a:stretch>
            <a:fillRect/>
          </a:stretch>
        </p:blipFill>
        <p:spPr>
          <a:xfrm>
            <a:off x="3211613" y="2952828"/>
            <a:ext cx="583275" cy="8604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/>
          <a:srcRect l="49439" b="1828"/>
          <a:stretch>
            <a:fillRect/>
          </a:stretch>
        </p:blipFill>
        <p:spPr>
          <a:xfrm>
            <a:off x="3223150" y="4103130"/>
            <a:ext cx="650516" cy="7104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/>
          <a:srcRect l="29115" r="26624"/>
          <a:stretch>
            <a:fillRect/>
          </a:stretch>
        </p:blipFill>
        <p:spPr>
          <a:xfrm>
            <a:off x="3168815" y="5108720"/>
            <a:ext cx="667193" cy="847916"/>
          </a:xfrm>
          <a:prstGeom prst="rect">
            <a:avLst/>
          </a:prstGeom>
        </p:spPr>
      </p:pic>
      <p:pic>
        <p:nvPicPr>
          <p:cNvPr id="44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87906" y="1735540"/>
            <a:ext cx="1979099" cy="4768913"/>
          </a:xfrm>
          <a:prstGeom prst="rect">
            <a:avLst/>
          </a:prstGeom>
        </p:spPr>
      </p:pic>
      <p:pic>
        <p:nvPicPr>
          <p:cNvPr id="68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8104842" y="3102071"/>
            <a:ext cx="3867792" cy="33915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500"/>
                            </p:stCondLst>
                            <p:childTnLst>
                              <p:par>
                                <p:cTn id="8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500"/>
                            </p:stCondLst>
                            <p:childTnLst>
                              <p:par>
                                <p:cTn id="93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5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6" presetID="26" presetClass="emph" presetSubtype="0" repeatCount="indefinite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1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000"/>
                            </p:stCondLst>
                            <p:childTnLst>
                              <p:par>
                                <p:cTn id="103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5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26" presetClass="emph" presetSubtype="0" repeatCount="indefinite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1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2" presetID="26" presetClass="emp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 tmFilter="0, 0; .2, .5; .8, .5; 1, 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4" dur="250" autoRev="1" fill="hold"/>
                                        <p:tgtEl>
                                          <p:spTgt spid="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5" presetID="26" presetClass="emph" presetSubtype="0" repeatCount="indefinite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700" tmFilter="0, 0; .2, .5; .8, .5; 1, 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7" dur="350" autoRev="1" fill="hold"/>
                                        <p:tgtEl>
                                          <p:spTgt spid="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  <p:bldP spid="51" grpId="0" animBg="1"/>
      <p:bldP spid="64" grpId="0" animBg="1"/>
      <p:bldP spid="65" grpId="0" animBg="1"/>
      <p:bldP spid="66" grpId="0" animBg="1"/>
      <p:bldP spid="67" grpId="0" animBg="1"/>
      <p:bldP spid="63" grpId="0" animBg="1"/>
      <p:bldP spid="63" grpId="1" animBg="1"/>
      <p:bldP spid="62" grpId="0" animBg="1"/>
      <p:bldP spid="62" grpId="1" animBg="1"/>
      <p:bldP spid="61" grpId="0" animBg="1"/>
      <p:bldP spid="61" grpId="1" animBg="1"/>
      <p:bldP spid="10" grpId="0" animBg="1"/>
      <p:bldP spid="41" grpId="0" animBg="1"/>
      <p:bldP spid="50" grpId="0"/>
      <p:bldP spid="58" grpId="0"/>
      <p:bldP spid="58" grpId="1"/>
      <p:bldP spid="59" grpId="0"/>
      <p:bldP spid="59" grpId="1"/>
      <p:bldP spid="60" grpId="0"/>
      <p:bldP spid="60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1156280" y="1522868"/>
            <a:ext cx="10185911" cy="470936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defTabSz="1219200" eaLnBrk="1" hangingPunct="1">
              <a:buClr>
                <a:srgbClr val="000000"/>
              </a:buClr>
              <a:defRPr/>
            </a:pPr>
            <a:r>
              <a:rPr lang="en-US" sz="4265" b="1" i="1" kern="0">
                <a:solidFill>
                  <a:srgbClr val="002060"/>
                </a:solidFill>
                <a:cs typeface="Times New Roman" panose="02020603050405020304" pitchFamily="18" charset="0"/>
              </a:rPr>
              <a:t>Nước ta nằm trên bán đảo Đông Dương, thuộc khu vực Đông Nam Á. Đất nước ta gồm phần đất liền có đường bờ biển giống hình chữ S và vùng biển rộng lớn thuộc Biển Đông với nhiều đảo và quần đảo.</a:t>
            </a:r>
            <a:endParaRPr lang="en-US" sz="4265" b="1" i="1" kern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algn="just" defTabSz="1219200" eaLnBrk="1" hangingPunct="1">
              <a:buClr>
                <a:srgbClr val="000000"/>
              </a:buClr>
              <a:defRPr/>
            </a:pPr>
            <a:endParaRPr lang="en-US" sz="4400" b="1">
              <a:solidFill>
                <a:schemeClr val="bg2">
                  <a:lumMod val="25000"/>
                </a:schemeClr>
              </a:solidFill>
              <a:cs typeface="Times New Roman" panose="02020603050405020304" pitchFamily="18" charset="0"/>
            </a:endParaRPr>
          </a:p>
          <a:p>
            <a:pPr algn="just" defTabSz="1219200" eaLnBrk="1" hangingPunct="1">
              <a:buClr>
                <a:srgbClr val="000000"/>
              </a:buClr>
              <a:defRPr/>
            </a:pPr>
            <a:endParaRPr lang="en-US" sz="4265" b="1" i="1" kern="0">
              <a:solidFill>
                <a:srgbClr val="002060"/>
              </a:solidFill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2" name="Google Shape;311;p49"/>
          <p:cNvSpPr/>
          <p:nvPr/>
        </p:nvSpPr>
        <p:spPr>
          <a:xfrm>
            <a:off x="11281699" y="2244436"/>
            <a:ext cx="583605" cy="508211"/>
          </a:xfrm>
          <a:custGeom>
            <a:avLst/>
            <a:gdLst/>
            <a:ahLst/>
            <a:cxnLst/>
            <a:rect l="l" t="t" r="r" b="b"/>
            <a:pathLst>
              <a:path w="212220" h="184804" extrusionOk="0">
                <a:moveTo>
                  <a:pt x="106332" y="55781"/>
                </a:moveTo>
                <a:lnTo>
                  <a:pt x="113895" y="73132"/>
                </a:lnTo>
                <a:lnTo>
                  <a:pt x="115230" y="76691"/>
                </a:lnTo>
                <a:lnTo>
                  <a:pt x="118789" y="76246"/>
                </a:lnTo>
                <a:lnTo>
                  <a:pt x="137920" y="74022"/>
                </a:lnTo>
                <a:lnTo>
                  <a:pt x="126798" y="89149"/>
                </a:lnTo>
                <a:lnTo>
                  <a:pt x="124573" y="92708"/>
                </a:lnTo>
                <a:lnTo>
                  <a:pt x="126353" y="95377"/>
                </a:lnTo>
                <a:lnTo>
                  <a:pt x="137920" y="110949"/>
                </a:lnTo>
                <a:lnTo>
                  <a:pt x="137920" y="110949"/>
                </a:lnTo>
                <a:lnTo>
                  <a:pt x="119234" y="108725"/>
                </a:lnTo>
                <a:lnTo>
                  <a:pt x="115230" y="108280"/>
                </a:lnTo>
                <a:lnTo>
                  <a:pt x="113895" y="111839"/>
                </a:lnTo>
                <a:lnTo>
                  <a:pt x="106332" y="129190"/>
                </a:lnTo>
                <a:lnTo>
                  <a:pt x="98324" y="111839"/>
                </a:lnTo>
                <a:lnTo>
                  <a:pt x="96989" y="108280"/>
                </a:lnTo>
                <a:lnTo>
                  <a:pt x="92985" y="108725"/>
                </a:lnTo>
                <a:lnTo>
                  <a:pt x="74299" y="110949"/>
                </a:lnTo>
                <a:lnTo>
                  <a:pt x="74299" y="110949"/>
                </a:lnTo>
                <a:lnTo>
                  <a:pt x="85866" y="95377"/>
                </a:lnTo>
                <a:lnTo>
                  <a:pt x="87646" y="92708"/>
                </a:lnTo>
                <a:lnTo>
                  <a:pt x="85422" y="89149"/>
                </a:lnTo>
                <a:lnTo>
                  <a:pt x="74299" y="74022"/>
                </a:lnTo>
                <a:lnTo>
                  <a:pt x="93430" y="76246"/>
                </a:lnTo>
                <a:lnTo>
                  <a:pt x="96989" y="76691"/>
                </a:lnTo>
                <a:lnTo>
                  <a:pt x="98324" y="73132"/>
                </a:lnTo>
                <a:lnTo>
                  <a:pt x="106332" y="55781"/>
                </a:lnTo>
                <a:close/>
                <a:moveTo>
                  <a:pt x="54007" y="1"/>
                </a:moveTo>
                <a:cubicBezTo>
                  <a:pt x="53639" y="1"/>
                  <a:pt x="53277" y="57"/>
                  <a:pt x="52944" y="168"/>
                </a:cubicBezTo>
                <a:cubicBezTo>
                  <a:pt x="51609" y="1058"/>
                  <a:pt x="51164" y="2837"/>
                  <a:pt x="52054" y="4617"/>
                </a:cubicBezTo>
                <a:lnTo>
                  <a:pt x="62287" y="22413"/>
                </a:lnTo>
                <a:lnTo>
                  <a:pt x="49829" y="22413"/>
                </a:lnTo>
                <a:cubicBezTo>
                  <a:pt x="48050" y="22413"/>
                  <a:pt x="46715" y="23748"/>
                  <a:pt x="46715" y="25527"/>
                </a:cubicBezTo>
                <a:cubicBezTo>
                  <a:pt x="46715" y="27307"/>
                  <a:pt x="48050" y="28642"/>
                  <a:pt x="49829" y="28642"/>
                </a:cubicBezTo>
                <a:lnTo>
                  <a:pt x="65846" y="28642"/>
                </a:lnTo>
                <a:lnTo>
                  <a:pt x="73854" y="42434"/>
                </a:lnTo>
                <a:lnTo>
                  <a:pt x="41376" y="42434"/>
                </a:lnTo>
                <a:cubicBezTo>
                  <a:pt x="39596" y="42434"/>
                  <a:pt x="38262" y="43768"/>
                  <a:pt x="38262" y="45103"/>
                </a:cubicBezTo>
                <a:cubicBezTo>
                  <a:pt x="38262" y="46883"/>
                  <a:pt x="39596" y="48217"/>
                  <a:pt x="41376" y="48217"/>
                </a:cubicBezTo>
                <a:lnTo>
                  <a:pt x="77413" y="48217"/>
                </a:lnTo>
                <a:lnTo>
                  <a:pt x="89871" y="70018"/>
                </a:lnTo>
                <a:lnTo>
                  <a:pt x="61397" y="66903"/>
                </a:lnTo>
                <a:lnTo>
                  <a:pt x="61397" y="66903"/>
                </a:lnTo>
                <a:lnTo>
                  <a:pt x="77858" y="89149"/>
                </a:lnTo>
                <a:lnTo>
                  <a:pt x="53388" y="89149"/>
                </a:lnTo>
                <a:lnTo>
                  <a:pt x="35592" y="58450"/>
                </a:lnTo>
                <a:cubicBezTo>
                  <a:pt x="34951" y="57488"/>
                  <a:pt x="33847" y="56757"/>
                  <a:pt x="32781" y="56757"/>
                </a:cubicBezTo>
                <a:cubicBezTo>
                  <a:pt x="32368" y="56757"/>
                  <a:pt x="31961" y="56867"/>
                  <a:pt x="31588" y="57116"/>
                </a:cubicBezTo>
                <a:cubicBezTo>
                  <a:pt x="30253" y="58005"/>
                  <a:pt x="29364" y="59785"/>
                  <a:pt x="30253" y="61120"/>
                </a:cubicBezTo>
                <a:lnTo>
                  <a:pt x="46715" y="89149"/>
                </a:lnTo>
                <a:lnTo>
                  <a:pt x="30698" y="89149"/>
                </a:lnTo>
                <a:lnTo>
                  <a:pt x="22690" y="75357"/>
                </a:lnTo>
                <a:cubicBezTo>
                  <a:pt x="22115" y="74495"/>
                  <a:pt x="21170" y="74004"/>
                  <a:pt x="20213" y="74004"/>
                </a:cubicBezTo>
                <a:cubicBezTo>
                  <a:pt x="19687" y="74004"/>
                  <a:pt x="19159" y="74152"/>
                  <a:pt x="18686" y="74467"/>
                </a:cubicBezTo>
                <a:cubicBezTo>
                  <a:pt x="17351" y="75357"/>
                  <a:pt x="16906" y="77136"/>
                  <a:pt x="17351" y="78471"/>
                </a:cubicBezTo>
                <a:lnTo>
                  <a:pt x="24025" y="89149"/>
                </a:lnTo>
                <a:lnTo>
                  <a:pt x="3114" y="89149"/>
                </a:lnTo>
                <a:cubicBezTo>
                  <a:pt x="1335" y="89149"/>
                  <a:pt x="0" y="90483"/>
                  <a:pt x="0" y="92263"/>
                </a:cubicBezTo>
                <a:cubicBezTo>
                  <a:pt x="0" y="94043"/>
                  <a:pt x="1335" y="95377"/>
                  <a:pt x="3114" y="95377"/>
                </a:cubicBezTo>
                <a:lnTo>
                  <a:pt x="24025" y="95377"/>
                </a:lnTo>
                <a:lnTo>
                  <a:pt x="17796" y="106055"/>
                </a:lnTo>
                <a:cubicBezTo>
                  <a:pt x="16906" y="107835"/>
                  <a:pt x="17351" y="109614"/>
                  <a:pt x="18686" y="110059"/>
                </a:cubicBezTo>
                <a:cubicBezTo>
                  <a:pt x="19131" y="110504"/>
                  <a:pt x="19576" y="110504"/>
                  <a:pt x="20021" y="110504"/>
                </a:cubicBezTo>
                <a:cubicBezTo>
                  <a:pt x="21355" y="110504"/>
                  <a:pt x="22245" y="110059"/>
                  <a:pt x="22690" y="109169"/>
                </a:cubicBezTo>
                <a:lnTo>
                  <a:pt x="30698" y="95377"/>
                </a:lnTo>
                <a:lnTo>
                  <a:pt x="46715" y="95377"/>
                </a:lnTo>
                <a:lnTo>
                  <a:pt x="30253" y="123406"/>
                </a:lnTo>
                <a:cubicBezTo>
                  <a:pt x="29809" y="124741"/>
                  <a:pt x="30253" y="126521"/>
                  <a:pt x="31588" y="127410"/>
                </a:cubicBezTo>
                <a:cubicBezTo>
                  <a:pt x="32033" y="127855"/>
                  <a:pt x="32478" y="127855"/>
                  <a:pt x="32923" y="127855"/>
                </a:cubicBezTo>
                <a:cubicBezTo>
                  <a:pt x="33813" y="127855"/>
                  <a:pt x="35147" y="127410"/>
                  <a:pt x="35592" y="126521"/>
                </a:cubicBezTo>
                <a:lnTo>
                  <a:pt x="53388" y="95377"/>
                </a:lnTo>
                <a:lnTo>
                  <a:pt x="78303" y="95377"/>
                </a:lnTo>
                <a:lnTo>
                  <a:pt x="61397" y="118512"/>
                </a:lnTo>
                <a:lnTo>
                  <a:pt x="89426" y="115398"/>
                </a:lnTo>
                <a:lnTo>
                  <a:pt x="77413" y="136309"/>
                </a:lnTo>
                <a:lnTo>
                  <a:pt x="41376" y="136309"/>
                </a:lnTo>
                <a:cubicBezTo>
                  <a:pt x="39596" y="136309"/>
                  <a:pt x="38262" y="137643"/>
                  <a:pt x="38262" y="139423"/>
                </a:cubicBezTo>
                <a:cubicBezTo>
                  <a:pt x="38262" y="141203"/>
                  <a:pt x="39596" y="142537"/>
                  <a:pt x="41376" y="142537"/>
                </a:cubicBezTo>
                <a:lnTo>
                  <a:pt x="73854" y="142537"/>
                </a:lnTo>
                <a:lnTo>
                  <a:pt x="65846" y="156329"/>
                </a:lnTo>
                <a:lnTo>
                  <a:pt x="49829" y="156329"/>
                </a:lnTo>
                <a:cubicBezTo>
                  <a:pt x="48050" y="156329"/>
                  <a:pt x="46715" y="157664"/>
                  <a:pt x="46715" y="158999"/>
                </a:cubicBezTo>
                <a:cubicBezTo>
                  <a:pt x="46715" y="160778"/>
                  <a:pt x="48050" y="162113"/>
                  <a:pt x="49829" y="162113"/>
                </a:cubicBezTo>
                <a:lnTo>
                  <a:pt x="62287" y="162113"/>
                </a:lnTo>
                <a:lnTo>
                  <a:pt x="52054" y="180354"/>
                </a:lnTo>
                <a:cubicBezTo>
                  <a:pt x="51164" y="181689"/>
                  <a:pt x="51609" y="183468"/>
                  <a:pt x="52944" y="184358"/>
                </a:cubicBezTo>
                <a:cubicBezTo>
                  <a:pt x="53388" y="184358"/>
                  <a:pt x="54278" y="184803"/>
                  <a:pt x="54723" y="184803"/>
                </a:cubicBezTo>
                <a:cubicBezTo>
                  <a:pt x="55613" y="184803"/>
                  <a:pt x="56503" y="183913"/>
                  <a:pt x="56948" y="183024"/>
                </a:cubicBezTo>
                <a:lnTo>
                  <a:pt x="67625" y="165227"/>
                </a:lnTo>
                <a:lnTo>
                  <a:pt x="73854" y="175905"/>
                </a:lnTo>
                <a:cubicBezTo>
                  <a:pt x="74299" y="176795"/>
                  <a:pt x="75634" y="177240"/>
                  <a:pt x="76523" y="177240"/>
                </a:cubicBezTo>
                <a:lnTo>
                  <a:pt x="77858" y="177240"/>
                </a:lnTo>
                <a:cubicBezTo>
                  <a:pt x="79193" y="176350"/>
                  <a:pt x="79638" y="174570"/>
                  <a:pt x="79193" y="173236"/>
                </a:cubicBezTo>
                <a:lnTo>
                  <a:pt x="71185" y="158999"/>
                </a:lnTo>
                <a:lnTo>
                  <a:pt x="78748" y="145207"/>
                </a:lnTo>
                <a:lnTo>
                  <a:pt x="95209" y="173236"/>
                </a:lnTo>
                <a:cubicBezTo>
                  <a:pt x="95654" y="174570"/>
                  <a:pt x="96544" y="175015"/>
                  <a:pt x="97879" y="175015"/>
                </a:cubicBezTo>
                <a:cubicBezTo>
                  <a:pt x="98324" y="175015"/>
                  <a:pt x="98769" y="174570"/>
                  <a:pt x="99214" y="174570"/>
                </a:cubicBezTo>
                <a:cubicBezTo>
                  <a:pt x="100548" y="173681"/>
                  <a:pt x="100993" y="171901"/>
                  <a:pt x="100103" y="170566"/>
                </a:cubicBezTo>
                <a:lnTo>
                  <a:pt x="82307" y="139423"/>
                </a:lnTo>
                <a:lnTo>
                  <a:pt x="94764" y="118067"/>
                </a:lnTo>
                <a:lnTo>
                  <a:pt x="106332" y="143872"/>
                </a:lnTo>
                <a:lnTo>
                  <a:pt x="117455" y="118067"/>
                </a:lnTo>
                <a:lnTo>
                  <a:pt x="129912" y="139423"/>
                </a:lnTo>
                <a:lnTo>
                  <a:pt x="112116" y="170566"/>
                </a:lnTo>
                <a:cubicBezTo>
                  <a:pt x="111226" y="171901"/>
                  <a:pt x="111671" y="173681"/>
                  <a:pt x="113006" y="174570"/>
                </a:cubicBezTo>
                <a:cubicBezTo>
                  <a:pt x="113450" y="174570"/>
                  <a:pt x="114340" y="175015"/>
                  <a:pt x="114785" y="175015"/>
                </a:cubicBezTo>
                <a:cubicBezTo>
                  <a:pt x="115675" y="175015"/>
                  <a:pt x="116565" y="174570"/>
                  <a:pt x="117010" y="173236"/>
                </a:cubicBezTo>
                <a:lnTo>
                  <a:pt x="133471" y="145207"/>
                </a:lnTo>
                <a:lnTo>
                  <a:pt x="141479" y="158999"/>
                </a:lnTo>
                <a:lnTo>
                  <a:pt x="133471" y="172791"/>
                </a:lnTo>
                <a:cubicBezTo>
                  <a:pt x="132581" y="174570"/>
                  <a:pt x="133026" y="176350"/>
                  <a:pt x="134361" y="177240"/>
                </a:cubicBezTo>
                <a:lnTo>
                  <a:pt x="135696" y="177240"/>
                </a:lnTo>
                <a:cubicBezTo>
                  <a:pt x="137030" y="177240"/>
                  <a:pt x="137920" y="176795"/>
                  <a:pt x="138365" y="175905"/>
                </a:cubicBezTo>
                <a:lnTo>
                  <a:pt x="144594" y="165227"/>
                </a:lnTo>
                <a:lnTo>
                  <a:pt x="155271" y="183024"/>
                </a:lnTo>
                <a:cubicBezTo>
                  <a:pt x="155716" y="183913"/>
                  <a:pt x="156606" y="184803"/>
                  <a:pt x="157941" y="184803"/>
                </a:cubicBezTo>
                <a:cubicBezTo>
                  <a:pt x="158386" y="184803"/>
                  <a:pt x="158831" y="184358"/>
                  <a:pt x="159276" y="184358"/>
                </a:cubicBezTo>
                <a:cubicBezTo>
                  <a:pt x="160610" y="183468"/>
                  <a:pt x="161055" y="181689"/>
                  <a:pt x="160165" y="180354"/>
                </a:cubicBezTo>
                <a:lnTo>
                  <a:pt x="149933" y="162113"/>
                </a:lnTo>
                <a:lnTo>
                  <a:pt x="162390" y="162113"/>
                </a:lnTo>
                <a:cubicBezTo>
                  <a:pt x="164169" y="162113"/>
                  <a:pt x="165504" y="160778"/>
                  <a:pt x="165504" y="158999"/>
                </a:cubicBezTo>
                <a:cubicBezTo>
                  <a:pt x="165504" y="157664"/>
                  <a:pt x="164169" y="156329"/>
                  <a:pt x="162390" y="156329"/>
                </a:cubicBezTo>
                <a:lnTo>
                  <a:pt x="146373" y="156329"/>
                </a:lnTo>
                <a:lnTo>
                  <a:pt x="138365" y="142537"/>
                </a:lnTo>
                <a:lnTo>
                  <a:pt x="170843" y="142537"/>
                </a:lnTo>
                <a:cubicBezTo>
                  <a:pt x="172623" y="142537"/>
                  <a:pt x="173957" y="141203"/>
                  <a:pt x="173957" y="139423"/>
                </a:cubicBezTo>
                <a:cubicBezTo>
                  <a:pt x="173957" y="137643"/>
                  <a:pt x="172623" y="136309"/>
                  <a:pt x="170843" y="136309"/>
                </a:cubicBezTo>
                <a:lnTo>
                  <a:pt x="135251" y="136309"/>
                </a:lnTo>
                <a:lnTo>
                  <a:pt x="122793" y="115398"/>
                </a:lnTo>
                <a:lnTo>
                  <a:pt x="122793" y="115398"/>
                </a:lnTo>
                <a:lnTo>
                  <a:pt x="150822" y="118512"/>
                </a:lnTo>
                <a:lnTo>
                  <a:pt x="133916" y="95377"/>
                </a:lnTo>
                <a:lnTo>
                  <a:pt x="158831" y="95377"/>
                </a:lnTo>
                <a:lnTo>
                  <a:pt x="176627" y="126521"/>
                </a:lnTo>
                <a:cubicBezTo>
                  <a:pt x="177517" y="127410"/>
                  <a:pt x="178406" y="127855"/>
                  <a:pt x="179296" y="127855"/>
                </a:cubicBezTo>
                <a:cubicBezTo>
                  <a:pt x="179741" y="127855"/>
                  <a:pt x="180186" y="127855"/>
                  <a:pt x="181076" y="127410"/>
                </a:cubicBezTo>
                <a:cubicBezTo>
                  <a:pt x="182411" y="126521"/>
                  <a:pt x="182855" y="124741"/>
                  <a:pt x="181966" y="123406"/>
                </a:cubicBezTo>
                <a:lnTo>
                  <a:pt x="165504" y="95377"/>
                </a:lnTo>
                <a:lnTo>
                  <a:pt x="181521" y="95377"/>
                </a:lnTo>
                <a:lnTo>
                  <a:pt x="189529" y="109169"/>
                </a:lnTo>
                <a:cubicBezTo>
                  <a:pt x="190419" y="110059"/>
                  <a:pt x="191309" y="110504"/>
                  <a:pt x="192198" y="110504"/>
                </a:cubicBezTo>
                <a:cubicBezTo>
                  <a:pt x="192643" y="110504"/>
                  <a:pt x="193088" y="110504"/>
                  <a:pt x="193533" y="110059"/>
                </a:cubicBezTo>
                <a:cubicBezTo>
                  <a:pt x="195313" y="109614"/>
                  <a:pt x="195758" y="107835"/>
                  <a:pt x="194868" y="106055"/>
                </a:cubicBezTo>
                <a:lnTo>
                  <a:pt x="188639" y="95377"/>
                </a:lnTo>
                <a:lnTo>
                  <a:pt x="209550" y="95377"/>
                </a:lnTo>
                <a:cubicBezTo>
                  <a:pt x="210884" y="95377"/>
                  <a:pt x="212219" y="94043"/>
                  <a:pt x="212219" y="92263"/>
                </a:cubicBezTo>
                <a:cubicBezTo>
                  <a:pt x="212219" y="90483"/>
                  <a:pt x="210884" y="89149"/>
                  <a:pt x="209105" y="89149"/>
                </a:cubicBezTo>
                <a:lnTo>
                  <a:pt x="188639" y="89149"/>
                </a:lnTo>
                <a:lnTo>
                  <a:pt x="194868" y="78471"/>
                </a:lnTo>
                <a:cubicBezTo>
                  <a:pt x="195758" y="77136"/>
                  <a:pt x="194868" y="75357"/>
                  <a:pt x="193533" y="74467"/>
                </a:cubicBezTo>
                <a:cubicBezTo>
                  <a:pt x="193060" y="74152"/>
                  <a:pt x="192532" y="74004"/>
                  <a:pt x="192006" y="74004"/>
                </a:cubicBezTo>
                <a:cubicBezTo>
                  <a:pt x="191049" y="74004"/>
                  <a:pt x="190104" y="74495"/>
                  <a:pt x="189529" y="75357"/>
                </a:cubicBezTo>
                <a:lnTo>
                  <a:pt x="181521" y="89149"/>
                </a:lnTo>
                <a:lnTo>
                  <a:pt x="165504" y="89149"/>
                </a:lnTo>
                <a:lnTo>
                  <a:pt x="181966" y="61120"/>
                </a:lnTo>
                <a:cubicBezTo>
                  <a:pt x="182855" y="59785"/>
                  <a:pt x="181966" y="58005"/>
                  <a:pt x="180631" y="57116"/>
                </a:cubicBezTo>
                <a:cubicBezTo>
                  <a:pt x="180258" y="56867"/>
                  <a:pt x="179851" y="56757"/>
                  <a:pt x="179438" y="56757"/>
                </a:cubicBezTo>
                <a:cubicBezTo>
                  <a:pt x="178372" y="56757"/>
                  <a:pt x="177268" y="57488"/>
                  <a:pt x="176627" y="58450"/>
                </a:cubicBezTo>
                <a:lnTo>
                  <a:pt x="158831" y="89149"/>
                </a:lnTo>
                <a:lnTo>
                  <a:pt x="134361" y="89149"/>
                </a:lnTo>
                <a:lnTo>
                  <a:pt x="150822" y="66903"/>
                </a:lnTo>
                <a:lnTo>
                  <a:pt x="122349" y="70018"/>
                </a:lnTo>
                <a:lnTo>
                  <a:pt x="135251" y="48217"/>
                </a:lnTo>
                <a:lnTo>
                  <a:pt x="170843" y="48217"/>
                </a:lnTo>
                <a:cubicBezTo>
                  <a:pt x="172623" y="48217"/>
                  <a:pt x="173957" y="46883"/>
                  <a:pt x="173957" y="45103"/>
                </a:cubicBezTo>
                <a:cubicBezTo>
                  <a:pt x="173957" y="43768"/>
                  <a:pt x="172623" y="42434"/>
                  <a:pt x="170843" y="42434"/>
                </a:cubicBezTo>
                <a:lnTo>
                  <a:pt x="138365" y="42434"/>
                </a:lnTo>
                <a:lnTo>
                  <a:pt x="146373" y="28642"/>
                </a:lnTo>
                <a:lnTo>
                  <a:pt x="162390" y="28642"/>
                </a:lnTo>
                <a:cubicBezTo>
                  <a:pt x="164169" y="28642"/>
                  <a:pt x="165504" y="27307"/>
                  <a:pt x="165504" y="25527"/>
                </a:cubicBezTo>
                <a:cubicBezTo>
                  <a:pt x="165504" y="23748"/>
                  <a:pt x="164169" y="22413"/>
                  <a:pt x="162390" y="22413"/>
                </a:cubicBezTo>
                <a:lnTo>
                  <a:pt x="149933" y="22413"/>
                </a:lnTo>
                <a:lnTo>
                  <a:pt x="160165" y="4617"/>
                </a:lnTo>
                <a:cubicBezTo>
                  <a:pt x="161055" y="2837"/>
                  <a:pt x="160610" y="1058"/>
                  <a:pt x="159276" y="168"/>
                </a:cubicBezTo>
                <a:cubicBezTo>
                  <a:pt x="158942" y="57"/>
                  <a:pt x="158580" y="1"/>
                  <a:pt x="158212" y="1"/>
                </a:cubicBezTo>
                <a:cubicBezTo>
                  <a:pt x="157107" y="1"/>
                  <a:pt x="155939" y="501"/>
                  <a:pt x="155271" y="1503"/>
                </a:cubicBezTo>
                <a:lnTo>
                  <a:pt x="144594" y="19744"/>
                </a:lnTo>
                <a:lnTo>
                  <a:pt x="138365" y="8621"/>
                </a:lnTo>
                <a:cubicBezTo>
                  <a:pt x="137790" y="7759"/>
                  <a:pt x="136845" y="7268"/>
                  <a:pt x="135888" y="7268"/>
                </a:cubicBezTo>
                <a:cubicBezTo>
                  <a:pt x="135362" y="7268"/>
                  <a:pt x="134834" y="7416"/>
                  <a:pt x="134361" y="7731"/>
                </a:cubicBezTo>
                <a:cubicBezTo>
                  <a:pt x="133026" y="8621"/>
                  <a:pt x="132581" y="10401"/>
                  <a:pt x="133471" y="11735"/>
                </a:cubicBezTo>
                <a:lnTo>
                  <a:pt x="141479" y="25527"/>
                </a:lnTo>
                <a:lnTo>
                  <a:pt x="133471" y="39319"/>
                </a:lnTo>
                <a:lnTo>
                  <a:pt x="117010" y="11290"/>
                </a:lnTo>
                <a:cubicBezTo>
                  <a:pt x="116342" y="10289"/>
                  <a:pt x="115174" y="9789"/>
                  <a:pt x="114069" y="9789"/>
                </a:cubicBezTo>
                <a:cubicBezTo>
                  <a:pt x="113701" y="9789"/>
                  <a:pt x="113339" y="9844"/>
                  <a:pt x="113006" y="9956"/>
                </a:cubicBezTo>
                <a:cubicBezTo>
                  <a:pt x="111671" y="10846"/>
                  <a:pt x="111226" y="12625"/>
                  <a:pt x="112116" y="13960"/>
                </a:cubicBezTo>
                <a:lnTo>
                  <a:pt x="129912" y="45103"/>
                </a:lnTo>
                <a:lnTo>
                  <a:pt x="117455" y="66903"/>
                </a:lnTo>
                <a:lnTo>
                  <a:pt x="106332" y="41099"/>
                </a:lnTo>
                <a:lnTo>
                  <a:pt x="94764" y="66903"/>
                </a:lnTo>
                <a:lnTo>
                  <a:pt x="82307" y="45103"/>
                </a:lnTo>
                <a:lnTo>
                  <a:pt x="100103" y="13960"/>
                </a:lnTo>
                <a:cubicBezTo>
                  <a:pt x="100993" y="12625"/>
                  <a:pt x="100548" y="10846"/>
                  <a:pt x="99214" y="9956"/>
                </a:cubicBezTo>
                <a:cubicBezTo>
                  <a:pt x="98841" y="9707"/>
                  <a:pt x="98433" y="9598"/>
                  <a:pt x="98020" y="9598"/>
                </a:cubicBezTo>
                <a:cubicBezTo>
                  <a:pt x="96954" y="9598"/>
                  <a:pt x="95851" y="10328"/>
                  <a:pt x="95209" y="11290"/>
                </a:cubicBezTo>
                <a:lnTo>
                  <a:pt x="78748" y="39319"/>
                </a:lnTo>
                <a:lnTo>
                  <a:pt x="70740" y="25527"/>
                </a:lnTo>
                <a:lnTo>
                  <a:pt x="79193" y="11735"/>
                </a:lnTo>
                <a:cubicBezTo>
                  <a:pt x="79638" y="10401"/>
                  <a:pt x="79193" y="8621"/>
                  <a:pt x="77858" y="7731"/>
                </a:cubicBezTo>
                <a:cubicBezTo>
                  <a:pt x="77385" y="7416"/>
                  <a:pt x="76857" y="7268"/>
                  <a:pt x="76332" y="7268"/>
                </a:cubicBezTo>
                <a:cubicBezTo>
                  <a:pt x="75374" y="7268"/>
                  <a:pt x="74429" y="7759"/>
                  <a:pt x="73854" y="8621"/>
                </a:cubicBezTo>
                <a:lnTo>
                  <a:pt x="67625" y="19744"/>
                </a:lnTo>
                <a:lnTo>
                  <a:pt x="56948" y="1503"/>
                </a:lnTo>
                <a:cubicBezTo>
                  <a:pt x="56280" y="501"/>
                  <a:pt x="55112" y="1"/>
                  <a:pt x="54007" y="1"/>
                </a:cubicBezTo>
                <a:close/>
              </a:path>
            </a:pathLst>
          </a:custGeom>
          <a:solidFill>
            <a:srgbClr val="A3816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186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" name="Google Shape;311;p49"/>
          <p:cNvSpPr/>
          <p:nvPr/>
        </p:nvSpPr>
        <p:spPr>
          <a:xfrm>
            <a:off x="326696" y="2625475"/>
            <a:ext cx="583605" cy="508211"/>
          </a:xfrm>
          <a:custGeom>
            <a:avLst/>
            <a:gdLst/>
            <a:ahLst/>
            <a:cxnLst/>
            <a:rect l="l" t="t" r="r" b="b"/>
            <a:pathLst>
              <a:path w="212220" h="184804" extrusionOk="0">
                <a:moveTo>
                  <a:pt x="106332" y="55781"/>
                </a:moveTo>
                <a:lnTo>
                  <a:pt x="113895" y="73132"/>
                </a:lnTo>
                <a:lnTo>
                  <a:pt x="115230" y="76691"/>
                </a:lnTo>
                <a:lnTo>
                  <a:pt x="118789" y="76246"/>
                </a:lnTo>
                <a:lnTo>
                  <a:pt x="137920" y="74022"/>
                </a:lnTo>
                <a:lnTo>
                  <a:pt x="126798" y="89149"/>
                </a:lnTo>
                <a:lnTo>
                  <a:pt x="124573" y="92708"/>
                </a:lnTo>
                <a:lnTo>
                  <a:pt x="126353" y="95377"/>
                </a:lnTo>
                <a:lnTo>
                  <a:pt x="137920" y="110949"/>
                </a:lnTo>
                <a:lnTo>
                  <a:pt x="137920" y="110949"/>
                </a:lnTo>
                <a:lnTo>
                  <a:pt x="119234" y="108725"/>
                </a:lnTo>
                <a:lnTo>
                  <a:pt x="115230" y="108280"/>
                </a:lnTo>
                <a:lnTo>
                  <a:pt x="113895" y="111839"/>
                </a:lnTo>
                <a:lnTo>
                  <a:pt x="106332" y="129190"/>
                </a:lnTo>
                <a:lnTo>
                  <a:pt x="98324" y="111839"/>
                </a:lnTo>
                <a:lnTo>
                  <a:pt x="96989" y="108280"/>
                </a:lnTo>
                <a:lnTo>
                  <a:pt x="92985" y="108725"/>
                </a:lnTo>
                <a:lnTo>
                  <a:pt x="74299" y="110949"/>
                </a:lnTo>
                <a:lnTo>
                  <a:pt x="74299" y="110949"/>
                </a:lnTo>
                <a:lnTo>
                  <a:pt x="85866" y="95377"/>
                </a:lnTo>
                <a:lnTo>
                  <a:pt x="87646" y="92708"/>
                </a:lnTo>
                <a:lnTo>
                  <a:pt x="85422" y="89149"/>
                </a:lnTo>
                <a:lnTo>
                  <a:pt x="74299" y="74022"/>
                </a:lnTo>
                <a:lnTo>
                  <a:pt x="93430" y="76246"/>
                </a:lnTo>
                <a:lnTo>
                  <a:pt x="96989" y="76691"/>
                </a:lnTo>
                <a:lnTo>
                  <a:pt x="98324" y="73132"/>
                </a:lnTo>
                <a:lnTo>
                  <a:pt x="106332" y="55781"/>
                </a:lnTo>
                <a:close/>
                <a:moveTo>
                  <a:pt x="54007" y="1"/>
                </a:moveTo>
                <a:cubicBezTo>
                  <a:pt x="53639" y="1"/>
                  <a:pt x="53277" y="57"/>
                  <a:pt x="52944" y="168"/>
                </a:cubicBezTo>
                <a:cubicBezTo>
                  <a:pt x="51609" y="1058"/>
                  <a:pt x="51164" y="2837"/>
                  <a:pt x="52054" y="4617"/>
                </a:cubicBezTo>
                <a:lnTo>
                  <a:pt x="62287" y="22413"/>
                </a:lnTo>
                <a:lnTo>
                  <a:pt x="49829" y="22413"/>
                </a:lnTo>
                <a:cubicBezTo>
                  <a:pt x="48050" y="22413"/>
                  <a:pt x="46715" y="23748"/>
                  <a:pt x="46715" y="25527"/>
                </a:cubicBezTo>
                <a:cubicBezTo>
                  <a:pt x="46715" y="27307"/>
                  <a:pt x="48050" y="28642"/>
                  <a:pt x="49829" y="28642"/>
                </a:cubicBezTo>
                <a:lnTo>
                  <a:pt x="65846" y="28642"/>
                </a:lnTo>
                <a:lnTo>
                  <a:pt x="73854" y="42434"/>
                </a:lnTo>
                <a:lnTo>
                  <a:pt x="41376" y="42434"/>
                </a:lnTo>
                <a:cubicBezTo>
                  <a:pt x="39596" y="42434"/>
                  <a:pt x="38262" y="43768"/>
                  <a:pt x="38262" y="45103"/>
                </a:cubicBezTo>
                <a:cubicBezTo>
                  <a:pt x="38262" y="46883"/>
                  <a:pt x="39596" y="48217"/>
                  <a:pt x="41376" y="48217"/>
                </a:cubicBezTo>
                <a:lnTo>
                  <a:pt x="77413" y="48217"/>
                </a:lnTo>
                <a:lnTo>
                  <a:pt x="89871" y="70018"/>
                </a:lnTo>
                <a:lnTo>
                  <a:pt x="61397" y="66903"/>
                </a:lnTo>
                <a:lnTo>
                  <a:pt x="61397" y="66903"/>
                </a:lnTo>
                <a:lnTo>
                  <a:pt x="77858" y="89149"/>
                </a:lnTo>
                <a:lnTo>
                  <a:pt x="53388" y="89149"/>
                </a:lnTo>
                <a:lnTo>
                  <a:pt x="35592" y="58450"/>
                </a:lnTo>
                <a:cubicBezTo>
                  <a:pt x="34951" y="57488"/>
                  <a:pt x="33847" y="56757"/>
                  <a:pt x="32781" y="56757"/>
                </a:cubicBezTo>
                <a:cubicBezTo>
                  <a:pt x="32368" y="56757"/>
                  <a:pt x="31961" y="56867"/>
                  <a:pt x="31588" y="57116"/>
                </a:cubicBezTo>
                <a:cubicBezTo>
                  <a:pt x="30253" y="58005"/>
                  <a:pt x="29364" y="59785"/>
                  <a:pt x="30253" y="61120"/>
                </a:cubicBezTo>
                <a:lnTo>
                  <a:pt x="46715" y="89149"/>
                </a:lnTo>
                <a:lnTo>
                  <a:pt x="30698" y="89149"/>
                </a:lnTo>
                <a:lnTo>
                  <a:pt x="22690" y="75357"/>
                </a:lnTo>
                <a:cubicBezTo>
                  <a:pt x="22115" y="74495"/>
                  <a:pt x="21170" y="74004"/>
                  <a:pt x="20213" y="74004"/>
                </a:cubicBezTo>
                <a:cubicBezTo>
                  <a:pt x="19687" y="74004"/>
                  <a:pt x="19159" y="74152"/>
                  <a:pt x="18686" y="74467"/>
                </a:cubicBezTo>
                <a:cubicBezTo>
                  <a:pt x="17351" y="75357"/>
                  <a:pt x="16906" y="77136"/>
                  <a:pt x="17351" y="78471"/>
                </a:cubicBezTo>
                <a:lnTo>
                  <a:pt x="24025" y="89149"/>
                </a:lnTo>
                <a:lnTo>
                  <a:pt x="3114" y="89149"/>
                </a:lnTo>
                <a:cubicBezTo>
                  <a:pt x="1335" y="89149"/>
                  <a:pt x="0" y="90483"/>
                  <a:pt x="0" y="92263"/>
                </a:cubicBezTo>
                <a:cubicBezTo>
                  <a:pt x="0" y="94043"/>
                  <a:pt x="1335" y="95377"/>
                  <a:pt x="3114" y="95377"/>
                </a:cubicBezTo>
                <a:lnTo>
                  <a:pt x="24025" y="95377"/>
                </a:lnTo>
                <a:lnTo>
                  <a:pt x="17796" y="106055"/>
                </a:lnTo>
                <a:cubicBezTo>
                  <a:pt x="16906" y="107835"/>
                  <a:pt x="17351" y="109614"/>
                  <a:pt x="18686" y="110059"/>
                </a:cubicBezTo>
                <a:cubicBezTo>
                  <a:pt x="19131" y="110504"/>
                  <a:pt x="19576" y="110504"/>
                  <a:pt x="20021" y="110504"/>
                </a:cubicBezTo>
                <a:cubicBezTo>
                  <a:pt x="21355" y="110504"/>
                  <a:pt x="22245" y="110059"/>
                  <a:pt x="22690" y="109169"/>
                </a:cubicBezTo>
                <a:lnTo>
                  <a:pt x="30698" y="95377"/>
                </a:lnTo>
                <a:lnTo>
                  <a:pt x="46715" y="95377"/>
                </a:lnTo>
                <a:lnTo>
                  <a:pt x="30253" y="123406"/>
                </a:lnTo>
                <a:cubicBezTo>
                  <a:pt x="29809" y="124741"/>
                  <a:pt x="30253" y="126521"/>
                  <a:pt x="31588" y="127410"/>
                </a:cubicBezTo>
                <a:cubicBezTo>
                  <a:pt x="32033" y="127855"/>
                  <a:pt x="32478" y="127855"/>
                  <a:pt x="32923" y="127855"/>
                </a:cubicBezTo>
                <a:cubicBezTo>
                  <a:pt x="33813" y="127855"/>
                  <a:pt x="35147" y="127410"/>
                  <a:pt x="35592" y="126521"/>
                </a:cubicBezTo>
                <a:lnTo>
                  <a:pt x="53388" y="95377"/>
                </a:lnTo>
                <a:lnTo>
                  <a:pt x="78303" y="95377"/>
                </a:lnTo>
                <a:lnTo>
                  <a:pt x="61397" y="118512"/>
                </a:lnTo>
                <a:lnTo>
                  <a:pt x="89426" y="115398"/>
                </a:lnTo>
                <a:lnTo>
                  <a:pt x="77413" y="136309"/>
                </a:lnTo>
                <a:lnTo>
                  <a:pt x="41376" y="136309"/>
                </a:lnTo>
                <a:cubicBezTo>
                  <a:pt x="39596" y="136309"/>
                  <a:pt x="38262" y="137643"/>
                  <a:pt x="38262" y="139423"/>
                </a:cubicBezTo>
                <a:cubicBezTo>
                  <a:pt x="38262" y="141203"/>
                  <a:pt x="39596" y="142537"/>
                  <a:pt x="41376" y="142537"/>
                </a:cubicBezTo>
                <a:lnTo>
                  <a:pt x="73854" y="142537"/>
                </a:lnTo>
                <a:lnTo>
                  <a:pt x="65846" y="156329"/>
                </a:lnTo>
                <a:lnTo>
                  <a:pt x="49829" y="156329"/>
                </a:lnTo>
                <a:cubicBezTo>
                  <a:pt x="48050" y="156329"/>
                  <a:pt x="46715" y="157664"/>
                  <a:pt x="46715" y="158999"/>
                </a:cubicBezTo>
                <a:cubicBezTo>
                  <a:pt x="46715" y="160778"/>
                  <a:pt x="48050" y="162113"/>
                  <a:pt x="49829" y="162113"/>
                </a:cubicBezTo>
                <a:lnTo>
                  <a:pt x="62287" y="162113"/>
                </a:lnTo>
                <a:lnTo>
                  <a:pt x="52054" y="180354"/>
                </a:lnTo>
                <a:cubicBezTo>
                  <a:pt x="51164" y="181689"/>
                  <a:pt x="51609" y="183468"/>
                  <a:pt x="52944" y="184358"/>
                </a:cubicBezTo>
                <a:cubicBezTo>
                  <a:pt x="53388" y="184358"/>
                  <a:pt x="54278" y="184803"/>
                  <a:pt x="54723" y="184803"/>
                </a:cubicBezTo>
                <a:cubicBezTo>
                  <a:pt x="55613" y="184803"/>
                  <a:pt x="56503" y="183913"/>
                  <a:pt x="56948" y="183024"/>
                </a:cubicBezTo>
                <a:lnTo>
                  <a:pt x="67625" y="165227"/>
                </a:lnTo>
                <a:lnTo>
                  <a:pt x="73854" y="175905"/>
                </a:lnTo>
                <a:cubicBezTo>
                  <a:pt x="74299" y="176795"/>
                  <a:pt x="75634" y="177240"/>
                  <a:pt x="76523" y="177240"/>
                </a:cubicBezTo>
                <a:lnTo>
                  <a:pt x="77858" y="177240"/>
                </a:lnTo>
                <a:cubicBezTo>
                  <a:pt x="79193" y="176350"/>
                  <a:pt x="79638" y="174570"/>
                  <a:pt x="79193" y="173236"/>
                </a:cubicBezTo>
                <a:lnTo>
                  <a:pt x="71185" y="158999"/>
                </a:lnTo>
                <a:lnTo>
                  <a:pt x="78748" y="145207"/>
                </a:lnTo>
                <a:lnTo>
                  <a:pt x="95209" y="173236"/>
                </a:lnTo>
                <a:cubicBezTo>
                  <a:pt x="95654" y="174570"/>
                  <a:pt x="96544" y="175015"/>
                  <a:pt x="97879" y="175015"/>
                </a:cubicBezTo>
                <a:cubicBezTo>
                  <a:pt x="98324" y="175015"/>
                  <a:pt x="98769" y="174570"/>
                  <a:pt x="99214" y="174570"/>
                </a:cubicBezTo>
                <a:cubicBezTo>
                  <a:pt x="100548" y="173681"/>
                  <a:pt x="100993" y="171901"/>
                  <a:pt x="100103" y="170566"/>
                </a:cubicBezTo>
                <a:lnTo>
                  <a:pt x="82307" y="139423"/>
                </a:lnTo>
                <a:lnTo>
                  <a:pt x="94764" y="118067"/>
                </a:lnTo>
                <a:lnTo>
                  <a:pt x="106332" y="143872"/>
                </a:lnTo>
                <a:lnTo>
                  <a:pt x="117455" y="118067"/>
                </a:lnTo>
                <a:lnTo>
                  <a:pt x="129912" y="139423"/>
                </a:lnTo>
                <a:lnTo>
                  <a:pt x="112116" y="170566"/>
                </a:lnTo>
                <a:cubicBezTo>
                  <a:pt x="111226" y="171901"/>
                  <a:pt x="111671" y="173681"/>
                  <a:pt x="113006" y="174570"/>
                </a:cubicBezTo>
                <a:cubicBezTo>
                  <a:pt x="113450" y="174570"/>
                  <a:pt x="114340" y="175015"/>
                  <a:pt x="114785" y="175015"/>
                </a:cubicBezTo>
                <a:cubicBezTo>
                  <a:pt x="115675" y="175015"/>
                  <a:pt x="116565" y="174570"/>
                  <a:pt x="117010" y="173236"/>
                </a:cubicBezTo>
                <a:lnTo>
                  <a:pt x="133471" y="145207"/>
                </a:lnTo>
                <a:lnTo>
                  <a:pt x="141479" y="158999"/>
                </a:lnTo>
                <a:lnTo>
                  <a:pt x="133471" y="172791"/>
                </a:lnTo>
                <a:cubicBezTo>
                  <a:pt x="132581" y="174570"/>
                  <a:pt x="133026" y="176350"/>
                  <a:pt x="134361" y="177240"/>
                </a:cubicBezTo>
                <a:lnTo>
                  <a:pt x="135696" y="177240"/>
                </a:lnTo>
                <a:cubicBezTo>
                  <a:pt x="137030" y="177240"/>
                  <a:pt x="137920" y="176795"/>
                  <a:pt x="138365" y="175905"/>
                </a:cubicBezTo>
                <a:lnTo>
                  <a:pt x="144594" y="165227"/>
                </a:lnTo>
                <a:lnTo>
                  <a:pt x="155271" y="183024"/>
                </a:lnTo>
                <a:cubicBezTo>
                  <a:pt x="155716" y="183913"/>
                  <a:pt x="156606" y="184803"/>
                  <a:pt x="157941" y="184803"/>
                </a:cubicBezTo>
                <a:cubicBezTo>
                  <a:pt x="158386" y="184803"/>
                  <a:pt x="158831" y="184358"/>
                  <a:pt x="159276" y="184358"/>
                </a:cubicBezTo>
                <a:cubicBezTo>
                  <a:pt x="160610" y="183468"/>
                  <a:pt x="161055" y="181689"/>
                  <a:pt x="160165" y="180354"/>
                </a:cubicBezTo>
                <a:lnTo>
                  <a:pt x="149933" y="162113"/>
                </a:lnTo>
                <a:lnTo>
                  <a:pt x="162390" y="162113"/>
                </a:lnTo>
                <a:cubicBezTo>
                  <a:pt x="164169" y="162113"/>
                  <a:pt x="165504" y="160778"/>
                  <a:pt x="165504" y="158999"/>
                </a:cubicBezTo>
                <a:cubicBezTo>
                  <a:pt x="165504" y="157664"/>
                  <a:pt x="164169" y="156329"/>
                  <a:pt x="162390" y="156329"/>
                </a:cubicBezTo>
                <a:lnTo>
                  <a:pt x="146373" y="156329"/>
                </a:lnTo>
                <a:lnTo>
                  <a:pt x="138365" y="142537"/>
                </a:lnTo>
                <a:lnTo>
                  <a:pt x="170843" y="142537"/>
                </a:lnTo>
                <a:cubicBezTo>
                  <a:pt x="172623" y="142537"/>
                  <a:pt x="173957" y="141203"/>
                  <a:pt x="173957" y="139423"/>
                </a:cubicBezTo>
                <a:cubicBezTo>
                  <a:pt x="173957" y="137643"/>
                  <a:pt x="172623" y="136309"/>
                  <a:pt x="170843" y="136309"/>
                </a:cubicBezTo>
                <a:lnTo>
                  <a:pt x="135251" y="136309"/>
                </a:lnTo>
                <a:lnTo>
                  <a:pt x="122793" y="115398"/>
                </a:lnTo>
                <a:lnTo>
                  <a:pt x="122793" y="115398"/>
                </a:lnTo>
                <a:lnTo>
                  <a:pt x="150822" y="118512"/>
                </a:lnTo>
                <a:lnTo>
                  <a:pt x="133916" y="95377"/>
                </a:lnTo>
                <a:lnTo>
                  <a:pt x="158831" y="95377"/>
                </a:lnTo>
                <a:lnTo>
                  <a:pt x="176627" y="126521"/>
                </a:lnTo>
                <a:cubicBezTo>
                  <a:pt x="177517" y="127410"/>
                  <a:pt x="178406" y="127855"/>
                  <a:pt x="179296" y="127855"/>
                </a:cubicBezTo>
                <a:cubicBezTo>
                  <a:pt x="179741" y="127855"/>
                  <a:pt x="180186" y="127855"/>
                  <a:pt x="181076" y="127410"/>
                </a:cubicBezTo>
                <a:cubicBezTo>
                  <a:pt x="182411" y="126521"/>
                  <a:pt x="182855" y="124741"/>
                  <a:pt x="181966" y="123406"/>
                </a:cubicBezTo>
                <a:lnTo>
                  <a:pt x="165504" y="95377"/>
                </a:lnTo>
                <a:lnTo>
                  <a:pt x="181521" y="95377"/>
                </a:lnTo>
                <a:lnTo>
                  <a:pt x="189529" y="109169"/>
                </a:lnTo>
                <a:cubicBezTo>
                  <a:pt x="190419" y="110059"/>
                  <a:pt x="191309" y="110504"/>
                  <a:pt x="192198" y="110504"/>
                </a:cubicBezTo>
                <a:cubicBezTo>
                  <a:pt x="192643" y="110504"/>
                  <a:pt x="193088" y="110504"/>
                  <a:pt x="193533" y="110059"/>
                </a:cubicBezTo>
                <a:cubicBezTo>
                  <a:pt x="195313" y="109614"/>
                  <a:pt x="195758" y="107835"/>
                  <a:pt x="194868" y="106055"/>
                </a:cubicBezTo>
                <a:lnTo>
                  <a:pt x="188639" y="95377"/>
                </a:lnTo>
                <a:lnTo>
                  <a:pt x="209550" y="95377"/>
                </a:lnTo>
                <a:cubicBezTo>
                  <a:pt x="210884" y="95377"/>
                  <a:pt x="212219" y="94043"/>
                  <a:pt x="212219" y="92263"/>
                </a:cubicBezTo>
                <a:cubicBezTo>
                  <a:pt x="212219" y="90483"/>
                  <a:pt x="210884" y="89149"/>
                  <a:pt x="209105" y="89149"/>
                </a:cubicBezTo>
                <a:lnTo>
                  <a:pt x="188639" y="89149"/>
                </a:lnTo>
                <a:lnTo>
                  <a:pt x="194868" y="78471"/>
                </a:lnTo>
                <a:cubicBezTo>
                  <a:pt x="195758" y="77136"/>
                  <a:pt x="194868" y="75357"/>
                  <a:pt x="193533" y="74467"/>
                </a:cubicBezTo>
                <a:cubicBezTo>
                  <a:pt x="193060" y="74152"/>
                  <a:pt x="192532" y="74004"/>
                  <a:pt x="192006" y="74004"/>
                </a:cubicBezTo>
                <a:cubicBezTo>
                  <a:pt x="191049" y="74004"/>
                  <a:pt x="190104" y="74495"/>
                  <a:pt x="189529" y="75357"/>
                </a:cubicBezTo>
                <a:lnTo>
                  <a:pt x="181521" y="89149"/>
                </a:lnTo>
                <a:lnTo>
                  <a:pt x="165504" y="89149"/>
                </a:lnTo>
                <a:lnTo>
                  <a:pt x="181966" y="61120"/>
                </a:lnTo>
                <a:cubicBezTo>
                  <a:pt x="182855" y="59785"/>
                  <a:pt x="181966" y="58005"/>
                  <a:pt x="180631" y="57116"/>
                </a:cubicBezTo>
                <a:cubicBezTo>
                  <a:pt x="180258" y="56867"/>
                  <a:pt x="179851" y="56757"/>
                  <a:pt x="179438" y="56757"/>
                </a:cubicBezTo>
                <a:cubicBezTo>
                  <a:pt x="178372" y="56757"/>
                  <a:pt x="177268" y="57488"/>
                  <a:pt x="176627" y="58450"/>
                </a:cubicBezTo>
                <a:lnTo>
                  <a:pt x="158831" y="89149"/>
                </a:lnTo>
                <a:lnTo>
                  <a:pt x="134361" y="89149"/>
                </a:lnTo>
                <a:lnTo>
                  <a:pt x="150822" y="66903"/>
                </a:lnTo>
                <a:lnTo>
                  <a:pt x="122349" y="70018"/>
                </a:lnTo>
                <a:lnTo>
                  <a:pt x="135251" y="48217"/>
                </a:lnTo>
                <a:lnTo>
                  <a:pt x="170843" y="48217"/>
                </a:lnTo>
                <a:cubicBezTo>
                  <a:pt x="172623" y="48217"/>
                  <a:pt x="173957" y="46883"/>
                  <a:pt x="173957" y="45103"/>
                </a:cubicBezTo>
                <a:cubicBezTo>
                  <a:pt x="173957" y="43768"/>
                  <a:pt x="172623" y="42434"/>
                  <a:pt x="170843" y="42434"/>
                </a:cubicBezTo>
                <a:lnTo>
                  <a:pt x="138365" y="42434"/>
                </a:lnTo>
                <a:lnTo>
                  <a:pt x="146373" y="28642"/>
                </a:lnTo>
                <a:lnTo>
                  <a:pt x="162390" y="28642"/>
                </a:lnTo>
                <a:cubicBezTo>
                  <a:pt x="164169" y="28642"/>
                  <a:pt x="165504" y="27307"/>
                  <a:pt x="165504" y="25527"/>
                </a:cubicBezTo>
                <a:cubicBezTo>
                  <a:pt x="165504" y="23748"/>
                  <a:pt x="164169" y="22413"/>
                  <a:pt x="162390" y="22413"/>
                </a:cubicBezTo>
                <a:lnTo>
                  <a:pt x="149933" y="22413"/>
                </a:lnTo>
                <a:lnTo>
                  <a:pt x="160165" y="4617"/>
                </a:lnTo>
                <a:cubicBezTo>
                  <a:pt x="161055" y="2837"/>
                  <a:pt x="160610" y="1058"/>
                  <a:pt x="159276" y="168"/>
                </a:cubicBezTo>
                <a:cubicBezTo>
                  <a:pt x="158942" y="57"/>
                  <a:pt x="158580" y="1"/>
                  <a:pt x="158212" y="1"/>
                </a:cubicBezTo>
                <a:cubicBezTo>
                  <a:pt x="157107" y="1"/>
                  <a:pt x="155939" y="501"/>
                  <a:pt x="155271" y="1503"/>
                </a:cubicBezTo>
                <a:lnTo>
                  <a:pt x="144594" y="19744"/>
                </a:lnTo>
                <a:lnTo>
                  <a:pt x="138365" y="8621"/>
                </a:lnTo>
                <a:cubicBezTo>
                  <a:pt x="137790" y="7759"/>
                  <a:pt x="136845" y="7268"/>
                  <a:pt x="135888" y="7268"/>
                </a:cubicBezTo>
                <a:cubicBezTo>
                  <a:pt x="135362" y="7268"/>
                  <a:pt x="134834" y="7416"/>
                  <a:pt x="134361" y="7731"/>
                </a:cubicBezTo>
                <a:cubicBezTo>
                  <a:pt x="133026" y="8621"/>
                  <a:pt x="132581" y="10401"/>
                  <a:pt x="133471" y="11735"/>
                </a:cubicBezTo>
                <a:lnTo>
                  <a:pt x="141479" y="25527"/>
                </a:lnTo>
                <a:lnTo>
                  <a:pt x="133471" y="39319"/>
                </a:lnTo>
                <a:lnTo>
                  <a:pt x="117010" y="11290"/>
                </a:lnTo>
                <a:cubicBezTo>
                  <a:pt x="116342" y="10289"/>
                  <a:pt x="115174" y="9789"/>
                  <a:pt x="114069" y="9789"/>
                </a:cubicBezTo>
                <a:cubicBezTo>
                  <a:pt x="113701" y="9789"/>
                  <a:pt x="113339" y="9844"/>
                  <a:pt x="113006" y="9956"/>
                </a:cubicBezTo>
                <a:cubicBezTo>
                  <a:pt x="111671" y="10846"/>
                  <a:pt x="111226" y="12625"/>
                  <a:pt x="112116" y="13960"/>
                </a:cubicBezTo>
                <a:lnTo>
                  <a:pt x="129912" y="45103"/>
                </a:lnTo>
                <a:lnTo>
                  <a:pt x="117455" y="66903"/>
                </a:lnTo>
                <a:lnTo>
                  <a:pt x="106332" y="41099"/>
                </a:lnTo>
                <a:lnTo>
                  <a:pt x="94764" y="66903"/>
                </a:lnTo>
                <a:lnTo>
                  <a:pt x="82307" y="45103"/>
                </a:lnTo>
                <a:lnTo>
                  <a:pt x="100103" y="13960"/>
                </a:lnTo>
                <a:cubicBezTo>
                  <a:pt x="100993" y="12625"/>
                  <a:pt x="100548" y="10846"/>
                  <a:pt x="99214" y="9956"/>
                </a:cubicBezTo>
                <a:cubicBezTo>
                  <a:pt x="98841" y="9707"/>
                  <a:pt x="98433" y="9598"/>
                  <a:pt x="98020" y="9598"/>
                </a:cubicBezTo>
                <a:cubicBezTo>
                  <a:pt x="96954" y="9598"/>
                  <a:pt x="95851" y="10328"/>
                  <a:pt x="95209" y="11290"/>
                </a:cubicBezTo>
                <a:lnTo>
                  <a:pt x="78748" y="39319"/>
                </a:lnTo>
                <a:lnTo>
                  <a:pt x="70740" y="25527"/>
                </a:lnTo>
                <a:lnTo>
                  <a:pt x="79193" y="11735"/>
                </a:lnTo>
                <a:cubicBezTo>
                  <a:pt x="79638" y="10401"/>
                  <a:pt x="79193" y="8621"/>
                  <a:pt x="77858" y="7731"/>
                </a:cubicBezTo>
                <a:cubicBezTo>
                  <a:pt x="77385" y="7416"/>
                  <a:pt x="76857" y="7268"/>
                  <a:pt x="76332" y="7268"/>
                </a:cubicBezTo>
                <a:cubicBezTo>
                  <a:pt x="75374" y="7268"/>
                  <a:pt x="74429" y="7759"/>
                  <a:pt x="73854" y="8621"/>
                </a:cubicBezTo>
                <a:lnTo>
                  <a:pt x="67625" y="19744"/>
                </a:lnTo>
                <a:lnTo>
                  <a:pt x="56948" y="1503"/>
                </a:lnTo>
                <a:cubicBezTo>
                  <a:pt x="56280" y="501"/>
                  <a:pt x="55112" y="1"/>
                  <a:pt x="54007" y="1"/>
                </a:cubicBezTo>
                <a:close/>
              </a:path>
            </a:pathLst>
          </a:custGeom>
          <a:solidFill>
            <a:srgbClr val="A3816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186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" name="Google Shape;314;p49"/>
          <p:cNvSpPr/>
          <p:nvPr/>
        </p:nvSpPr>
        <p:spPr>
          <a:xfrm>
            <a:off x="8553867" y="4873665"/>
            <a:ext cx="477444" cy="551837"/>
          </a:xfrm>
          <a:custGeom>
            <a:avLst/>
            <a:gdLst/>
            <a:ahLst/>
            <a:cxnLst/>
            <a:rect l="l" t="t" r="r" b="b"/>
            <a:pathLst>
              <a:path w="173616" h="200668" extrusionOk="0">
                <a:moveTo>
                  <a:pt x="86808" y="82367"/>
                </a:moveTo>
                <a:lnTo>
                  <a:pt x="88423" y="86808"/>
                </a:lnTo>
                <a:lnTo>
                  <a:pt x="90845" y="93672"/>
                </a:lnTo>
                <a:lnTo>
                  <a:pt x="95286" y="92864"/>
                </a:lnTo>
                <a:lnTo>
                  <a:pt x="102554" y="91249"/>
                </a:lnTo>
                <a:lnTo>
                  <a:pt x="96498" y="98113"/>
                </a:lnTo>
                <a:lnTo>
                  <a:pt x="94479" y="100536"/>
                </a:lnTo>
                <a:lnTo>
                  <a:pt x="99728" y="106592"/>
                </a:lnTo>
                <a:lnTo>
                  <a:pt x="102554" y="109418"/>
                </a:lnTo>
                <a:lnTo>
                  <a:pt x="90845" y="106996"/>
                </a:lnTo>
                <a:lnTo>
                  <a:pt x="90845" y="107400"/>
                </a:lnTo>
                <a:lnTo>
                  <a:pt x="88423" y="113860"/>
                </a:lnTo>
                <a:lnTo>
                  <a:pt x="86808" y="118301"/>
                </a:lnTo>
                <a:lnTo>
                  <a:pt x="83174" y="107400"/>
                </a:lnTo>
                <a:lnTo>
                  <a:pt x="83174" y="106188"/>
                </a:lnTo>
                <a:lnTo>
                  <a:pt x="79944" y="107803"/>
                </a:lnTo>
                <a:lnTo>
                  <a:pt x="71465" y="109418"/>
                </a:lnTo>
                <a:lnTo>
                  <a:pt x="75906" y="103766"/>
                </a:lnTo>
                <a:lnTo>
                  <a:pt x="78732" y="100536"/>
                </a:lnTo>
                <a:lnTo>
                  <a:pt x="79136" y="100536"/>
                </a:lnTo>
                <a:lnTo>
                  <a:pt x="71465" y="91249"/>
                </a:lnTo>
                <a:lnTo>
                  <a:pt x="75099" y="92057"/>
                </a:lnTo>
                <a:lnTo>
                  <a:pt x="82770" y="93672"/>
                </a:lnTo>
                <a:lnTo>
                  <a:pt x="83174" y="93268"/>
                </a:lnTo>
                <a:lnTo>
                  <a:pt x="86808" y="82367"/>
                </a:lnTo>
                <a:close/>
                <a:moveTo>
                  <a:pt x="84789" y="0"/>
                </a:moveTo>
                <a:lnTo>
                  <a:pt x="62986" y="23014"/>
                </a:lnTo>
                <a:cubicBezTo>
                  <a:pt x="61775" y="23822"/>
                  <a:pt x="61775" y="25841"/>
                  <a:pt x="62986" y="26648"/>
                </a:cubicBezTo>
                <a:cubicBezTo>
                  <a:pt x="63390" y="27052"/>
                  <a:pt x="64197" y="27456"/>
                  <a:pt x="65005" y="27456"/>
                </a:cubicBezTo>
                <a:cubicBezTo>
                  <a:pt x="65408" y="27456"/>
                  <a:pt x="66216" y="27052"/>
                  <a:pt x="66620" y="26648"/>
                </a:cubicBezTo>
                <a:lnTo>
                  <a:pt x="83174" y="9690"/>
                </a:lnTo>
                <a:lnTo>
                  <a:pt x="83174" y="66216"/>
                </a:lnTo>
                <a:lnTo>
                  <a:pt x="67023" y="50066"/>
                </a:lnTo>
                <a:cubicBezTo>
                  <a:pt x="66620" y="49662"/>
                  <a:pt x="66014" y="49461"/>
                  <a:pt x="65358" y="49461"/>
                </a:cubicBezTo>
                <a:cubicBezTo>
                  <a:pt x="64702" y="49461"/>
                  <a:pt x="63995" y="49662"/>
                  <a:pt x="63390" y="50066"/>
                </a:cubicBezTo>
                <a:cubicBezTo>
                  <a:pt x="62178" y="51277"/>
                  <a:pt x="62178" y="52892"/>
                  <a:pt x="63390" y="54104"/>
                </a:cubicBezTo>
                <a:lnTo>
                  <a:pt x="83174" y="73484"/>
                </a:lnTo>
                <a:lnTo>
                  <a:pt x="83174" y="77118"/>
                </a:lnTo>
                <a:lnTo>
                  <a:pt x="79540" y="87616"/>
                </a:lnTo>
                <a:lnTo>
                  <a:pt x="62986" y="84386"/>
                </a:lnTo>
                <a:lnTo>
                  <a:pt x="55718" y="58141"/>
                </a:lnTo>
                <a:cubicBezTo>
                  <a:pt x="55386" y="57145"/>
                  <a:pt x="54507" y="56421"/>
                  <a:pt x="53306" y="56421"/>
                </a:cubicBezTo>
                <a:cubicBezTo>
                  <a:pt x="53048" y="56421"/>
                  <a:pt x="52774" y="56455"/>
                  <a:pt x="52488" y="56526"/>
                </a:cubicBezTo>
                <a:cubicBezTo>
                  <a:pt x="51277" y="56930"/>
                  <a:pt x="50469" y="58141"/>
                  <a:pt x="50469" y="59756"/>
                </a:cubicBezTo>
                <a:lnTo>
                  <a:pt x="56526" y="81155"/>
                </a:lnTo>
                <a:lnTo>
                  <a:pt x="8075" y="53296"/>
                </a:lnTo>
                <a:lnTo>
                  <a:pt x="31897" y="47240"/>
                </a:lnTo>
                <a:cubicBezTo>
                  <a:pt x="33512" y="47240"/>
                  <a:pt x="34319" y="45625"/>
                  <a:pt x="33915" y="44010"/>
                </a:cubicBezTo>
                <a:cubicBezTo>
                  <a:pt x="33566" y="42961"/>
                  <a:pt x="32611" y="41912"/>
                  <a:pt x="31312" y="41912"/>
                </a:cubicBezTo>
                <a:cubicBezTo>
                  <a:pt x="31111" y="41912"/>
                  <a:pt x="30902" y="41937"/>
                  <a:pt x="30685" y="41991"/>
                </a:cubicBezTo>
                <a:lnTo>
                  <a:pt x="0" y="49662"/>
                </a:lnTo>
                <a:lnTo>
                  <a:pt x="7671" y="80348"/>
                </a:lnTo>
                <a:cubicBezTo>
                  <a:pt x="7671" y="81559"/>
                  <a:pt x="8883" y="82367"/>
                  <a:pt x="10094" y="82367"/>
                </a:cubicBezTo>
                <a:lnTo>
                  <a:pt x="10901" y="82367"/>
                </a:lnTo>
                <a:cubicBezTo>
                  <a:pt x="12113" y="81963"/>
                  <a:pt x="13324" y="80752"/>
                  <a:pt x="12920" y="79137"/>
                </a:cubicBezTo>
                <a:lnTo>
                  <a:pt x="8075" y="59756"/>
                </a:lnTo>
                <a:lnTo>
                  <a:pt x="53700" y="86001"/>
                </a:lnTo>
                <a:lnTo>
                  <a:pt x="31897" y="91653"/>
                </a:lnTo>
                <a:cubicBezTo>
                  <a:pt x="30685" y="92057"/>
                  <a:pt x="29878" y="93672"/>
                  <a:pt x="30282" y="95287"/>
                </a:cubicBezTo>
                <a:cubicBezTo>
                  <a:pt x="30685" y="96498"/>
                  <a:pt x="31493" y="96902"/>
                  <a:pt x="32704" y="96902"/>
                </a:cubicBezTo>
                <a:lnTo>
                  <a:pt x="33512" y="96902"/>
                </a:lnTo>
                <a:lnTo>
                  <a:pt x="60160" y="89634"/>
                </a:lnTo>
                <a:lnTo>
                  <a:pt x="65408" y="92864"/>
                </a:lnTo>
                <a:lnTo>
                  <a:pt x="71869" y="100536"/>
                </a:lnTo>
                <a:lnTo>
                  <a:pt x="62178" y="111841"/>
                </a:lnTo>
                <a:lnTo>
                  <a:pt x="60563" y="113052"/>
                </a:lnTo>
                <a:lnTo>
                  <a:pt x="33512" y="105785"/>
                </a:lnTo>
                <a:cubicBezTo>
                  <a:pt x="33226" y="105713"/>
                  <a:pt x="32952" y="105680"/>
                  <a:pt x="32694" y="105680"/>
                </a:cubicBezTo>
                <a:cubicBezTo>
                  <a:pt x="31493" y="105680"/>
                  <a:pt x="30614" y="106403"/>
                  <a:pt x="30282" y="107400"/>
                </a:cubicBezTo>
                <a:cubicBezTo>
                  <a:pt x="29878" y="109015"/>
                  <a:pt x="30685" y="110630"/>
                  <a:pt x="31897" y="111034"/>
                </a:cubicBezTo>
                <a:lnTo>
                  <a:pt x="53700" y="116686"/>
                </a:lnTo>
                <a:lnTo>
                  <a:pt x="7671" y="143334"/>
                </a:lnTo>
                <a:lnTo>
                  <a:pt x="13324" y="121531"/>
                </a:lnTo>
                <a:cubicBezTo>
                  <a:pt x="13728" y="119916"/>
                  <a:pt x="12920" y="118705"/>
                  <a:pt x="11305" y="118301"/>
                </a:cubicBezTo>
                <a:cubicBezTo>
                  <a:pt x="11091" y="118230"/>
                  <a:pt x="10863" y="118196"/>
                  <a:pt x="10633" y="118196"/>
                </a:cubicBezTo>
                <a:cubicBezTo>
                  <a:pt x="9560" y="118196"/>
                  <a:pt x="8407" y="118919"/>
                  <a:pt x="8075" y="119916"/>
                </a:cubicBezTo>
                <a:lnTo>
                  <a:pt x="0" y="150602"/>
                </a:lnTo>
                <a:lnTo>
                  <a:pt x="30685" y="158677"/>
                </a:lnTo>
                <a:cubicBezTo>
                  <a:pt x="30685" y="158677"/>
                  <a:pt x="31089" y="159081"/>
                  <a:pt x="31089" y="159081"/>
                </a:cubicBezTo>
                <a:cubicBezTo>
                  <a:pt x="32300" y="159081"/>
                  <a:pt x="33512" y="158273"/>
                  <a:pt x="33915" y="157062"/>
                </a:cubicBezTo>
                <a:cubicBezTo>
                  <a:pt x="34319" y="155447"/>
                  <a:pt x="33512" y="153832"/>
                  <a:pt x="31897" y="153428"/>
                </a:cubicBezTo>
                <a:lnTo>
                  <a:pt x="10498" y="147775"/>
                </a:lnTo>
                <a:lnTo>
                  <a:pt x="56526" y="121531"/>
                </a:lnTo>
                <a:lnTo>
                  <a:pt x="50469" y="142930"/>
                </a:lnTo>
                <a:cubicBezTo>
                  <a:pt x="50066" y="144545"/>
                  <a:pt x="51277" y="145757"/>
                  <a:pt x="52488" y="146160"/>
                </a:cubicBezTo>
                <a:cubicBezTo>
                  <a:pt x="52892" y="146564"/>
                  <a:pt x="52892" y="146564"/>
                  <a:pt x="53296" y="146564"/>
                </a:cubicBezTo>
                <a:cubicBezTo>
                  <a:pt x="54507" y="146564"/>
                  <a:pt x="55315" y="145757"/>
                  <a:pt x="55718" y="144545"/>
                </a:cubicBezTo>
                <a:lnTo>
                  <a:pt x="62986" y="117494"/>
                </a:lnTo>
                <a:lnTo>
                  <a:pt x="66216" y="115879"/>
                </a:lnTo>
                <a:lnTo>
                  <a:pt x="79540" y="113456"/>
                </a:lnTo>
                <a:lnTo>
                  <a:pt x="83174" y="123550"/>
                </a:lnTo>
                <a:lnTo>
                  <a:pt x="83174" y="129203"/>
                </a:lnTo>
                <a:lnTo>
                  <a:pt x="63390" y="148583"/>
                </a:lnTo>
                <a:cubicBezTo>
                  <a:pt x="62178" y="149794"/>
                  <a:pt x="62178" y="151409"/>
                  <a:pt x="63390" y="152621"/>
                </a:cubicBezTo>
                <a:cubicBezTo>
                  <a:pt x="63793" y="153024"/>
                  <a:pt x="64500" y="153226"/>
                  <a:pt x="65207" y="153226"/>
                </a:cubicBezTo>
                <a:cubicBezTo>
                  <a:pt x="65913" y="153226"/>
                  <a:pt x="66620" y="153024"/>
                  <a:pt x="67023" y="152621"/>
                </a:cubicBezTo>
                <a:lnTo>
                  <a:pt x="83174" y="136874"/>
                </a:lnTo>
                <a:lnTo>
                  <a:pt x="83174" y="190170"/>
                </a:lnTo>
                <a:lnTo>
                  <a:pt x="67023" y="174827"/>
                </a:lnTo>
                <a:cubicBezTo>
                  <a:pt x="66620" y="174423"/>
                  <a:pt x="65913" y="174222"/>
                  <a:pt x="65207" y="174222"/>
                </a:cubicBezTo>
                <a:cubicBezTo>
                  <a:pt x="64500" y="174222"/>
                  <a:pt x="63793" y="174423"/>
                  <a:pt x="63390" y="174827"/>
                </a:cubicBezTo>
                <a:cubicBezTo>
                  <a:pt x="62178" y="176038"/>
                  <a:pt x="62178" y="177653"/>
                  <a:pt x="63390" y="178865"/>
                </a:cubicBezTo>
                <a:lnTo>
                  <a:pt x="86000" y="200668"/>
                </a:lnTo>
                <a:lnTo>
                  <a:pt x="108207" y="178057"/>
                </a:lnTo>
                <a:cubicBezTo>
                  <a:pt x="109014" y="176846"/>
                  <a:pt x="109014" y="175231"/>
                  <a:pt x="108207" y="174020"/>
                </a:cubicBezTo>
                <a:cubicBezTo>
                  <a:pt x="107601" y="173616"/>
                  <a:pt x="106894" y="173414"/>
                  <a:pt x="106188" y="173414"/>
                </a:cubicBezTo>
                <a:cubicBezTo>
                  <a:pt x="105481" y="173414"/>
                  <a:pt x="104775" y="173616"/>
                  <a:pt x="104169" y="174020"/>
                </a:cubicBezTo>
                <a:lnTo>
                  <a:pt x="88423" y="190574"/>
                </a:lnTo>
                <a:lnTo>
                  <a:pt x="88423" y="136470"/>
                </a:lnTo>
                <a:lnTo>
                  <a:pt x="104169" y="152621"/>
                </a:lnTo>
                <a:cubicBezTo>
                  <a:pt x="104573" y="153024"/>
                  <a:pt x="105380" y="153428"/>
                  <a:pt x="106188" y="153428"/>
                </a:cubicBezTo>
                <a:cubicBezTo>
                  <a:pt x="106995" y="153428"/>
                  <a:pt x="107399" y="153024"/>
                  <a:pt x="108207" y="152621"/>
                </a:cubicBezTo>
                <a:cubicBezTo>
                  <a:pt x="109014" y="151409"/>
                  <a:pt x="109014" y="149794"/>
                  <a:pt x="108207" y="148583"/>
                </a:cubicBezTo>
                <a:lnTo>
                  <a:pt x="88826" y="129203"/>
                </a:lnTo>
                <a:lnTo>
                  <a:pt x="94479" y="113456"/>
                </a:lnTo>
                <a:lnTo>
                  <a:pt x="104169" y="115071"/>
                </a:lnTo>
                <a:lnTo>
                  <a:pt x="108207" y="117494"/>
                </a:lnTo>
                <a:lnTo>
                  <a:pt x="115474" y="144545"/>
                </a:lnTo>
                <a:cubicBezTo>
                  <a:pt x="115878" y="145757"/>
                  <a:pt x="117089" y="146564"/>
                  <a:pt x="118300" y="146564"/>
                </a:cubicBezTo>
                <a:cubicBezTo>
                  <a:pt x="118300" y="146564"/>
                  <a:pt x="118704" y="146160"/>
                  <a:pt x="118704" y="146160"/>
                </a:cubicBezTo>
                <a:cubicBezTo>
                  <a:pt x="120319" y="145757"/>
                  <a:pt x="121127" y="144545"/>
                  <a:pt x="120723" y="142930"/>
                </a:cubicBezTo>
                <a:lnTo>
                  <a:pt x="115070" y="121531"/>
                </a:lnTo>
                <a:lnTo>
                  <a:pt x="163117" y="148987"/>
                </a:lnTo>
                <a:lnTo>
                  <a:pt x="140911" y="154639"/>
                </a:lnTo>
                <a:cubicBezTo>
                  <a:pt x="139296" y="155043"/>
                  <a:pt x="138488" y="156254"/>
                  <a:pt x="138892" y="157869"/>
                </a:cubicBezTo>
                <a:cubicBezTo>
                  <a:pt x="138892" y="159081"/>
                  <a:pt x="140103" y="159888"/>
                  <a:pt x="141315" y="159888"/>
                </a:cubicBezTo>
                <a:lnTo>
                  <a:pt x="142122" y="159888"/>
                </a:lnTo>
                <a:lnTo>
                  <a:pt x="172808" y="152217"/>
                </a:lnTo>
                <a:lnTo>
                  <a:pt x="165136" y="121531"/>
                </a:lnTo>
                <a:cubicBezTo>
                  <a:pt x="164802" y="120193"/>
                  <a:pt x="163913" y="119410"/>
                  <a:pt x="162700" y="119410"/>
                </a:cubicBezTo>
                <a:cubicBezTo>
                  <a:pt x="162448" y="119410"/>
                  <a:pt x="162183" y="119443"/>
                  <a:pt x="161906" y="119512"/>
                </a:cubicBezTo>
                <a:cubicBezTo>
                  <a:pt x="160291" y="119916"/>
                  <a:pt x="159484" y="121531"/>
                  <a:pt x="159887" y="122742"/>
                </a:cubicBezTo>
                <a:lnTo>
                  <a:pt x="165136" y="144142"/>
                </a:lnTo>
                <a:lnTo>
                  <a:pt x="117493" y="116686"/>
                </a:lnTo>
                <a:lnTo>
                  <a:pt x="139296" y="111034"/>
                </a:lnTo>
                <a:cubicBezTo>
                  <a:pt x="140911" y="110630"/>
                  <a:pt x="141718" y="109015"/>
                  <a:pt x="141315" y="107400"/>
                </a:cubicBezTo>
                <a:cubicBezTo>
                  <a:pt x="140982" y="106403"/>
                  <a:pt x="139830" y="105680"/>
                  <a:pt x="138757" y="105680"/>
                </a:cubicBezTo>
                <a:cubicBezTo>
                  <a:pt x="138526" y="105680"/>
                  <a:pt x="138299" y="105713"/>
                  <a:pt x="138085" y="105785"/>
                </a:cubicBezTo>
                <a:lnTo>
                  <a:pt x="112244" y="112649"/>
                </a:lnTo>
                <a:lnTo>
                  <a:pt x="101746" y="100536"/>
                </a:lnTo>
                <a:lnTo>
                  <a:pt x="110629" y="90038"/>
                </a:lnTo>
                <a:lnTo>
                  <a:pt x="111033" y="89634"/>
                </a:lnTo>
                <a:lnTo>
                  <a:pt x="138085" y="96902"/>
                </a:lnTo>
                <a:lnTo>
                  <a:pt x="138488" y="96902"/>
                </a:lnTo>
                <a:cubicBezTo>
                  <a:pt x="139700" y="96902"/>
                  <a:pt x="140911" y="96498"/>
                  <a:pt x="141315" y="95287"/>
                </a:cubicBezTo>
                <a:cubicBezTo>
                  <a:pt x="141718" y="93672"/>
                  <a:pt x="140911" y="92057"/>
                  <a:pt x="139296" y="91653"/>
                </a:cubicBezTo>
                <a:lnTo>
                  <a:pt x="117493" y="86001"/>
                </a:lnTo>
                <a:lnTo>
                  <a:pt x="165944" y="58141"/>
                </a:lnTo>
                <a:lnTo>
                  <a:pt x="160291" y="79137"/>
                </a:lnTo>
                <a:cubicBezTo>
                  <a:pt x="159887" y="80752"/>
                  <a:pt x="160695" y="82367"/>
                  <a:pt x="162310" y="82771"/>
                </a:cubicBezTo>
                <a:lnTo>
                  <a:pt x="162714" y="82771"/>
                </a:lnTo>
                <a:cubicBezTo>
                  <a:pt x="163925" y="82771"/>
                  <a:pt x="165136" y="81963"/>
                  <a:pt x="165540" y="80752"/>
                </a:cubicBezTo>
                <a:lnTo>
                  <a:pt x="173615" y="50066"/>
                </a:lnTo>
                <a:lnTo>
                  <a:pt x="142930" y="41991"/>
                </a:lnTo>
                <a:cubicBezTo>
                  <a:pt x="142722" y="41922"/>
                  <a:pt x="142502" y="41888"/>
                  <a:pt x="142279" y="41888"/>
                </a:cubicBezTo>
                <a:cubicBezTo>
                  <a:pt x="141200" y="41888"/>
                  <a:pt x="140034" y="42672"/>
                  <a:pt x="139700" y="44010"/>
                </a:cubicBezTo>
                <a:cubicBezTo>
                  <a:pt x="139296" y="45221"/>
                  <a:pt x="140507" y="46836"/>
                  <a:pt x="141718" y="47240"/>
                </a:cubicBezTo>
                <a:lnTo>
                  <a:pt x="163925" y="52892"/>
                </a:lnTo>
                <a:lnTo>
                  <a:pt x="115070" y="81155"/>
                </a:lnTo>
                <a:lnTo>
                  <a:pt x="120723" y="59756"/>
                </a:lnTo>
                <a:cubicBezTo>
                  <a:pt x="121127" y="58141"/>
                  <a:pt x="120319" y="56930"/>
                  <a:pt x="118704" y="56526"/>
                </a:cubicBezTo>
                <a:cubicBezTo>
                  <a:pt x="118490" y="56455"/>
                  <a:pt x="118262" y="56421"/>
                  <a:pt x="118032" y="56421"/>
                </a:cubicBezTo>
                <a:cubicBezTo>
                  <a:pt x="116959" y="56421"/>
                  <a:pt x="115806" y="57145"/>
                  <a:pt x="115474" y="58141"/>
                </a:cubicBezTo>
                <a:lnTo>
                  <a:pt x="108610" y="84789"/>
                </a:lnTo>
                <a:lnTo>
                  <a:pt x="94479" y="87616"/>
                </a:lnTo>
                <a:lnTo>
                  <a:pt x="89230" y="72677"/>
                </a:lnTo>
                <a:lnTo>
                  <a:pt x="108207" y="54104"/>
                </a:lnTo>
                <a:cubicBezTo>
                  <a:pt x="109014" y="52892"/>
                  <a:pt x="109014" y="51277"/>
                  <a:pt x="108207" y="50066"/>
                </a:cubicBezTo>
                <a:cubicBezTo>
                  <a:pt x="107601" y="49662"/>
                  <a:pt x="106894" y="49461"/>
                  <a:pt x="106188" y="49461"/>
                </a:cubicBezTo>
                <a:cubicBezTo>
                  <a:pt x="105481" y="49461"/>
                  <a:pt x="104775" y="49662"/>
                  <a:pt x="104169" y="50066"/>
                </a:cubicBezTo>
                <a:lnTo>
                  <a:pt x="88423" y="66216"/>
                </a:lnTo>
                <a:lnTo>
                  <a:pt x="88423" y="10902"/>
                </a:lnTo>
                <a:lnTo>
                  <a:pt x="103765" y="25841"/>
                </a:lnTo>
                <a:cubicBezTo>
                  <a:pt x="104371" y="26446"/>
                  <a:pt x="105077" y="26749"/>
                  <a:pt x="105784" y="26749"/>
                </a:cubicBezTo>
                <a:cubicBezTo>
                  <a:pt x="106491" y="26749"/>
                  <a:pt x="107197" y="26446"/>
                  <a:pt x="107803" y="25841"/>
                </a:cubicBezTo>
                <a:cubicBezTo>
                  <a:pt x="108610" y="24629"/>
                  <a:pt x="108610" y="23014"/>
                  <a:pt x="107399" y="22207"/>
                </a:cubicBezTo>
                <a:lnTo>
                  <a:pt x="84789" y="0"/>
                </a:lnTo>
                <a:close/>
              </a:path>
            </a:pathLst>
          </a:custGeom>
          <a:solidFill>
            <a:srgbClr val="A3816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186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" name="Google Shape;315;p49"/>
          <p:cNvSpPr/>
          <p:nvPr/>
        </p:nvSpPr>
        <p:spPr>
          <a:xfrm>
            <a:off x="4764681" y="4978070"/>
            <a:ext cx="444925" cy="511868"/>
          </a:xfrm>
          <a:custGeom>
            <a:avLst/>
            <a:gdLst/>
            <a:ahLst/>
            <a:cxnLst/>
            <a:rect l="l" t="t" r="r" b="b"/>
            <a:pathLst>
              <a:path w="161791" h="186134" extrusionOk="0">
                <a:moveTo>
                  <a:pt x="81080" y="5091"/>
                </a:moveTo>
                <a:lnTo>
                  <a:pt x="83302" y="6572"/>
                </a:lnTo>
                <a:lnTo>
                  <a:pt x="88485" y="9534"/>
                </a:lnTo>
                <a:lnTo>
                  <a:pt x="88485" y="18420"/>
                </a:lnTo>
                <a:lnTo>
                  <a:pt x="83302" y="21382"/>
                </a:lnTo>
                <a:lnTo>
                  <a:pt x="81080" y="22862"/>
                </a:lnTo>
                <a:lnTo>
                  <a:pt x="78489" y="21382"/>
                </a:lnTo>
                <a:lnTo>
                  <a:pt x="73305" y="18420"/>
                </a:lnTo>
                <a:lnTo>
                  <a:pt x="73305" y="9534"/>
                </a:lnTo>
                <a:lnTo>
                  <a:pt x="78489" y="6572"/>
                </a:lnTo>
                <a:lnTo>
                  <a:pt x="81080" y="5091"/>
                </a:lnTo>
                <a:close/>
                <a:moveTo>
                  <a:pt x="12588" y="44706"/>
                </a:moveTo>
                <a:lnTo>
                  <a:pt x="19992" y="49149"/>
                </a:lnTo>
                <a:lnTo>
                  <a:pt x="19992" y="57664"/>
                </a:lnTo>
                <a:lnTo>
                  <a:pt x="17771" y="59145"/>
                </a:lnTo>
                <a:lnTo>
                  <a:pt x="12588" y="62107"/>
                </a:lnTo>
                <a:lnTo>
                  <a:pt x="4813" y="57664"/>
                </a:lnTo>
                <a:lnTo>
                  <a:pt x="4813" y="51740"/>
                </a:lnTo>
                <a:lnTo>
                  <a:pt x="4813" y="49149"/>
                </a:lnTo>
                <a:lnTo>
                  <a:pt x="7405" y="47668"/>
                </a:lnTo>
                <a:lnTo>
                  <a:pt x="12588" y="44706"/>
                </a:lnTo>
                <a:close/>
                <a:moveTo>
                  <a:pt x="149202" y="44706"/>
                </a:moveTo>
                <a:lnTo>
                  <a:pt x="154386" y="47668"/>
                </a:lnTo>
                <a:lnTo>
                  <a:pt x="156977" y="49149"/>
                </a:lnTo>
                <a:lnTo>
                  <a:pt x="156977" y="58034"/>
                </a:lnTo>
                <a:lnTo>
                  <a:pt x="149202" y="62107"/>
                </a:lnTo>
                <a:lnTo>
                  <a:pt x="144019" y="59145"/>
                </a:lnTo>
                <a:lnTo>
                  <a:pt x="141798" y="58034"/>
                </a:lnTo>
                <a:lnTo>
                  <a:pt x="141798" y="53221"/>
                </a:lnTo>
                <a:lnTo>
                  <a:pt x="141798" y="49149"/>
                </a:lnTo>
                <a:lnTo>
                  <a:pt x="149202" y="44706"/>
                </a:lnTo>
                <a:close/>
                <a:moveTo>
                  <a:pt x="81080" y="62477"/>
                </a:moveTo>
                <a:lnTo>
                  <a:pt x="83302" y="68030"/>
                </a:lnTo>
                <a:lnTo>
                  <a:pt x="88485" y="79878"/>
                </a:lnTo>
                <a:lnTo>
                  <a:pt x="101443" y="78397"/>
                </a:lnTo>
                <a:lnTo>
                  <a:pt x="107367" y="77656"/>
                </a:lnTo>
                <a:lnTo>
                  <a:pt x="107367" y="77656"/>
                </a:lnTo>
                <a:lnTo>
                  <a:pt x="103664" y="82469"/>
                </a:lnTo>
                <a:lnTo>
                  <a:pt x="96260" y="92836"/>
                </a:lnTo>
                <a:lnTo>
                  <a:pt x="103664" y="103202"/>
                </a:lnTo>
                <a:lnTo>
                  <a:pt x="107367" y="108386"/>
                </a:lnTo>
                <a:lnTo>
                  <a:pt x="101443" y="107645"/>
                </a:lnTo>
                <a:lnTo>
                  <a:pt x="88485" y="106164"/>
                </a:lnTo>
                <a:lnTo>
                  <a:pt x="83302" y="118011"/>
                </a:lnTo>
                <a:lnTo>
                  <a:pt x="81080" y="123565"/>
                </a:lnTo>
                <a:lnTo>
                  <a:pt x="78489" y="118011"/>
                </a:lnTo>
                <a:lnTo>
                  <a:pt x="73305" y="106164"/>
                </a:lnTo>
                <a:lnTo>
                  <a:pt x="60347" y="107645"/>
                </a:lnTo>
                <a:lnTo>
                  <a:pt x="54424" y="108386"/>
                </a:lnTo>
                <a:lnTo>
                  <a:pt x="58126" y="103202"/>
                </a:lnTo>
                <a:lnTo>
                  <a:pt x="65531" y="92836"/>
                </a:lnTo>
                <a:lnTo>
                  <a:pt x="58126" y="82469"/>
                </a:lnTo>
                <a:lnTo>
                  <a:pt x="54424" y="77656"/>
                </a:lnTo>
                <a:lnTo>
                  <a:pt x="54424" y="77656"/>
                </a:lnTo>
                <a:lnTo>
                  <a:pt x="60347" y="78397"/>
                </a:lnTo>
                <a:lnTo>
                  <a:pt x="73305" y="79878"/>
                </a:lnTo>
                <a:lnTo>
                  <a:pt x="78489" y="68030"/>
                </a:lnTo>
                <a:lnTo>
                  <a:pt x="81080" y="62477"/>
                </a:lnTo>
                <a:close/>
                <a:moveTo>
                  <a:pt x="12588" y="123565"/>
                </a:moveTo>
                <a:lnTo>
                  <a:pt x="17771" y="126527"/>
                </a:lnTo>
                <a:lnTo>
                  <a:pt x="19992" y="128008"/>
                </a:lnTo>
                <a:lnTo>
                  <a:pt x="19992" y="136893"/>
                </a:lnTo>
                <a:lnTo>
                  <a:pt x="12588" y="141336"/>
                </a:lnTo>
                <a:lnTo>
                  <a:pt x="7405" y="138004"/>
                </a:lnTo>
                <a:lnTo>
                  <a:pt x="4813" y="136893"/>
                </a:lnTo>
                <a:lnTo>
                  <a:pt x="4813" y="128008"/>
                </a:lnTo>
                <a:lnTo>
                  <a:pt x="12588" y="123565"/>
                </a:lnTo>
                <a:close/>
                <a:moveTo>
                  <a:pt x="149202" y="123565"/>
                </a:moveTo>
                <a:lnTo>
                  <a:pt x="156977" y="128008"/>
                </a:lnTo>
                <a:lnTo>
                  <a:pt x="156977" y="136893"/>
                </a:lnTo>
                <a:lnTo>
                  <a:pt x="154756" y="138004"/>
                </a:lnTo>
                <a:lnTo>
                  <a:pt x="149202" y="141336"/>
                </a:lnTo>
                <a:lnTo>
                  <a:pt x="141798" y="136893"/>
                </a:lnTo>
                <a:lnTo>
                  <a:pt x="141798" y="132080"/>
                </a:lnTo>
                <a:lnTo>
                  <a:pt x="141798" y="128008"/>
                </a:lnTo>
                <a:lnTo>
                  <a:pt x="144019" y="126527"/>
                </a:lnTo>
                <a:lnTo>
                  <a:pt x="149202" y="123565"/>
                </a:lnTo>
                <a:close/>
                <a:moveTo>
                  <a:pt x="81080" y="163180"/>
                </a:moveTo>
                <a:lnTo>
                  <a:pt x="83302" y="164660"/>
                </a:lnTo>
                <a:lnTo>
                  <a:pt x="88485" y="167622"/>
                </a:lnTo>
                <a:lnTo>
                  <a:pt x="88485" y="176138"/>
                </a:lnTo>
                <a:lnTo>
                  <a:pt x="83302" y="179470"/>
                </a:lnTo>
                <a:lnTo>
                  <a:pt x="81080" y="180580"/>
                </a:lnTo>
                <a:lnTo>
                  <a:pt x="78489" y="179470"/>
                </a:lnTo>
                <a:lnTo>
                  <a:pt x="73305" y="176138"/>
                </a:lnTo>
                <a:lnTo>
                  <a:pt x="73305" y="167622"/>
                </a:lnTo>
                <a:lnTo>
                  <a:pt x="78489" y="164660"/>
                </a:lnTo>
                <a:lnTo>
                  <a:pt x="81080" y="163180"/>
                </a:lnTo>
                <a:close/>
                <a:moveTo>
                  <a:pt x="80895" y="1"/>
                </a:moveTo>
                <a:cubicBezTo>
                  <a:pt x="80432" y="1"/>
                  <a:pt x="79970" y="93"/>
                  <a:pt x="79599" y="278"/>
                </a:cubicBezTo>
                <a:lnTo>
                  <a:pt x="69603" y="6202"/>
                </a:lnTo>
                <a:cubicBezTo>
                  <a:pt x="68863" y="6572"/>
                  <a:pt x="68492" y="7313"/>
                  <a:pt x="68492" y="8053"/>
                </a:cubicBezTo>
                <a:lnTo>
                  <a:pt x="68492" y="19901"/>
                </a:lnTo>
                <a:cubicBezTo>
                  <a:pt x="68492" y="20641"/>
                  <a:pt x="68863" y="21382"/>
                  <a:pt x="69603" y="21752"/>
                </a:cubicBezTo>
                <a:lnTo>
                  <a:pt x="78489" y="26935"/>
                </a:lnTo>
                <a:lnTo>
                  <a:pt x="78489" y="51740"/>
                </a:lnTo>
                <a:lnTo>
                  <a:pt x="57756" y="31008"/>
                </a:lnTo>
                <a:cubicBezTo>
                  <a:pt x="57200" y="30637"/>
                  <a:pt x="56553" y="30452"/>
                  <a:pt x="55951" y="30452"/>
                </a:cubicBezTo>
                <a:cubicBezTo>
                  <a:pt x="55349" y="30452"/>
                  <a:pt x="54794" y="30637"/>
                  <a:pt x="54424" y="31008"/>
                </a:cubicBezTo>
                <a:cubicBezTo>
                  <a:pt x="53313" y="32118"/>
                  <a:pt x="53313" y="33599"/>
                  <a:pt x="54424" y="34710"/>
                </a:cubicBezTo>
                <a:lnTo>
                  <a:pt x="77378" y="58034"/>
                </a:lnTo>
                <a:lnTo>
                  <a:pt x="70344" y="74324"/>
                </a:lnTo>
                <a:lnTo>
                  <a:pt x="52202" y="72473"/>
                </a:lnTo>
                <a:lnTo>
                  <a:pt x="43687" y="40633"/>
                </a:lnTo>
                <a:cubicBezTo>
                  <a:pt x="43317" y="39523"/>
                  <a:pt x="42206" y="38782"/>
                  <a:pt x="40725" y="38782"/>
                </a:cubicBezTo>
                <a:cubicBezTo>
                  <a:pt x="39615" y="39153"/>
                  <a:pt x="38504" y="40633"/>
                  <a:pt x="38874" y="42114"/>
                </a:cubicBezTo>
                <a:lnTo>
                  <a:pt x="46649" y="70252"/>
                </a:lnTo>
                <a:lnTo>
                  <a:pt x="25176" y="57664"/>
                </a:lnTo>
                <a:lnTo>
                  <a:pt x="25176" y="47668"/>
                </a:lnTo>
                <a:cubicBezTo>
                  <a:pt x="25176" y="46927"/>
                  <a:pt x="24805" y="45817"/>
                  <a:pt x="23695" y="45446"/>
                </a:cubicBezTo>
                <a:lnTo>
                  <a:pt x="13698" y="39523"/>
                </a:lnTo>
                <a:cubicBezTo>
                  <a:pt x="13328" y="39338"/>
                  <a:pt x="12958" y="39245"/>
                  <a:pt x="12588" y="39245"/>
                </a:cubicBezTo>
                <a:cubicBezTo>
                  <a:pt x="12218" y="39245"/>
                  <a:pt x="11847" y="39338"/>
                  <a:pt x="11477" y="39523"/>
                </a:cubicBezTo>
                <a:lnTo>
                  <a:pt x="1111" y="45446"/>
                </a:lnTo>
                <a:cubicBezTo>
                  <a:pt x="370" y="45817"/>
                  <a:pt x="0" y="46927"/>
                  <a:pt x="0" y="47668"/>
                </a:cubicBezTo>
                <a:lnTo>
                  <a:pt x="0" y="59145"/>
                </a:lnTo>
                <a:cubicBezTo>
                  <a:pt x="0" y="60256"/>
                  <a:pt x="370" y="60996"/>
                  <a:pt x="1111" y="61366"/>
                </a:cubicBezTo>
                <a:lnTo>
                  <a:pt x="11477" y="67290"/>
                </a:lnTo>
                <a:cubicBezTo>
                  <a:pt x="11847" y="67290"/>
                  <a:pt x="12218" y="67660"/>
                  <a:pt x="12588" y="67660"/>
                </a:cubicBezTo>
                <a:cubicBezTo>
                  <a:pt x="12958" y="67660"/>
                  <a:pt x="13328" y="67290"/>
                  <a:pt x="13698" y="67290"/>
                </a:cubicBezTo>
                <a:lnTo>
                  <a:pt x="22584" y="62107"/>
                </a:lnTo>
                <a:lnTo>
                  <a:pt x="44057" y="74695"/>
                </a:lnTo>
                <a:lnTo>
                  <a:pt x="15920" y="82099"/>
                </a:lnTo>
                <a:cubicBezTo>
                  <a:pt x="14439" y="82469"/>
                  <a:pt x="13698" y="83950"/>
                  <a:pt x="14069" y="85061"/>
                </a:cubicBezTo>
                <a:cubicBezTo>
                  <a:pt x="14439" y="86172"/>
                  <a:pt x="15550" y="86912"/>
                  <a:pt x="16660" y="86912"/>
                </a:cubicBezTo>
                <a:lnTo>
                  <a:pt x="17031" y="86912"/>
                </a:lnTo>
                <a:lnTo>
                  <a:pt x="48870" y="78397"/>
                </a:lnTo>
                <a:lnTo>
                  <a:pt x="59607" y="92836"/>
                </a:lnTo>
                <a:lnTo>
                  <a:pt x="48870" y="107645"/>
                </a:lnTo>
                <a:lnTo>
                  <a:pt x="17031" y="99130"/>
                </a:lnTo>
                <a:cubicBezTo>
                  <a:pt x="16834" y="99064"/>
                  <a:pt x="16625" y="99033"/>
                  <a:pt x="16414" y="99033"/>
                </a:cubicBezTo>
                <a:cubicBezTo>
                  <a:pt x="15430" y="99033"/>
                  <a:pt x="14373" y="99697"/>
                  <a:pt x="14069" y="100611"/>
                </a:cubicBezTo>
                <a:cubicBezTo>
                  <a:pt x="13698" y="102092"/>
                  <a:pt x="14439" y="103573"/>
                  <a:pt x="15920" y="103573"/>
                </a:cubicBezTo>
                <a:lnTo>
                  <a:pt x="44057" y="111347"/>
                </a:lnTo>
                <a:lnTo>
                  <a:pt x="22584" y="123935"/>
                </a:lnTo>
                <a:lnTo>
                  <a:pt x="13698" y="118752"/>
                </a:lnTo>
                <a:cubicBezTo>
                  <a:pt x="13328" y="118567"/>
                  <a:pt x="12958" y="118474"/>
                  <a:pt x="12588" y="118474"/>
                </a:cubicBezTo>
                <a:cubicBezTo>
                  <a:pt x="12218" y="118474"/>
                  <a:pt x="11847" y="118567"/>
                  <a:pt x="11477" y="118752"/>
                </a:cubicBezTo>
                <a:lnTo>
                  <a:pt x="1111" y="124305"/>
                </a:lnTo>
                <a:cubicBezTo>
                  <a:pt x="370" y="125046"/>
                  <a:pt x="0" y="125786"/>
                  <a:pt x="0" y="126527"/>
                </a:cubicBezTo>
                <a:lnTo>
                  <a:pt x="0" y="138374"/>
                </a:lnTo>
                <a:cubicBezTo>
                  <a:pt x="0" y="139115"/>
                  <a:pt x="370" y="139855"/>
                  <a:pt x="1111" y="140225"/>
                </a:cubicBezTo>
                <a:lnTo>
                  <a:pt x="11477" y="146149"/>
                </a:lnTo>
                <a:cubicBezTo>
                  <a:pt x="11847" y="146519"/>
                  <a:pt x="12218" y="146519"/>
                  <a:pt x="12588" y="146519"/>
                </a:cubicBezTo>
                <a:cubicBezTo>
                  <a:pt x="12958" y="146519"/>
                  <a:pt x="13328" y="146519"/>
                  <a:pt x="13698" y="146149"/>
                </a:cubicBezTo>
                <a:lnTo>
                  <a:pt x="23695" y="140225"/>
                </a:lnTo>
                <a:cubicBezTo>
                  <a:pt x="24805" y="139855"/>
                  <a:pt x="25176" y="139115"/>
                  <a:pt x="25176" y="138374"/>
                </a:cubicBezTo>
                <a:lnTo>
                  <a:pt x="25176" y="128008"/>
                </a:lnTo>
                <a:lnTo>
                  <a:pt x="46649" y="115420"/>
                </a:lnTo>
                <a:lnTo>
                  <a:pt x="38874" y="143928"/>
                </a:lnTo>
                <a:cubicBezTo>
                  <a:pt x="38504" y="145038"/>
                  <a:pt x="39615" y="146519"/>
                  <a:pt x="40725" y="146889"/>
                </a:cubicBezTo>
                <a:lnTo>
                  <a:pt x="41466" y="146889"/>
                </a:lnTo>
                <a:cubicBezTo>
                  <a:pt x="42576" y="146889"/>
                  <a:pt x="43687" y="146149"/>
                  <a:pt x="43687" y="145038"/>
                </a:cubicBezTo>
                <a:lnTo>
                  <a:pt x="52202" y="113569"/>
                </a:lnTo>
                <a:lnTo>
                  <a:pt x="70344" y="111347"/>
                </a:lnTo>
                <a:lnTo>
                  <a:pt x="77378" y="128008"/>
                </a:lnTo>
                <a:lnTo>
                  <a:pt x="54424" y="151332"/>
                </a:lnTo>
                <a:cubicBezTo>
                  <a:pt x="53313" y="152073"/>
                  <a:pt x="53313" y="153554"/>
                  <a:pt x="54424" y="154664"/>
                </a:cubicBezTo>
                <a:cubicBezTo>
                  <a:pt x="54794" y="155220"/>
                  <a:pt x="55349" y="155497"/>
                  <a:pt x="55951" y="155497"/>
                </a:cubicBezTo>
                <a:cubicBezTo>
                  <a:pt x="56553" y="155497"/>
                  <a:pt x="57200" y="155220"/>
                  <a:pt x="57756" y="154664"/>
                </a:cubicBezTo>
                <a:lnTo>
                  <a:pt x="78489" y="133931"/>
                </a:lnTo>
                <a:lnTo>
                  <a:pt x="78489" y="158737"/>
                </a:lnTo>
                <a:lnTo>
                  <a:pt x="69603" y="163920"/>
                </a:lnTo>
                <a:cubicBezTo>
                  <a:pt x="68863" y="164290"/>
                  <a:pt x="68492" y="165031"/>
                  <a:pt x="68492" y="166141"/>
                </a:cubicBezTo>
                <a:lnTo>
                  <a:pt x="68492" y="177618"/>
                </a:lnTo>
                <a:cubicBezTo>
                  <a:pt x="68492" y="178729"/>
                  <a:pt x="68863" y="179470"/>
                  <a:pt x="69603" y="179840"/>
                </a:cubicBezTo>
                <a:lnTo>
                  <a:pt x="79599" y="185764"/>
                </a:lnTo>
                <a:cubicBezTo>
                  <a:pt x="79970" y="185764"/>
                  <a:pt x="80340" y="186134"/>
                  <a:pt x="81080" y="186134"/>
                </a:cubicBezTo>
                <a:cubicBezTo>
                  <a:pt x="81450" y="186134"/>
                  <a:pt x="81821" y="185764"/>
                  <a:pt x="82191" y="185764"/>
                </a:cubicBezTo>
                <a:lnTo>
                  <a:pt x="92187" y="179840"/>
                </a:lnTo>
                <a:cubicBezTo>
                  <a:pt x="92928" y="179470"/>
                  <a:pt x="93298" y="178729"/>
                  <a:pt x="93298" y="177618"/>
                </a:cubicBezTo>
                <a:lnTo>
                  <a:pt x="93298" y="166141"/>
                </a:lnTo>
                <a:cubicBezTo>
                  <a:pt x="93298" y="165031"/>
                  <a:pt x="92928" y="164290"/>
                  <a:pt x="92187" y="163920"/>
                </a:cubicBezTo>
                <a:lnTo>
                  <a:pt x="83302" y="158737"/>
                </a:lnTo>
                <a:lnTo>
                  <a:pt x="83302" y="133931"/>
                </a:lnTo>
                <a:lnTo>
                  <a:pt x="104034" y="154664"/>
                </a:lnTo>
                <a:cubicBezTo>
                  <a:pt x="104405" y="155034"/>
                  <a:pt x="105145" y="155405"/>
                  <a:pt x="105886" y="155405"/>
                </a:cubicBezTo>
                <a:cubicBezTo>
                  <a:pt x="106626" y="155405"/>
                  <a:pt x="106996" y="155034"/>
                  <a:pt x="107737" y="154664"/>
                </a:cubicBezTo>
                <a:cubicBezTo>
                  <a:pt x="108477" y="153554"/>
                  <a:pt x="108477" y="152073"/>
                  <a:pt x="107737" y="151332"/>
                </a:cubicBezTo>
                <a:lnTo>
                  <a:pt x="84412" y="128008"/>
                </a:lnTo>
                <a:lnTo>
                  <a:pt x="91817" y="111347"/>
                </a:lnTo>
                <a:lnTo>
                  <a:pt x="109588" y="113569"/>
                </a:lnTo>
                <a:lnTo>
                  <a:pt x="118103" y="145038"/>
                </a:lnTo>
                <a:cubicBezTo>
                  <a:pt x="118473" y="146149"/>
                  <a:pt x="119214" y="146889"/>
                  <a:pt x="120325" y="146889"/>
                </a:cubicBezTo>
                <a:lnTo>
                  <a:pt x="121065" y="146889"/>
                </a:lnTo>
                <a:cubicBezTo>
                  <a:pt x="122546" y="146519"/>
                  <a:pt x="123286" y="145038"/>
                  <a:pt x="122916" y="143928"/>
                </a:cubicBezTo>
                <a:lnTo>
                  <a:pt x="115141" y="115420"/>
                </a:lnTo>
                <a:lnTo>
                  <a:pt x="115141" y="115420"/>
                </a:lnTo>
                <a:lnTo>
                  <a:pt x="136615" y="128008"/>
                </a:lnTo>
                <a:lnTo>
                  <a:pt x="136615" y="138374"/>
                </a:lnTo>
                <a:cubicBezTo>
                  <a:pt x="136615" y="139115"/>
                  <a:pt x="137355" y="139855"/>
                  <a:pt x="138096" y="140225"/>
                </a:cubicBezTo>
                <a:lnTo>
                  <a:pt x="148092" y="146149"/>
                </a:lnTo>
                <a:cubicBezTo>
                  <a:pt x="148462" y="146519"/>
                  <a:pt x="148832" y="146519"/>
                  <a:pt x="149202" y="146519"/>
                </a:cubicBezTo>
                <a:cubicBezTo>
                  <a:pt x="149573" y="146519"/>
                  <a:pt x="150313" y="146519"/>
                  <a:pt x="150683" y="146149"/>
                </a:cubicBezTo>
                <a:lnTo>
                  <a:pt x="160680" y="140225"/>
                </a:lnTo>
                <a:cubicBezTo>
                  <a:pt x="161420" y="139855"/>
                  <a:pt x="161790" y="139115"/>
                  <a:pt x="161790" y="138374"/>
                </a:cubicBezTo>
                <a:lnTo>
                  <a:pt x="161790" y="132080"/>
                </a:lnTo>
                <a:lnTo>
                  <a:pt x="161790" y="126527"/>
                </a:lnTo>
                <a:cubicBezTo>
                  <a:pt x="161790" y="125786"/>
                  <a:pt x="161420" y="125046"/>
                  <a:pt x="160680" y="124305"/>
                </a:cubicBezTo>
                <a:lnTo>
                  <a:pt x="150683" y="118752"/>
                </a:lnTo>
                <a:cubicBezTo>
                  <a:pt x="150313" y="118567"/>
                  <a:pt x="149850" y="118474"/>
                  <a:pt x="149388" y="118474"/>
                </a:cubicBezTo>
                <a:cubicBezTo>
                  <a:pt x="148925" y="118474"/>
                  <a:pt x="148462" y="118567"/>
                  <a:pt x="148092" y="118752"/>
                </a:cubicBezTo>
                <a:lnTo>
                  <a:pt x="139206" y="123565"/>
                </a:lnTo>
                <a:lnTo>
                  <a:pt x="117733" y="111347"/>
                </a:lnTo>
                <a:lnTo>
                  <a:pt x="145870" y="103573"/>
                </a:lnTo>
                <a:cubicBezTo>
                  <a:pt x="147351" y="103202"/>
                  <a:pt x="148092" y="102092"/>
                  <a:pt x="147721" y="100611"/>
                </a:cubicBezTo>
                <a:cubicBezTo>
                  <a:pt x="147417" y="99697"/>
                  <a:pt x="146360" y="99033"/>
                  <a:pt x="145376" y="99033"/>
                </a:cubicBezTo>
                <a:cubicBezTo>
                  <a:pt x="145165" y="99033"/>
                  <a:pt x="144956" y="99064"/>
                  <a:pt x="144760" y="99130"/>
                </a:cubicBezTo>
                <a:lnTo>
                  <a:pt x="112920" y="107645"/>
                </a:lnTo>
                <a:lnTo>
                  <a:pt x="102183" y="92836"/>
                </a:lnTo>
                <a:lnTo>
                  <a:pt x="112920" y="78397"/>
                </a:lnTo>
                <a:lnTo>
                  <a:pt x="144760" y="86912"/>
                </a:lnTo>
                <a:lnTo>
                  <a:pt x="145500" y="86912"/>
                </a:lnTo>
                <a:cubicBezTo>
                  <a:pt x="146611" y="86912"/>
                  <a:pt x="147351" y="86172"/>
                  <a:pt x="147721" y="85061"/>
                </a:cubicBezTo>
                <a:cubicBezTo>
                  <a:pt x="148092" y="83950"/>
                  <a:pt x="147351" y="82469"/>
                  <a:pt x="145870" y="82099"/>
                </a:cubicBezTo>
                <a:lnTo>
                  <a:pt x="117733" y="74695"/>
                </a:lnTo>
                <a:lnTo>
                  <a:pt x="139206" y="62107"/>
                </a:lnTo>
                <a:lnTo>
                  <a:pt x="148092" y="67290"/>
                </a:lnTo>
                <a:cubicBezTo>
                  <a:pt x="148462" y="67290"/>
                  <a:pt x="148832" y="67660"/>
                  <a:pt x="149202" y="67660"/>
                </a:cubicBezTo>
                <a:cubicBezTo>
                  <a:pt x="149573" y="67660"/>
                  <a:pt x="150313" y="67290"/>
                  <a:pt x="150683" y="67290"/>
                </a:cubicBezTo>
                <a:lnTo>
                  <a:pt x="160680" y="61366"/>
                </a:lnTo>
                <a:cubicBezTo>
                  <a:pt x="161420" y="60996"/>
                  <a:pt x="161790" y="60256"/>
                  <a:pt x="161790" y="59145"/>
                </a:cubicBezTo>
                <a:lnTo>
                  <a:pt x="161790" y="47668"/>
                </a:lnTo>
                <a:cubicBezTo>
                  <a:pt x="161790" y="46927"/>
                  <a:pt x="161420" y="45817"/>
                  <a:pt x="160680" y="45446"/>
                </a:cubicBezTo>
                <a:lnTo>
                  <a:pt x="150683" y="39523"/>
                </a:lnTo>
                <a:cubicBezTo>
                  <a:pt x="150313" y="39338"/>
                  <a:pt x="149850" y="39245"/>
                  <a:pt x="149388" y="39245"/>
                </a:cubicBezTo>
                <a:cubicBezTo>
                  <a:pt x="148925" y="39245"/>
                  <a:pt x="148462" y="39338"/>
                  <a:pt x="148092" y="39523"/>
                </a:cubicBezTo>
                <a:lnTo>
                  <a:pt x="138096" y="45446"/>
                </a:lnTo>
                <a:cubicBezTo>
                  <a:pt x="137355" y="45817"/>
                  <a:pt x="136615" y="46557"/>
                  <a:pt x="136615" y="47668"/>
                </a:cubicBezTo>
                <a:lnTo>
                  <a:pt x="136615" y="57664"/>
                </a:lnTo>
                <a:lnTo>
                  <a:pt x="115141" y="70252"/>
                </a:lnTo>
                <a:lnTo>
                  <a:pt x="122916" y="42114"/>
                </a:lnTo>
                <a:cubicBezTo>
                  <a:pt x="123286" y="40633"/>
                  <a:pt x="122546" y="39153"/>
                  <a:pt x="121065" y="38782"/>
                </a:cubicBezTo>
                <a:cubicBezTo>
                  <a:pt x="119954" y="38782"/>
                  <a:pt x="118473" y="39523"/>
                  <a:pt x="118103" y="40633"/>
                </a:cubicBezTo>
                <a:lnTo>
                  <a:pt x="109588" y="72473"/>
                </a:lnTo>
                <a:lnTo>
                  <a:pt x="91817" y="74324"/>
                </a:lnTo>
                <a:lnTo>
                  <a:pt x="84412" y="58034"/>
                </a:lnTo>
                <a:lnTo>
                  <a:pt x="107737" y="34710"/>
                </a:lnTo>
                <a:cubicBezTo>
                  <a:pt x="108477" y="33599"/>
                  <a:pt x="108477" y="32118"/>
                  <a:pt x="107737" y="31008"/>
                </a:cubicBezTo>
                <a:cubicBezTo>
                  <a:pt x="107181" y="30637"/>
                  <a:pt x="106533" y="30452"/>
                  <a:pt x="105886" y="30452"/>
                </a:cubicBezTo>
                <a:cubicBezTo>
                  <a:pt x="105238" y="30452"/>
                  <a:pt x="104590" y="30637"/>
                  <a:pt x="104034" y="31008"/>
                </a:cubicBezTo>
                <a:lnTo>
                  <a:pt x="83302" y="51740"/>
                </a:lnTo>
                <a:lnTo>
                  <a:pt x="83302" y="26935"/>
                </a:lnTo>
                <a:lnTo>
                  <a:pt x="92187" y="21752"/>
                </a:lnTo>
                <a:cubicBezTo>
                  <a:pt x="92928" y="21382"/>
                  <a:pt x="93298" y="20641"/>
                  <a:pt x="93298" y="19901"/>
                </a:cubicBezTo>
                <a:lnTo>
                  <a:pt x="93298" y="8053"/>
                </a:lnTo>
                <a:cubicBezTo>
                  <a:pt x="93298" y="7313"/>
                  <a:pt x="92928" y="6572"/>
                  <a:pt x="92187" y="6202"/>
                </a:cubicBezTo>
                <a:lnTo>
                  <a:pt x="82191" y="278"/>
                </a:lnTo>
                <a:cubicBezTo>
                  <a:pt x="81821" y="93"/>
                  <a:pt x="81358" y="1"/>
                  <a:pt x="80895" y="1"/>
                </a:cubicBezTo>
                <a:close/>
              </a:path>
            </a:pathLst>
          </a:custGeom>
          <a:solidFill>
            <a:srgbClr val="A3816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186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" name="Google Shape;312;p49"/>
          <p:cNvSpPr/>
          <p:nvPr/>
        </p:nvSpPr>
        <p:spPr>
          <a:xfrm>
            <a:off x="588635" y="5695166"/>
            <a:ext cx="469675" cy="516307"/>
          </a:xfrm>
          <a:custGeom>
            <a:avLst/>
            <a:gdLst/>
            <a:ahLst/>
            <a:cxnLst/>
            <a:rect l="l" t="t" r="r" b="b"/>
            <a:pathLst>
              <a:path w="170791" h="187748" extrusionOk="0">
                <a:moveTo>
                  <a:pt x="85597" y="5249"/>
                </a:moveTo>
                <a:cubicBezTo>
                  <a:pt x="86405" y="5249"/>
                  <a:pt x="87213" y="5249"/>
                  <a:pt x="88020" y="5653"/>
                </a:cubicBezTo>
                <a:cubicBezTo>
                  <a:pt x="91250" y="6864"/>
                  <a:pt x="93269" y="9691"/>
                  <a:pt x="93269" y="12921"/>
                </a:cubicBezTo>
                <a:cubicBezTo>
                  <a:pt x="93269" y="16555"/>
                  <a:pt x="91250" y="19381"/>
                  <a:pt x="88020" y="20592"/>
                </a:cubicBezTo>
                <a:cubicBezTo>
                  <a:pt x="87213" y="20996"/>
                  <a:pt x="86405" y="20996"/>
                  <a:pt x="85597" y="20996"/>
                </a:cubicBezTo>
                <a:cubicBezTo>
                  <a:pt x="84386" y="20996"/>
                  <a:pt x="83579" y="20996"/>
                  <a:pt x="82771" y="20592"/>
                </a:cubicBezTo>
                <a:cubicBezTo>
                  <a:pt x="79541" y="19381"/>
                  <a:pt x="77522" y="16555"/>
                  <a:pt x="77522" y="12921"/>
                </a:cubicBezTo>
                <a:cubicBezTo>
                  <a:pt x="77522" y="9691"/>
                  <a:pt x="79541" y="6864"/>
                  <a:pt x="82771" y="5653"/>
                </a:cubicBezTo>
                <a:cubicBezTo>
                  <a:pt x="83579" y="5249"/>
                  <a:pt x="84386" y="5249"/>
                  <a:pt x="85597" y="5249"/>
                </a:cubicBezTo>
                <a:close/>
                <a:moveTo>
                  <a:pt x="14940" y="46433"/>
                </a:moveTo>
                <a:cubicBezTo>
                  <a:pt x="16151" y="46433"/>
                  <a:pt x="17766" y="46836"/>
                  <a:pt x="18574" y="47644"/>
                </a:cubicBezTo>
                <a:cubicBezTo>
                  <a:pt x="21400" y="49259"/>
                  <a:pt x="22611" y="51681"/>
                  <a:pt x="22611" y="54508"/>
                </a:cubicBezTo>
                <a:cubicBezTo>
                  <a:pt x="22611" y="55719"/>
                  <a:pt x="22611" y="57334"/>
                  <a:pt x="21804" y="58545"/>
                </a:cubicBezTo>
                <a:cubicBezTo>
                  <a:pt x="21400" y="58949"/>
                  <a:pt x="21400" y="59353"/>
                  <a:pt x="20996" y="59757"/>
                </a:cubicBezTo>
                <a:cubicBezTo>
                  <a:pt x="19424" y="61329"/>
                  <a:pt x="17002" y="62391"/>
                  <a:pt x="14612" y="62391"/>
                </a:cubicBezTo>
                <a:cubicBezTo>
                  <a:pt x="13319" y="62391"/>
                  <a:pt x="12036" y="62080"/>
                  <a:pt x="10902" y="61372"/>
                </a:cubicBezTo>
                <a:cubicBezTo>
                  <a:pt x="7672" y="59353"/>
                  <a:pt x="6057" y="55315"/>
                  <a:pt x="7269" y="52085"/>
                </a:cubicBezTo>
                <a:cubicBezTo>
                  <a:pt x="7672" y="51681"/>
                  <a:pt x="7672" y="50874"/>
                  <a:pt x="8076" y="50874"/>
                </a:cubicBezTo>
                <a:cubicBezTo>
                  <a:pt x="8884" y="49259"/>
                  <a:pt x="9691" y="48451"/>
                  <a:pt x="10902" y="47644"/>
                </a:cubicBezTo>
                <a:cubicBezTo>
                  <a:pt x="12114" y="46836"/>
                  <a:pt x="13325" y="46433"/>
                  <a:pt x="14940" y="46433"/>
                </a:cubicBezTo>
                <a:close/>
                <a:moveTo>
                  <a:pt x="155851" y="46433"/>
                </a:moveTo>
                <a:cubicBezTo>
                  <a:pt x="157466" y="46433"/>
                  <a:pt x="158678" y="46836"/>
                  <a:pt x="159889" y="47644"/>
                </a:cubicBezTo>
                <a:cubicBezTo>
                  <a:pt x="161100" y="48451"/>
                  <a:pt x="162311" y="49259"/>
                  <a:pt x="162715" y="50874"/>
                </a:cubicBezTo>
                <a:cubicBezTo>
                  <a:pt x="163119" y="50874"/>
                  <a:pt x="163119" y="51681"/>
                  <a:pt x="163523" y="52085"/>
                </a:cubicBezTo>
                <a:cubicBezTo>
                  <a:pt x="164734" y="55315"/>
                  <a:pt x="163119" y="59353"/>
                  <a:pt x="159889" y="61372"/>
                </a:cubicBezTo>
                <a:cubicBezTo>
                  <a:pt x="158678" y="62179"/>
                  <a:pt x="157466" y="62583"/>
                  <a:pt x="155851" y="62583"/>
                </a:cubicBezTo>
                <a:cubicBezTo>
                  <a:pt x="153429" y="62583"/>
                  <a:pt x="151410" y="61372"/>
                  <a:pt x="150199" y="59757"/>
                </a:cubicBezTo>
                <a:cubicBezTo>
                  <a:pt x="149795" y="59353"/>
                  <a:pt x="149391" y="58949"/>
                  <a:pt x="148987" y="58545"/>
                </a:cubicBezTo>
                <a:cubicBezTo>
                  <a:pt x="148180" y="57334"/>
                  <a:pt x="148180" y="55719"/>
                  <a:pt x="148180" y="54508"/>
                </a:cubicBezTo>
                <a:cubicBezTo>
                  <a:pt x="148180" y="51681"/>
                  <a:pt x="149391" y="49259"/>
                  <a:pt x="152217" y="47644"/>
                </a:cubicBezTo>
                <a:cubicBezTo>
                  <a:pt x="153429" y="46836"/>
                  <a:pt x="154640" y="46433"/>
                  <a:pt x="155851" y="46433"/>
                </a:cubicBezTo>
                <a:close/>
                <a:moveTo>
                  <a:pt x="14940" y="125165"/>
                </a:moveTo>
                <a:cubicBezTo>
                  <a:pt x="17363" y="125165"/>
                  <a:pt x="19381" y="126377"/>
                  <a:pt x="20996" y="127992"/>
                </a:cubicBezTo>
                <a:cubicBezTo>
                  <a:pt x="20996" y="128395"/>
                  <a:pt x="21400" y="128799"/>
                  <a:pt x="21804" y="129203"/>
                </a:cubicBezTo>
                <a:cubicBezTo>
                  <a:pt x="22611" y="130414"/>
                  <a:pt x="22611" y="131625"/>
                  <a:pt x="22611" y="133240"/>
                </a:cubicBezTo>
                <a:cubicBezTo>
                  <a:pt x="22611" y="134048"/>
                  <a:pt x="22611" y="134452"/>
                  <a:pt x="22611" y="135259"/>
                </a:cubicBezTo>
                <a:cubicBezTo>
                  <a:pt x="21804" y="137278"/>
                  <a:pt x="20593" y="138893"/>
                  <a:pt x="18574" y="140104"/>
                </a:cubicBezTo>
                <a:cubicBezTo>
                  <a:pt x="17766" y="140912"/>
                  <a:pt x="16151" y="140912"/>
                  <a:pt x="14940" y="140912"/>
                </a:cubicBezTo>
                <a:cubicBezTo>
                  <a:pt x="13325" y="140912"/>
                  <a:pt x="12114" y="140508"/>
                  <a:pt x="10902" y="140104"/>
                </a:cubicBezTo>
                <a:cubicBezTo>
                  <a:pt x="9691" y="139297"/>
                  <a:pt x="8884" y="138085"/>
                  <a:pt x="8076" y="136874"/>
                </a:cubicBezTo>
                <a:cubicBezTo>
                  <a:pt x="7672" y="136470"/>
                  <a:pt x="7672" y="136067"/>
                  <a:pt x="7269" y="135663"/>
                </a:cubicBezTo>
                <a:cubicBezTo>
                  <a:pt x="6865" y="134048"/>
                  <a:pt x="6865" y="132433"/>
                  <a:pt x="7269" y="131222"/>
                </a:cubicBezTo>
                <a:cubicBezTo>
                  <a:pt x="7672" y="128799"/>
                  <a:pt x="9287" y="127184"/>
                  <a:pt x="10902" y="126377"/>
                </a:cubicBezTo>
                <a:cubicBezTo>
                  <a:pt x="12114" y="125569"/>
                  <a:pt x="13729" y="125165"/>
                  <a:pt x="14940" y="125165"/>
                </a:cubicBezTo>
                <a:close/>
                <a:moveTo>
                  <a:pt x="155851" y="125165"/>
                </a:moveTo>
                <a:cubicBezTo>
                  <a:pt x="157466" y="125165"/>
                  <a:pt x="158678" y="125569"/>
                  <a:pt x="159889" y="126377"/>
                </a:cubicBezTo>
                <a:cubicBezTo>
                  <a:pt x="161504" y="127184"/>
                  <a:pt x="163119" y="128799"/>
                  <a:pt x="163523" y="130818"/>
                </a:cubicBezTo>
                <a:cubicBezTo>
                  <a:pt x="163926" y="132433"/>
                  <a:pt x="163926" y="134048"/>
                  <a:pt x="163523" y="135663"/>
                </a:cubicBezTo>
                <a:cubicBezTo>
                  <a:pt x="163119" y="136067"/>
                  <a:pt x="163119" y="136470"/>
                  <a:pt x="162715" y="136874"/>
                </a:cubicBezTo>
                <a:cubicBezTo>
                  <a:pt x="162311" y="138085"/>
                  <a:pt x="161100" y="139297"/>
                  <a:pt x="159889" y="140104"/>
                </a:cubicBezTo>
                <a:cubicBezTo>
                  <a:pt x="158678" y="140710"/>
                  <a:pt x="157365" y="141013"/>
                  <a:pt x="156053" y="141013"/>
                </a:cubicBezTo>
                <a:cubicBezTo>
                  <a:pt x="154741" y="141013"/>
                  <a:pt x="153429" y="140710"/>
                  <a:pt x="152217" y="140104"/>
                </a:cubicBezTo>
                <a:cubicBezTo>
                  <a:pt x="150199" y="138893"/>
                  <a:pt x="148987" y="137278"/>
                  <a:pt x="148180" y="135259"/>
                </a:cubicBezTo>
                <a:cubicBezTo>
                  <a:pt x="148180" y="134452"/>
                  <a:pt x="148180" y="133644"/>
                  <a:pt x="148180" y="133240"/>
                </a:cubicBezTo>
                <a:cubicBezTo>
                  <a:pt x="148180" y="131625"/>
                  <a:pt x="148180" y="130414"/>
                  <a:pt x="148987" y="129203"/>
                </a:cubicBezTo>
                <a:cubicBezTo>
                  <a:pt x="149391" y="128799"/>
                  <a:pt x="149795" y="128395"/>
                  <a:pt x="150199" y="127992"/>
                </a:cubicBezTo>
                <a:cubicBezTo>
                  <a:pt x="151410" y="126377"/>
                  <a:pt x="153429" y="125165"/>
                  <a:pt x="155851" y="125165"/>
                </a:cubicBezTo>
                <a:close/>
                <a:moveTo>
                  <a:pt x="85597" y="166752"/>
                </a:moveTo>
                <a:cubicBezTo>
                  <a:pt x="86405" y="166752"/>
                  <a:pt x="87213" y="166752"/>
                  <a:pt x="88020" y="167156"/>
                </a:cubicBezTo>
                <a:cubicBezTo>
                  <a:pt x="91250" y="168367"/>
                  <a:pt x="93269" y="171194"/>
                  <a:pt x="93269" y="174424"/>
                </a:cubicBezTo>
                <a:cubicBezTo>
                  <a:pt x="93269" y="178057"/>
                  <a:pt x="91250" y="180884"/>
                  <a:pt x="88020" y="182095"/>
                </a:cubicBezTo>
                <a:lnTo>
                  <a:pt x="82771" y="182095"/>
                </a:lnTo>
                <a:cubicBezTo>
                  <a:pt x="79541" y="180884"/>
                  <a:pt x="77522" y="178057"/>
                  <a:pt x="77522" y="174424"/>
                </a:cubicBezTo>
                <a:cubicBezTo>
                  <a:pt x="77522" y="171194"/>
                  <a:pt x="79541" y="168367"/>
                  <a:pt x="82771" y="167156"/>
                </a:cubicBezTo>
                <a:cubicBezTo>
                  <a:pt x="83579" y="166752"/>
                  <a:pt x="84386" y="166752"/>
                  <a:pt x="85597" y="166752"/>
                </a:cubicBezTo>
                <a:close/>
                <a:moveTo>
                  <a:pt x="82771" y="1"/>
                </a:moveTo>
                <a:cubicBezTo>
                  <a:pt x="76715" y="1212"/>
                  <a:pt x="72273" y="6864"/>
                  <a:pt x="72273" y="12921"/>
                </a:cubicBezTo>
                <a:cubicBezTo>
                  <a:pt x="72273" y="19381"/>
                  <a:pt x="76715" y="25033"/>
                  <a:pt x="82771" y="26245"/>
                </a:cubicBezTo>
                <a:lnTo>
                  <a:pt x="82771" y="58545"/>
                </a:lnTo>
                <a:lnTo>
                  <a:pt x="67025" y="42799"/>
                </a:lnTo>
                <a:cubicBezTo>
                  <a:pt x="66419" y="42193"/>
                  <a:pt x="65712" y="41890"/>
                  <a:pt x="65006" y="41890"/>
                </a:cubicBezTo>
                <a:cubicBezTo>
                  <a:pt x="64299" y="41890"/>
                  <a:pt x="63593" y="42193"/>
                  <a:pt x="62987" y="42799"/>
                </a:cubicBezTo>
                <a:cubicBezTo>
                  <a:pt x="62180" y="43606"/>
                  <a:pt x="62180" y="45221"/>
                  <a:pt x="62987" y="46433"/>
                </a:cubicBezTo>
                <a:lnTo>
                  <a:pt x="82771" y="66217"/>
                </a:lnTo>
                <a:lnTo>
                  <a:pt x="82771" y="89231"/>
                </a:lnTo>
                <a:lnTo>
                  <a:pt x="62583" y="77522"/>
                </a:lnTo>
                <a:lnTo>
                  <a:pt x="55719" y="50874"/>
                </a:lnTo>
                <a:cubicBezTo>
                  <a:pt x="55385" y="49536"/>
                  <a:pt x="54219" y="48752"/>
                  <a:pt x="52911" y="48752"/>
                </a:cubicBezTo>
                <a:cubicBezTo>
                  <a:pt x="52640" y="48752"/>
                  <a:pt x="52363" y="48786"/>
                  <a:pt x="52086" y="48855"/>
                </a:cubicBezTo>
                <a:cubicBezTo>
                  <a:pt x="50874" y="49259"/>
                  <a:pt x="50067" y="50874"/>
                  <a:pt x="50471" y="52085"/>
                </a:cubicBezTo>
                <a:lnTo>
                  <a:pt x="56123" y="73888"/>
                </a:lnTo>
                <a:lnTo>
                  <a:pt x="27860" y="57334"/>
                </a:lnTo>
                <a:cubicBezTo>
                  <a:pt x="29071" y="51681"/>
                  <a:pt x="26649" y="46029"/>
                  <a:pt x="21400" y="42799"/>
                </a:cubicBezTo>
                <a:cubicBezTo>
                  <a:pt x="19565" y="41729"/>
                  <a:pt x="17499" y="41237"/>
                  <a:pt x="15420" y="41237"/>
                </a:cubicBezTo>
                <a:cubicBezTo>
                  <a:pt x="12010" y="41237"/>
                  <a:pt x="8566" y="42560"/>
                  <a:pt x="6057" y="44818"/>
                </a:cubicBezTo>
                <a:cubicBezTo>
                  <a:pt x="4846" y="45625"/>
                  <a:pt x="4039" y="46836"/>
                  <a:pt x="3231" y="48048"/>
                </a:cubicBezTo>
                <a:cubicBezTo>
                  <a:pt x="3231" y="48451"/>
                  <a:pt x="2827" y="48855"/>
                  <a:pt x="2827" y="49259"/>
                </a:cubicBezTo>
                <a:cubicBezTo>
                  <a:pt x="1" y="55315"/>
                  <a:pt x="2424" y="62583"/>
                  <a:pt x="8480" y="66217"/>
                </a:cubicBezTo>
                <a:cubicBezTo>
                  <a:pt x="10499" y="67024"/>
                  <a:pt x="12517" y="67832"/>
                  <a:pt x="14940" y="67832"/>
                </a:cubicBezTo>
                <a:cubicBezTo>
                  <a:pt x="18978" y="67832"/>
                  <a:pt x="23015" y="65813"/>
                  <a:pt x="25438" y="62179"/>
                </a:cubicBezTo>
                <a:lnTo>
                  <a:pt x="53297" y="78329"/>
                </a:lnTo>
                <a:lnTo>
                  <a:pt x="31898" y="84386"/>
                </a:lnTo>
                <a:cubicBezTo>
                  <a:pt x="30283" y="84790"/>
                  <a:pt x="29475" y="86001"/>
                  <a:pt x="29879" y="87616"/>
                </a:cubicBezTo>
                <a:cubicBezTo>
                  <a:pt x="30283" y="88827"/>
                  <a:pt x="31494" y="89635"/>
                  <a:pt x="32705" y="89635"/>
                </a:cubicBezTo>
                <a:lnTo>
                  <a:pt x="33109" y="89635"/>
                </a:lnTo>
                <a:lnTo>
                  <a:pt x="60161" y="82367"/>
                </a:lnTo>
                <a:lnTo>
                  <a:pt x="79945" y="93672"/>
                </a:lnTo>
                <a:lnTo>
                  <a:pt x="60161" y="105381"/>
                </a:lnTo>
                <a:lnTo>
                  <a:pt x="33109" y="98114"/>
                </a:lnTo>
                <a:cubicBezTo>
                  <a:pt x="32901" y="98044"/>
                  <a:pt x="32682" y="98011"/>
                  <a:pt x="32458" y="98011"/>
                </a:cubicBezTo>
                <a:cubicBezTo>
                  <a:pt x="31379" y="98011"/>
                  <a:pt x="30213" y="98794"/>
                  <a:pt x="29879" y="100132"/>
                </a:cubicBezTo>
                <a:cubicBezTo>
                  <a:pt x="29475" y="101344"/>
                  <a:pt x="30283" y="102959"/>
                  <a:pt x="31898" y="103362"/>
                </a:cubicBezTo>
                <a:lnTo>
                  <a:pt x="53297" y="109015"/>
                </a:lnTo>
                <a:lnTo>
                  <a:pt x="25438" y="125165"/>
                </a:lnTo>
                <a:cubicBezTo>
                  <a:pt x="23015" y="121935"/>
                  <a:pt x="18798" y="119961"/>
                  <a:pt x="14581" y="119961"/>
                </a:cubicBezTo>
                <a:cubicBezTo>
                  <a:pt x="12473" y="119961"/>
                  <a:pt x="10364" y="120455"/>
                  <a:pt x="8480" y="121531"/>
                </a:cubicBezTo>
                <a:cubicBezTo>
                  <a:pt x="5250" y="123146"/>
                  <a:pt x="3231" y="125973"/>
                  <a:pt x="2020" y="129607"/>
                </a:cubicBezTo>
                <a:cubicBezTo>
                  <a:pt x="1212" y="132433"/>
                  <a:pt x="1616" y="135663"/>
                  <a:pt x="2827" y="138489"/>
                </a:cubicBezTo>
                <a:cubicBezTo>
                  <a:pt x="2827" y="138893"/>
                  <a:pt x="3231" y="139297"/>
                  <a:pt x="3231" y="139701"/>
                </a:cubicBezTo>
                <a:cubicBezTo>
                  <a:pt x="4039" y="140912"/>
                  <a:pt x="4846" y="141719"/>
                  <a:pt x="6057" y="142931"/>
                </a:cubicBezTo>
                <a:cubicBezTo>
                  <a:pt x="8480" y="144949"/>
                  <a:pt x="11306" y="146564"/>
                  <a:pt x="14940" y="146564"/>
                </a:cubicBezTo>
                <a:cubicBezTo>
                  <a:pt x="16959" y="146564"/>
                  <a:pt x="19381" y="145757"/>
                  <a:pt x="21400" y="144949"/>
                </a:cubicBezTo>
                <a:cubicBezTo>
                  <a:pt x="24630" y="142931"/>
                  <a:pt x="26649" y="140104"/>
                  <a:pt x="27860" y="136874"/>
                </a:cubicBezTo>
                <a:cubicBezTo>
                  <a:pt x="28264" y="134452"/>
                  <a:pt x="28264" y="132433"/>
                  <a:pt x="27860" y="130010"/>
                </a:cubicBezTo>
                <a:lnTo>
                  <a:pt x="56123" y="113860"/>
                </a:lnTo>
                <a:lnTo>
                  <a:pt x="50471" y="135663"/>
                </a:lnTo>
                <a:cubicBezTo>
                  <a:pt x="50067" y="136874"/>
                  <a:pt x="50874" y="138489"/>
                  <a:pt x="52086" y="138893"/>
                </a:cubicBezTo>
                <a:lnTo>
                  <a:pt x="52893" y="138893"/>
                </a:lnTo>
                <a:cubicBezTo>
                  <a:pt x="54104" y="138893"/>
                  <a:pt x="55316" y="138085"/>
                  <a:pt x="55719" y="136874"/>
                </a:cubicBezTo>
                <a:lnTo>
                  <a:pt x="62583" y="109822"/>
                </a:lnTo>
                <a:lnTo>
                  <a:pt x="82771" y="98517"/>
                </a:lnTo>
                <a:lnTo>
                  <a:pt x="82771" y="121531"/>
                </a:lnTo>
                <a:lnTo>
                  <a:pt x="62987" y="141316"/>
                </a:lnTo>
                <a:cubicBezTo>
                  <a:pt x="62180" y="142123"/>
                  <a:pt x="62180" y="144142"/>
                  <a:pt x="62987" y="144949"/>
                </a:cubicBezTo>
                <a:cubicBezTo>
                  <a:pt x="63593" y="145555"/>
                  <a:pt x="64299" y="145858"/>
                  <a:pt x="65006" y="145858"/>
                </a:cubicBezTo>
                <a:cubicBezTo>
                  <a:pt x="65712" y="145858"/>
                  <a:pt x="66419" y="145555"/>
                  <a:pt x="67025" y="144949"/>
                </a:cubicBezTo>
                <a:lnTo>
                  <a:pt x="82771" y="129203"/>
                </a:lnTo>
                <a:lnTo>
                  <a:pt x="82771" y="161503"/>
                </a:lnTo>
                <a:cubicBezTo>
                  <a:pt x="76715" y="162715"/>
                  <a:pt x="72273" y="168367"/>
                  <a:pt x="72273" y="174424"/>
                </a:cubicBezTo>
                <a:cubicBezTo>
                  <a:pt x="72273" y="180884"/>
                  <a:pt x="76715" y="186536"/>
                  <a:pt x="82771" y="187748"/>
                </a:cubicBezTo>
                <a:cubicBezTo>
                  <a:pt x="82771" y="187748"/>
                  <a:pt x="88020" y="187344"/>
                  <a:pt x="88020" y="187344"/>
                </a:cubicBezTo>
                <a:cubicBezTo>
                  <a:pt x="88020" y="187344"/>
                  <a:pt x="98518" y="184114"/>
                  <a:pt x="98518" y="174424"/>
                </a:cubicBezTo>
                <a:cubicBezTo>
                  <a:pt x="98518" y="168367"/>
                  <a:pt x="94076" y="162715"/>
                  <a:pt x="88020" y="161503"/>
                </a:cubicBezTo>
                <a:lnTo>
                  <a:pt x="88020" y="129203"/>
                </a:lnTo>
                <a:lnTo>
                  <a:pt x="103767" y="144949"/>
                </a:lnTo>
                <a:cubicBezTo>
                  <a:pt x="104574" y="145353"/>
                  <a:pt x="105382" y="145757"/>
                  <a:pt x="105785" y="145757"/>
                </a:cubicBezTo>
                <a:cubicBezTo>
                  <a:pt x="106593" y="145757"/>
                  <a:pt x="107400" y="145353"/>
                  <a:pt x="107804" y="144949"/>
                </a:cubicBezTo>
                <a:cubicBezTo>
                  <a:pt x="109015" y="144142"/>
                  <a:pt x="109015" y="142123"/>
                  <a:pt x="107804" y="141316"/>
                </a:cubicBezTo>
                <a:lnTo>
                  <a:pt x="88020" y="121531"/>
                </a:lnTo>
                <a:lnTo>
                  <a:pt x="88020" y="98517"/>
                </a:lnTo>
                <a:lnTo>
                  <a:pt x="108208" y="109822"/>
                </a:lnTo>
                <a:lnTo>
                  <a:pt x="115476" y="136874"/>
                </a:lnTo>
                <a:cubicBezTo>
                  <a:pt x="115476" y="138085"/>
                  <a:pt x="116687" y="138893"/>
                  <a:pt x="117898" y="138893"/>
                </a:cubicBezTo>
                <a:lnTo>
                  <a:pt x="118706" y="138893"/>
                </a:lnTo>
                <a:cubicBezTo>
                  <a:pt x="119917" y="138489"/>
                  <a:pt x="120724" y="136874"/>
                  <a:pt x="120321" y="135663"/>
                </a:cubicBezTo>
                <a:lnTo>
                  <a:pt x="114668" y="113860"/>
                </a:lnTo>
                <a:lnTo>
                  <a:pt x="114668" y="113860"/>
                </a:lnTo>
                <a:lnTo>
                  <a:pt x="142931" y="130010"/>
                </a:lnTo>
                <a:cubicBezTo>
                  <a:pt x="142527" y="132433"/>
                  <a:pt x="142527" y="134452"/>
                  <a:pt x="143335" y="136874"/>
                </a:cubicBezTo>
                <a:cubicBezTo>
                  <a:pt x="144142" y="140104"/>
                  <a:pt x="146565" y="142931"/>
                  <a:pt x="149391" y="144949"/>
                </a:cubicBezTo>
                <a:cubicBezTo>
                  <a:pt x="151410" y="145757"/>
                  <a:pt x="153832" y="146564"/>
                  <a:pt x="155851" y="146564"/>
                </a:cubicBezTo>
                <a:cubicBezTo>
                  <a:pt x="159485" y="146564"/>
                  <a:pt x="162715" y="144949"/>
                  <a:pt x="164734" y="142931"/>
                </a:cubicBezTo>
                <a:cubicBezTo>
                  <a:pt x="165945" y="141719"/>
                  <a:pt x="166753" y="140912"/>
                  <a:pt x="167560" y="139701"/>
                </a:cubicBezTo>
                <a:cubicBezTo>
                  <a:pt x="167560" y="139297"/>
                  <a:pt x="167964" y="138893"/>
                  <a:pt x="167964" y="138489"/>
                </a:cubicBezTo>
                <a:cubicBezTo>
                  <a:pt x="169175" y="135663"/>
                  <a:pt x="169579" y="132433"/>
                  <a:pt x="168771" y="129607"/>
                </a:cubicBezTo>
                <a:cubicBezTo>
                  <a:pt x="167964" y="125973"/>
                  <a:pt x="165541" y="123146"/>
                  <a:pt x="162311" y="121531"/>
                </a:cubicBezTo>
                <a:cubicBezTo>
                  <a:pt x="160427" y="120455"/>
                  <a:pt x="158363" y="119961"/>
                  <a:pt x="156300" y="119961"/>
                </a:cubicBezTo>
                <a:cubicBezTo>
                  <a:pt x="152173" y="119961"/>
                  <a:pt x="148045" y="121935"/>
                  <a:pt x="145354" y="125165"/>
                </a:cubicBezTo>
                <a:lnTo>
                  <a:pt x="117494" y="109015"/>
                </a:lnTo>
                <a:lnTo>
                  <a:pt x="138893" y="103362"/>
                </a:lnTo>
                <a:cubicBezTo>
                  <a:pt x="140508" y="102959"/>
                  <a:pt x="141316" y="101344"/>
                  <a:pt x="140912" y="100132"/>
                </a:cubicBezTo>
                <a:cubicBezTo>
                  <a:pt x="140578" y="98794"/>
                  <a:pt x="139412" y="98011"/>
                  <a:pt x="138333" y="98011"/>
                </a:cubicBezTo>
                <a:cubicBezTo>
                  <a:pt x="138110" y="98011"/>
                  <a:pt x="137890" y="98044"/>
                  <a:pt x="137682" y="98114"/>
                </a:cubicBezTo>
                <a:lnTo>
                  <a:pt x="110630" y="105381"/>
                </a:lnTo>
                <a:lnTo>
                  <a:pt x="90846" y="93672"/>
                </a:lnTo>
                <a:lnTo>
                  <a:pt x="110630" y="82367"/>
                </a:lnTo>
                <a:lnTo>
                  <a:pt x="137682" y="89635"/>
                </a:lnTo>
                <a:lnTo>
                  <a:pt x="138490" y="89635"/>
                </a:lnTo>
                <a:cubicBezTo>
                  <a:pt x="139701" y="89635"/>
                  <a:pt x="140508" y="88827"/>
                  <a:pt x="140912" y="87616"/>
                </a:cubicBezTo>
                <a:cubicBezTo>
                  <a:pt x="141316" y="86001"/>
                  <a:pt x="140508" y="84790"/>
                  <a:pt x="138893" y="84386"/>
                </a:cubicBezTo>
                <a:lnTo>
                  <a:pt x="117494" y="78329"/>
                </a:lnTo>
                <a:lnTo>
                  <a:pt x="145354" y="62179"/>
                </a:lnTo>
                <a:cubicBezTo>
                  <a:pt x="147776" y="65813"/>
                  <a:pt x="151814" y="67832"/>
                  <a:pt x="155851" y="67832"/>
                </a:cubicBezTo>
                <a:cubicBezTo>
                  <a:pt x="158274" y="67832"/>
                  <a:pt x="160293" y="67024"/>
                  <a:pt x="162311" y="66217"/>
                </a:cubicBezTo>
                <a:cubicBezTo>
                  <a:pt x="168368" y="62583"/>
                  <a:pt x="170790" y="55315"/>
                  <a:pt x="167964" y="49259"/>
                </a:cubicBezTo>
                <a:cubicBezTo>
                  <a:pt x="167964" y="48855"/>
                  <a:pt x="167964" y="48451"/>
                  <a:pt x="167560" y="48048"/>
                </a:cubicBezTo>
                <a:cubicBezTo>
                  <a:pt x="166753" y="46836"/>
                  <a:pt x="165945" y="45625"/>
                  <a:pt x="164734" y="44818"/>
                </a:cubicBezTo>
                <a:cubicBezTo>
                  <a:pt x="162225" y="42560"/>
                  <a:pt x="158937" y="41237"/>
                  <a:pt x="155548" y="41237"/>
                </a:cubicBezTo>
                <a:cubicBezTo>
                  <a:pt x="153482" y="41237"/>
                  <a:pt x="151379" y="41729"/>
                  <a:pt x="149391" y="42799"/>
                </a:cubicBezTo>
                <a:cubicBezTo>
                  <a:pt x="144142" y="46029"/>
                  <a:pt x="141720" y="51681"/>
                  <a:pt x="142931" y="57334"/>
                </a:cubicBezTo>
                <a:lnTo>
                  <a:pt x="114668" y="73888"/>
                </a:lnTo>
                <a:lnTo>
                  <a:pt x="120321" y="52085"/>
                </a:lnTo>
                <a:cubicBezTo>
                  <a:pt x="120724" y="50874"/>
                  <a:pt x="119917" y="49259"/>
                  <a:pt x="118706" y="48855"/>
                </a:cubicBezTo>
                <a:cubicBezTo>
                  <a:pt x="118428" y="48786"/>
                  <a:pt x="118151" y="48752"/>
                  <a:pt x="117882" y="48752"/>
                </a:cubicBezTo>
                <a:cubicBezTo>
                  <a:pt x="116584" y="48752"/>
                  <a:pt x="115476" y="49536"/>
                  <a:pt x="115476" y="50874"/>
                </a:cubicBezTo>
                <a:lnTo>
                  <a:pt x="108208" y="77522"/>
                </a:lnTo>
                <a:lnTo>
                  <a:pt x="88020" y="89231"/>
                </a:lnTo>
                <a:lnTo>
                  <a:pt x="88020" y="66217"/>
                </a:lnTo>
                <a:lnTo>
                  <a:pt x="107804" y="46433"/>
                </a:lnTo>
                <a:cubicBezTo>
                  <a:pt x="109015" y="45221"/>
                  <a:pt x="109015" y="43606"/>
                  <a:pt x="107804" y="42799"/>
                </a:cubicBezTo>
                <a:cubicBezTo>
                  <a:pt x="107198" y="42193"/>
                  <a:pt x="106492" y="41890"/>
                  <a:pt x="105836" y="41890"/>
                </a:cubicBezTo>
                <a:cubicBezTo>
                  <a:pt x="105180" y="41890"/>
                  <a:pt x="104574" y="42193"/>
                  <a:pt x="104170" y="42799"/>
                </a:cubicBezTo>
                <a:lnTo>
                  <a:pt x="88020" y="58545"/>
                </a:lnTo>
                <a:lnTo>
                  <a:pt x="88020" y="26245"/>
                </a:lnTo>
                <a:cubicBezTo>
                  <a:pt x="94076" y="25033"/>
                  <a:pt x="98921" y="19381"/>
                  <a:pt x="98921" y="12921"/>
                </a:cubicBezTo>
                <a:cubicBezTo>
                  <a:pt x="98921" y="6864"/>
                  <a:pt x="94076" y="1212"/>
                  <a:pt x="88020" y="1"/>
                </a:cubicBezTo>
                <a:lnTo>
                  <a:pt x="88020" y="404"/>
                </a:lnTo>
                <a:cubicBezTo>
                  <a:pt x="87213" y="1"/>
                  <a:pt x="86405" y="1"/>
                  <a:pt x="85597" y="1"/>
                </a:cubicBezTo>
                <a:cubicBezTo>
                  <a:pt x="84386" y="1"/>
                  <a:pt x="83579" y="1"/>
                  <a:pt x="82771" y="404"/>
                </a:cubicBezTo>
                <a:lnTo>
                  <a:pt x="82771" y="1"/>
                </a:lnTo>
                <a:close/>
              </a:path>
            </a:pathLst>
          </a:custGeom>
          <a:solidFill>
            <a:srgbClr val="A3816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186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" name="Google Shape;313;p49"/>
          <p:cNvSpPr/>
          <p:nvPr/>
        </p:nvSpPr>
        <p:spPr>
          <a:xfrm>
            <a:off x="11078403" y="661777"/>
            <a:ext cx="463009" cy="529631"/>
          </a:xfrm>
          <a:custGeom>
            <a:avLst/>
            <a:gdLst/>
            <a:ahLst/>
            <a:cxnLst/>
            <a:rect l="l" t="t" r="r" b="b"/>
            <a:pathLst>
              <a:path w="168367" h="192593" extrusionOk="0">
                <a:moveTo>
                  <a:pt x="84385" y="62987"/>
                </a:moveTo>
                <a:lnTo>
                  <a:pt x="86808" y="69043"/>
                </a:lnTo>
                <a:lnTo>
                  <a:pt x="92461" y="81963"/>
                </a:lnTo>
                <a:lnTo>
                  <a:pt x="106592" y="80348"/>
                </a:lnTo>
                <a:lnTo>
                  <a:pt x="113052" y="79541"/>
                </a:lnTo>
                <a:lnTo>
                  <a:pt x="109015" y="85193"/>
                </a:lnTo>
                <a:lnTo>
                  <a:pt x="100940" y="96499"/>
                </a:lnTo>
                <a:lnTo>
                  <a:pt x="109015" y="107804"/>
                </a:lnTo>
                <a:lnTo>
                  <a:pt x="113052" y="113053"/>
                </a:lnTo>
                <a:lnTo>
                  <a:pt x="113052" y="113053"/>
                </a:lnTo>
                <a:lnTo>
                  <a:pt x="106592" y="112245"/>
                </a:lnTo>
                <a:lnTo>
                  <a:pt x="92461" y="110630"/>
                </a:lnTo>
                <a:lnTo>
                  <a:pt x="86808" y="123550"/>
                </a:lnTo>
                <a:lnTo>
                  <a:pt x="84385" y="129607"/>
                </a:lnTo>
                <a:lnTo>
                  <a:pt x="81559" y="123550"/>
                </a:lnTo>
                <a:lnTo>
                  <a:pt x="75907" y="110630"/>
                </a:lnTo>
                <a:lnTo>
                  <a:pt x="61775" y="112245"/>
                </a:lnTo>
                <a:lnTo>
                  <a:pt x="55315" y="113053"/>
                </a:lnTo>
                <a:lnTo>
                  <a:pt x="55315" y="113053"/>
                </a:lnTo>
                <a:lnTo>
                  <a:pt x="59353" y="107804"/>
                </a:lnTo>
                <a:lnTo>
                  <a:pt x="67428" y="96499"/>
                </a:lnTo>
                <a:lnTo>
                  <a:pt x="59353" y="85193"/>
                </a:lnTo>
                <a:lnTo>
                  <a:pt x="55315" y="79541"/>
                </a:lnTo>
                <a:lnTo>
                  <a:pt x="61775" y="80348"/>
                </a:lnTo>
                <a:lnTo>
                  <a:pt x="75907" y="81963"/>
                </a:lnTo>
                <a:lnTo>
                  <a:pt x="81559" y="69043"/>
                </a:lnTo>
                <a:lnTo>
                  <a:pt x="84385" y="62987"/>
                </a:lnTo>
                <a:close/>
                <a:moveTo>
                  <a:pt x="84385" y="1"/>
                </a:moveTo>
                <a:cubicBezTo>
                  <a:pt x="82770" y="1"/>
                  <a:pt x="81559" y="1212"/>
                  <a:pt x="81559" y="2827"/>
                </a:cubicBezTo>
                <a:lnTo>
                  <a:pt x="81559" y="21803"/>
                </a:lnTo>
                <a:lnTo>
                  <a:pt x="71465" y="16151"/>
                </a:lnTo>
                <a:cubicBezTo>
                  <a:pt x="71036" y="15865"/>
                  <a:pt x="70556" y="15731"/>
                  <a:pt x="70080" y="15731"/>
                </a:cubicBezTo>
                <a:cubicBezTo>
                  <a:pt x="69211" y="15731"/>
                  <a:pt x="68353" y="16176"/>
                  <a:pt x="67831" y="16958"/>
                </a:cubicBezTo>
                <a:cubicBezTo>
                  <a:pt x="67024" y="18170"/>
                  <a:pt x="67428" y="19785"/>
                  <a:pt x="69043" y="20592"/>
                </a:cubicBezTo>
                <a:lnTo>
                  <a:pt x="81559" y="27860"/>
                </a:lnTo>
                <a:lnTo>
                  <a:pt x="81559" y="42395"/>
                </a:lnTo>
                <a:lnTo>
                  <a:pt x="56122" y="27456"/>
                </a:lnTo>
                <a:cubicBezTo>
                  <a:pt x="55820" y="27355"/>
                  <a:pt x="55492" y="27305"/>
                  <a:pt x="55157" y="27305"/>
                </a:cubicBezTo>
                <a:cubicBezTo>
                  <a:pt x="54154" y="27305"/>
                  <a:pt x="53094" y="27759"/>
                  <a:pt x="52489" y="28667"/>
                </a:cubicBezTo>
                <a:cubicBezTo>
                  <a:pt x="51681" y="29879"/>
                  <a:pt x="52085" y="31494"/>
                  <a:pt x="53296" y="32301"/>
                </a:cubicBezTo>
                <a:lnTo>
                  <a:pt x="81559" y="48451"/>
                </a:lnTo>
                <a:lnTo>
                  <a:pt x="81559" y="55719"/>
                </a:lnTo>
                <a:lnTo>
                  <a:pt x="72677" y="76311"/>
                </a:lnTo>
                <a:lnTo>
                  <a:pt x="50470" y="73888"/>
                </a:lnTo>
                <a:lnTo>
                  <a:pt x="44010" y="70254"/>
                </a:lnTo>
                <a:lnTo>
                  <a:pt x="44010" y="37550"/>
                </a:lnTo>
                <a:cubicBezTo>
                  <a:pt x="44010" y="36339"/>
                  <a:pt x="42798" y="35127"/>
                  <a:pt x="41587" y="35127"/>
                </a:cubicBezTo>
                <a:cubicBezTo>
                  <a:pt x="39972" y="35127"/>
                  <a:pt x="38761" y="36339"/>
                  <a:pt x="38761" y="37550"/>
                </a:cubicBezTo>
                <a:lnTo>
                  <a:pt x="38761" y="67024"/>
                </a:lnTo>
                <a:lnTo>
                  <a:pt x="26244" y="59757"/>
                </a:lnTo>
                <a:lnTo>
                  <a:pt x="26244" y="45221"/>
                </a:lnTo>
                <a:cubicBezTo>
                  <a:pt x="26244" y="43606"/>
                  <a:pt x="25033" y="42395"/>
                  <a:pt x="23418" y="42395"/>
                </a:cubicBezTo>
                <a:cubicBezTo>
                  <a:pt x="22207" y="42395"/>
                  <a:pt x="20996" y="43606"/>
                  <a:pt x="20996" y="45221"/>
                </a:cubicBezTo>
                <a:lnTo>
                  <a:pt x="20996" y="56527"/>
                </a:lnTo>
                <a:lnTo>
                  <a:pt x="4442" y="47240"/>
                </a:lnTo>
                <a:cubicBezTo>
                  <a:pt x="4012" y="46954"/>
                  <a:pt x="3533" y="46820"/>
                  <a:pt x="3056" y="46820"/>
                </a:cubicBezTo>
                <a:cubicBezTo>
                  <a:pt x="2187" y="46820"/>
                  <a:pt x="1329" y="47265"/>
                  <a:pt x="808" y="48048"/>
                </a:cubicBezTo>
                <a:cubicBezTo>
                  <a:pt x="0" y="49663"/>
                  <a:pt x="404" y="51278"/>
                  <a:pt x="1615" y="52085"/>
                </a:cubicBezTo>
                <a:lnTo>
                  <a:pt x="18169" y="61372"/>
                </a:lnTo>
                <a:lnTo>
                  <a:pt x="8479" y="67024"/>
                </a:lnTo>
                <a:cubicBezTo>
                  <a:pt x="6864" y="67832"/>
                  <a:pt x="6460" y="69447"/>
                  <a:pt x="7268" y="70658"/>
                </a:cubicBezTo>
                <a:cubicBezTo>
                  <a:pt x="7672" y="71466"/>
                  <a:pt x="8883" y="72273"/>
                  <a:pt x="9690" y="72273"/>
                </a:cubicBezTo>
                <a:cubicBezTo>
                  <a:pt x="10094" y="72273"/>
                  <a:pt x="10498" y="71869"/>
                  <a:pt x="10902" y="71869"/>
                </a:cubicBezTo>
                <a:lnTo>
                  <a:pt x="23418" y="64602"/>
                </a:lnTo>
                <a:lnTo>
                  <a:pt x="35935" y="71869"/>
                </a:lnTo>
                <a:lnTo>
                  <a:pt x="10498" y="86405"/>
                </a:lnTo>
                <a:cubicBezTo>
                  <a:pt x="9287" y="87212"/>
                  <a:pt x="8883" y="88827"/>
                  <a:pt x="9690" y="90038"/>
                </a:cubicBezTo>
                <a:cubicBezTo>
                  <a:pt x="10094" y="90846"/>
                  <a:pt x="10902" y="91250"/>
                  <a:pt x="12113" y="91250"/>
                </a:cubicBezTo>
                <a:cubicBezTo>
                  <a:pt x="12517" y="91250"/>
                  <a:pt x="12920" y="91250"/>
                  <a:pt x="13324" y="90846"/>
                </a:cubicBezTo>
                <a:lnTo>
                  <a:pt x="41587" y="74696"/>
                </a:lnTo>
                <a:lnTo>
                  <a:pt x="47644" y="78329"/>
                </a:lnTo>
                <a:lnTo>
                  <a:pt x="60968" y="96499"/>
                </a:lnTo>
                <a:lnTo>
                  <a:pt x="47644" y="114264"/>
                </a:lnTo>
                <a:lnTo>
                  <a:pt x="41587" y="117898"/>
                </a:lnTo>
                <a:lnTo>
                  <a:pt x="13324" y="101747"/>
                </a:lnTo>
                <a:cubicBezTo>
                  <a:pt x="12895" y="101461"/>
                  <a:pt x="12415" y="101327"/>
                  <a:pt x="11939" y="101327"/>
                </a:cubicBezTo>
                <a:cubicBezTo>
                  <a:pt x="11070" y="101327"/>
                  <a:pt x="10212" y="101773"/>
                  <a:pt x="9690" y="102555"/>
                </a:cubicBezTo>
                <a:cubicBezTo>
                  <a:pt x="8883" y="104170"/>
                  <a:pt x="9287" y="105785"/>
                  <a:pt x="10498" y="106189"/>
                </a:cubicBezTo>
                <a:lnTo>
                  <a:pt x="35935" y="121128"/>
                </a:lnTo>
                <a:lnTo>
                  <a:pt x="23418" y="128395"/>
                </a:lnTo>
                <a:lnTo>
                  <a:pt x="10902" y="121128"/>
                </a:lnTo>
                <a:cubicBezTo>
                  <a:pt x="10473" y="120842"/>
                  <a:pt x="9993" y="120708"/>
                  <a:pt x="9516" y="120708"/>
                </a:cubicBezTo>
                <a:cubicBezTo>
                  <a:pt x="8648" y="120708"/>
                  <a:pt x="7789" y="121153"/>
                  <a:pt x="7268" y="121935"/>
                </a:cubicBezTo>
                <a:cubicBezTo>
                  <a:pt x="6460" y="123147"/>
                  <a:pt x="6864" y="124762"/>
                  <a:pt x="8479" y="125569"/>
                </a:cubicBezTo>
                <a:lnTo>
                  <a:pt x="18169" y="131222"/>
                </a:lnTo>
                <a:lnTo>
                  <a:pt x="1615" y="140912"/>
                </a:lnTo>
                <a:cubicBezTo>
                  <a:pt x="404" y="141719"/>
                  <a:pt x="0" y="143334"/>
                  <a:pt x="808" y="144546"/>
                </a:cubicBezTo>
                <a:cubicBezTo>
                  <a:pt x="1212" y="145353"/>
                  <a:pt x="2019" y="145757"/>
                  <a:pt x="3230" y="145757"/>
                </a:cubicBezTo>
                <a:cubicBezTo>
                  <a:pt x="3634" y="145757"/>
                  <a:pt x="4038" y="145757"/>
                  <a:pt x="4442" y="145353"/>
                </a:cubicBezTo>
                <a:lnTo>
                  <a:pt x="20996" y="136067"/>
                </a:lnTo>
                <a:lnTo>
                  <a:pt x="20996" y="147372"/>
                </a:lnTo>
                <a:cubicBezTo>
                  <a:pt x="20996" y="148987"/>
                  <a:pt x="22207" y="150198"/>
                  <a:pt x="23418" y="150198"/>
                </a:cubicBezTo>
                <a:cubicBezTo>
                  <a:pt x="25033" y="150198"/>
                  <a:pt x="26244" y="148987"/>
                  <a:pt x="26244" y="147372"/>
                </a:cubicBezTo>
                <a:lnTo>
                  <a:pt x="26244" y="132837"/>
                </a:lnTo>
                <a:lnTo>
                  <a:pt x="38761" y="125569"/>
                </a:lnTo>
                <a:lnTo>
                  <a:pt x="38761" y="155043"/>
                </a:lnTo>
                <a:cubicBezTo>
                  <a:pt x="38761" y="156658"/>
                  <a:pt x="39972" y="157870"/>
                  <a:pt x="41587" y="157870"/>
                </a:cubicBezTo>
                <a:cubicBezTo>
                  <a:pt x="42798" y="157870"/>
                  <a:pt x="44010" y="156658"/>
                  <a:pt x="44010" y="155043"/>
                </a:cubicBezTo>
                <a:lnTo>
                  <a:pt x="44010" y="122743"/>
                </a:lnTo>
                <a:lnTo>
                  <a:pt x="50470" y="119109"/>
                </a:lnTo>
                <a:lnTo>
                  <a:pt x="72677" y="116686"/>
                </a:lnTo>
                <a:lnTo>
                  <a:pt x="81559" y="136874"/>
                </a:lnTo>
                <a:lnTo>
                  <a:pt x="81559" y="144142"/>
                </a:lnTo>
                <a:lnTo>
                  <a:pt x="53296" y="160292"/>
                </a:lnTo>
                <a:cubicBezTo>
                  <a:pt x="52085" y="161100"/>
                  <a:pt x="51681" y="162715"/>
                  <a:pt x="52489" y="164330"/>
                </a:cubicBezTo>
                <a:cubicBezTo>
                  <a:pt x="53010" y="165112"/>
                  <a:pt x="53868" y="165557"/>
                  <a:pt x="54737" y="165557"/>
                </a:cubicBezTo>
                <a:cubicBezTo>
                  <a:pt x="55214" y="165557"/>
                  <a:pt x="55693" y="165423"/>
                  <a:pt x="56122" y="165137"/>
                </a:cubicBezTo>
                <a:lnTo>
                  <a:pt x="81559" y="150602"/>
                </a:lnTo>
                <a:lnTo>
                  <a:pt x="81559" y="164733"/>
                </a:lnTo>
                <a:lnTo>
                  <a:pt x="69043" y="172001"/>
                </a:lnTo>
                <a:cubicBezTo>
                  <a:pt x="67428" y="172809"/>
                  <a:pt x="67024" y="174424"/>
                  <a:pt x="67831" y="175635"/>
                </a:cubicBezTo>
                <a:cubicBezTo>
                  <a:pt x="68235" y="176846"/>
                  <a:pt x="69446" y="177250"/>
                  <a:pt x="70254" y="177250"/>
                </a:cubicBezTo>
                <a:cubicBezTo>
                  <a:pt x="70658" y="177250"/>
                  <a:pt x="71061" y="176846"/>
                  <a:pt x="71465" y="176846"/>
                </a:cubicBezTo>
                <a:lnTo>
                  <a:pt x="81559" y="171194"/>
                </a:lnTo>
                <a:lnTo>
                  <a:pt x="81559" y="190170"/>
                </a:lnTo>
                <a:cubicBezTo>
                  <a:pt x="81559" y="191381"/>
                  <a:pt x="82770" y="192593"/>
                  <a:pt x="84385" y="192593"/>
                </a:cubicBezTo>
                <a:cubicBezTo>
                  <a:pt x="85597" y="192593"/>
                  <a:pt x="86808" y="191381"/>
                  <a:pt x="86808" y="190170"/>
                </a:cubicBezTo>
                <a:lnTo>
                  <a:pt x="86808" y="171194"/>
                </a:lnTo>
                <a:lnTo>
                  <a:pt x="96902" y="176846"/>
                </a:lnTo>
                <a:cubicBezTo>
                  <a:pt x="97306" y="177115"/>
                  <a:pt x="97754" y="177250"/>
                  <a:pt x="98203" y="177250"/>
                </a:cubicBezTo>
                <a:cubicBezTo>
                  <a:pt x="99100" y="177250"/>
                  <a:pt x="99997" y="176712"/>
                  <a:pt x="100536" y="175635"/>
                </a:cubicBezTo>
                <a:cubicBezTo>
                  <a:pt x="101343" y="174424"/>
                  <a:pt x="100940" y="172809"/>
                  <a:pt x="99324" y="172001"/>
                </a:cubicBezTo>
                <a:lnTo>
                  <a:pt x="86808" y="164733"/>
                </a:lnTo>
                <a:lnTo>
                  <a:pt x="86808" y="150602"/>
                </a:lnTo>
                <a:lnTo>
                  <a:pt x="112245" y="165137"/>
                </a:lnTo>
                <a:cubicBezTo>
                  <a:pt x="112648" y="165541"/>
                  <a:pt x="113052" y="165541"/>
                  <a:pt x="113860" y="165541"/>
                </a:cubicBezTo>
                <a:cubicBezTo>
                  <a:pt x="114667" y="165541"/>
                  <a:pt x="115475" y="165137"/>
                  <a:pt x="115879" y="164330"/>
                </a:cubicBezTo>
                <a:cubicBezTo>
                  <a:pt x="116686" y="162715"/>
                  <a:pt x="116282" y="161100"/>
                  <a:pt x="115071" y="160292"/>
                </a:cubicBezTo>
                <a:lnTo>
                  <a:pt x="86808" y="144142"/>
                </a:lnTo>
                <a:lnTo>
                  <a:pt x="86808" y="136874"/>
                </a:lnTo>
                <a:lnTo>
                  <a:pt x="95691" y="116686"/>
                </a:lnTo>
                <a:lnTo>
                  <a:pt x="117897" y="119109"/>
                </a:lnTo>
                <a:lnTo>
                  <a:pt x="124357" y="122743"/>
                </a:lnTo>
                <a:lnTo>
                  <a:pt x="124357" y="155043"/>
                </a:lnTo>
                <a:cubicBezTo>
                  <a:pt x="124357" y="156658"/>
                  <a:pt x="125569" y="157870"/>
                  <a:pt x="126780" y="157870"/>
                </a:cubicBezTo>
                <a:cubicBezTo>
                  <a:pt x="128395" y="157870"/>
                  <a:pt x="129606" y="156658"/>
                  <a:pt x="129606" y="155043"/>
                </a:cubicBezTo>
                <a:lnTo>
                  <a:pt x="129606" y="125569"/>
                </a:lnTo>
                <a:lnTo>
                  <a:pt x="142123" y="132837"/>
                </a:lnTo>
                <a:lnTo>
                  <a:pt x="142123" y="147372"/>
                </a:lnTo>
                <a:cubicBezTo>
                  <a:pt x="142123" y="148987"/>
                  <a:pt x="143334" y="150198"/>
                  <a:pt x="144949" y="150198"/>
                </a:cubicBezTo>
                <a:cubicBezTo>
                  <a:pt x="146160" y="150198"/>
                  <a:pt x="147372" y="148987"/>
                  <a:pt x="147372" y="147372"/>
                </a:cubicBezTo>
                <a:lnTo>
                  <a:pt x="147372" y="136067"/>
                </a:lnTo>
                <a:lnTo>
                  <a:pt x="163926" y="145353"/>
                </a:lnTo>
                <a:cubicBezTo>
                  <a:pt x="164329" y="145757"/>
                  <a:pt x="164733" y="145757"/>
                  <a:pt x="165137" y="145757"/>
                </a:cubicBezTo>
                <a:cubicBezTo>
                  <a:pt x="166348" y="145757"/>
                  <a:pt x="167156" y="145353"/>
                  <a:pt x="167559" y="144546"/>
                </a:cubicBezTo>
                <a:cubicBezTo>
                  <a:pt x="168367" y="143334"/>
                  <a:pt x="167963" y="141719"/>
                  <a:pt x="166752" y="140912"/>
                </a:cubicBezTo>
                <a:lnTo>
                  <a:pt x="150198" y="131222"/>
                </a:lnTo>
                <a:lnTo>
                  <a:pt x="160292" y="125569"/>
                </a:lnTo>
                <a:cubicBezTo>
                  <a:pt x="161503" y="124762"/>
                  <a:pt x="161907" y="123147"/>
                  <a:pt x="161099" y="121935"/>
                </a:cubicBezTo>
                <a:cubicBezTo>
                  <a:pt x="160578" y="121153"/>
                  <a:pt x="159720" y="120708"/>
                  <a:pt x="158851" y="120708"/>
                </a:cubicBezTo>
                <a:cubicBezTo>
                  <a:pt x="158374" y="120708"/>
                  <a:pt x="157895" y="120842"/>
                  <a:pt x="157466" y="121128"/>
                </a:cubicBezTo>
                <a:lnTo>
                  <a:pt x="144949" y="128395"/>
                </a:lnTo>
                <a:lnTo>
                  <a:pt x="132433" y="121128"/>
                </a:lnTo>
                <a:lnTo>
                  <a:pt x="157869" y="106189"/>
                </a:lnTo>
                <a:cubicBezTo>
                  <a:pt x="159081" y="105785"/>
                  <a:pt x="159484" y="103766"/>
                  <a:pt x="158677" y="102555"/>
                </a:cubicBezTo>
                <a:cubicBezTo>
                  <a:pt x="158155" y="101773"/>
                  <a:pt x="157297" y="101327"/>
                  <a:pt x="156428" y="101327"/>
                </a:cubicBezTo>
                <a:cubicBezTo>
                  <a:pt x="155952" y="101327"/>
                  <a:pt x="155472" y="101461"/>
                  <a:pt x="155043" y="101747"/>
                </a:cubicBezTo>
                <a:lnTo>
                  <a:pt x="126780" y="117898"/>
                </a:lnTo>
                <a:lnTo>
                  <a:pt x="120724" y="114264"/>
                </a:lnTo>
                <a:lnTo>
                  <a:pt x="107400" y="96499"/>
                </a:lnTo>
                <a:lnTo>
                  <a:pt x="120724" y="78329"/>
                </a:lnTo>
                <a:lnTo>
                  <a:pt x="126780" y="74696"/>
                </a:lnTo>
                <a:lnTo>
                  <a:pt x="155043" y="91250"/>
                </a:lnTo>
                <a:lnTo>
                  <a:pt x="156254" y="91250"/>
                </a:lnTo>
                <a:cubicBezTo>
                  <a:pt x="157466" y="91250"/>
                  <a:pt x="158273" y="90846"/>
                  <a:pt x="158677" y="90038"/>
                </a:cubicBezTo>
                <a:cubicBezTo>
                  <a:pt x="159484" y="88827"/>
                  <a:pt x="159081" y="87212"/>
                  <a:pt x="157869" y="86405"/>
                </a:cubicBezTo>
                <a:lnTo>
                  <a:pt x="132433" y="71869"/>
                </a:lnTo>
                <a:lnTo>
                  <a:pt x="144949" y="64602"/>
                </a:lnTo>
                <a:lnTo>
                  <a:pt x="157466" y="71869"/>
                </a:lnTo>
                <a:cubicBezTo>
                  <a:pt x="157869" y="71869"/>
                  <a:pt x="158273" y="72273"/>
                  <a:pt x="158677" y="72273"/>
                </a:cubicBezTo>
                <a:cubicBezTo>
                  <a:pt x="159888" y="72273"/>
                  <a:pt x="160696" y="71466"/>
                  <a:pt x="161099" y="70658"/>
                </a:cubicBezTo>
                <a:cubicBezTo>
                  <a:pt x="161907" y="69447"/>
                  <a:pt x="161503" y="67832"/>
                  <a:pt x="160292" y="67024"/>
                </a:cubicBezTo>
                <a:lnTo>
                  <a:pt x="150198" y="61372"/>
                </a:lnTo>
                <a:lnTo>
                  <a:pt x="166752" y="52085"/>
                </a:lnTo>
                <a:cubicBezTo>
                  <a:pt x="167963" y="51278"/>
                  <a:pt x="168367" y="49663"/>
                  <a:pt x="167559" y="48048"/>
                </a:cubicBezTo>
                <a:cubicBezTo>
                  <a:pt x="167038" y="47265"/>
                  <a:pt x="166180" y="46820"/>
                  <a:pt x="165311" y="46820"/>
                </a:cubicBezTo>
                <a:cubicBezTo>
                  <a:pt x="164834" y="46820"/>
                  <a:pt x="164355" y="46954"/>
                  <a:pt x="163926" y="47240"/>
                </a:cubicBezTo>
                <a:lnTo>
                  <a:pt x="147372" y="56527"/>
                </a:lnTo>
                <a:lnTo>
                  <a:pt x="147372" y="45221"/>
                </a:lnTo>
                <a:cubicBezTo>
                  <a:pt x="147372" y="43606"/>
                  <a:pt x="146160" y="42395"/>
                  <a:pt x="144949" y="42395"/>
                </a:cubicBezTo>
                <a:cubicBezTo>
                  <a:pt x="143334" y="42395"/>
                  <a:pt x="142123" y="43606"/>
                  <a:pt x="142123" y="45221"/>
                </a:cubicBezTo>
                <a:lnTo>
                  <a:pt x="142123" y="59757"/>
                </a:lnTo>
                <a:lnTo>
                  <a:pt x="129606" y="67024"/>
                </a:lnTo>
                <a:lnTo>
                  <a:pt x="129606" y="37550"/>
                </a:lnTo>
                <a:cubicBezTo>
                  <a:pt x="129606" y="36339"/>
                  <a:pt x="128395" y="35127"/>
                  <a:pt x="126780" y="35127"/>
                </a:cubicBezTo>
                <a:cubicBezTo>
                  <a:pt x="125569" y="35127"/>
                  <a:pt x="124357" y="36339"/>
                  <a:pt x="124357" y="37550"/>
                </a:cubicBezTo>
                <a:lnTo>
                  <a:pt x="124357" y="70254"/>
                </a:lnTo>
                <a:lnTo>
                  <a:pt x="117897" y="73888"/>
                </a:lnTo>
                <a:lnTo>
                  <a:pt x="95691" y="76311"/>
                </a:lnTo>
                <a:lnTo>
                  <a:pt x="86808" y="55719"/>
                </a:lnTo>
                <a:lnTo>
                  <a:pt x="86808" y="48451"/>
                </a:lnTo>
                <a:lnTo>
                  <a:pt x="115071" y="32301"/>
                </a:lnTo>
                <a:cubicBezTo>
                  <a:pt x="116282" y="31494"/>
                  <a:pt x="116686" y="29879"/>
                  <a:pt x="115879" y="28667"/>
                </a:cubicBezTo>
                <a:cubicBezTo>
                  <a:pt x="115273" y="27759"/>
                  <a:pt x="114213" y="27305"/>
                  <a:pt x="113210" y="27305"/>
                </a:cubicBezTo>
                <a:cubicBezTo>
                  <a:pt x="112876" y="27305"/>
                  <a:pt x="112548" y="27355"/>
                  <a:pt x="112245" y="27456"/>
                </a:cubicBezTo>
                <a:lnTo>
                  <a:pt x="86808" y="42395"/>
                </a:lnTo>
                <a:lnTo>
                  <a:pt x="86808" y="27860"/>
                </a:lnTo>
                <a:lnTo>
                  <a:pt x="99324" y="20592"/>
                </a:lnTo>
                <a:cubicBezTo>
                  <a:pt x="100940" y="19785"/>
                  <a:pt x="101343" y="18170"/>
                  <a:pt x="100536" y="16958"/>
                </a:cubicBezTo>
                <a:cubicBezTo>
                  <a:pt x="100014" y="16176"/>
                  <a:pt x="99156" y="15731"/>
                  <a:pt x="98287" y="15731"/>
                </a:cubicBezTo>
                <a:cubicBezTo>
                  <a:pt x="97811" y="15731"/>
                  <a:pt x="97331" y="15865"/>
                  <a:pt x="96902" y="16151"/>
                </a:cubicBezTo>
                <a:lnTo>
                  <a:pt x="86808" y="21803"/>
                </a:lnTo>
                <a:lnTo>
                  <a:pt x="86808" y="2827"/>
                </a:lnTo>
                <a:cubicBezTo>
                  <a:pt x="86808" y="1212"/>
                  <a:pt x="85597" y="1"/>
                  <a:pt x="84385" y="1"/>
                </a:cubicBezTo>
                <a:close/>
              </a:path>
            </a:pathLst>
          </a:custGeom>
          <a:solidFill>
            <a:srgbClr val="A3816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186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0" name="Google Shape;316;p49"/>
          <p:cNvSpPr/>
          <p:nvPr/>
        </p:nvSpPr>
        <p:spPr>
          <a:xfrm>
            <a:off x="4453334" y="863034"/>
            <a:ext cx="463009" cy="529631"/>
          </a:xfrm>
          <a:custGeom>
            <a:avLst/>
            <a:gdLst/>
            <a:ahLst/>
            <a:cxnLst/>
            <a:rect l="l" t="t" r="r" b="b"/>
            <a:pathLst>
              <a:path w="168367" h="192593" extrusionOk="0">
                <a:moveTo>
                  <a:pt x="83982" y="64602"/>
                </a:moveTo>
                <a:lnTo>
                  <a:pt x="86808" y="66217"/>
                </a:lnTo>
                <a:lnTo>
                  <a:pt x="109015" y="78733"/>
                </a:lnTo>
                <a:lnTo>
                  <a:pt x="111841" y="80348"/>
                </a:lnTo>
                <a:lnTo>
                  <a:pt x="111841" y="112245"/>
                </a:lnTo>
                <a:lnTo>
                  <a:pt x="109015" y="113860"/>
                </a:lnTo>
                <a:lnTo>
                  <a:pt x="86808" y="126780"/>
                </a:lnTo>
                <a:lnTo>
                  <a:pt x="83982" y="127992"/>
                </a:lnTo>
                <a:lnTo>
                  <a:pt x="81559" y="126780"/>
                </a:lnTo>
                <a:lnTo>
                  <a:pt x="59353" y="113860"/>
                </a:lnTo>
                <a:lnTo>
                  <a:pt x="56526" y="112245"/>
                </a:lnTo>
                <a:lnTo>
                  <a:pt x="56526" y="80348"/>
                </a:lnTo>
                <a:lnTo>
                  <a:pt x="59353" y="78733"/>
                </a:lnTo>
                <a:lnTo>
                  <a:pt x="81559" y="66217"/>
                </a:lnTo>
                <a:lnTo>
                  <a:pt x="83982" y="64602"/>
                </a:lnTo>
                <a:close/>
                <a:moveTo>
                  <a:pt x="83982" y="1"/>
                </a:moveTo>
                <a:cubicBezTo>
                  <a:pt x="82770" y="1"/>
                  <a:pt x="81559" y="1212"/>
                  <a:pt x="81559" y="2827"/>
                </a:cubicBezTo>
                <a:lnTo>
                  <a:pt x="81559" y="20996"/>
                </a:lnTo>
                <a:lnTo>
                  <a:pt x="71465" y="14940"/>
                </a:lnTo>
                <a:cubicBezTo>
                  <a:pt x="70927" y="14670"/>
                  <a:pt x="70389" y="14536"/>
                  <a:pt x="69880" y="14536"/>
                </a:cubicBezTo>
                <a:cubicBezTo>
                  <a:pt x="68863" y="14536"/>
                  <a:pt x="67966" y="15074"/>
                  <a:pt x="67428" y="16151"/>
                </a:cubicBezTo>
                <a:cubicBezTo>
                  <a:pt x="67024" y="17362"/>
                  <a:pt x="67428" y="18977"/>
                  <a:pt x="68639" y="19785"/>
                </a:cubicBezTo>
                <a:lnTo>
                  <a:pt x="81559" y="27052"/>
                </a:lnTo>
                <a:lnTo>
                  <a:pt x="81559" y="41991"/>
                </a:lnTo>
                <a:lnTo>
                  <a:pt x="55315" y="27052"/>
                </a:lnTo>
                <a:cubicBezTo>
                  <a:pt x="54886" y="26766"/>
                  <a:pt x="54406" y="26632"/>
                  <a:pt x="53930" y="26632"/>
                </a:cubicBezTo>
                <a:cubicBezTo>
                  <a:pt x="53061" y="26632"/>
                  <a:pt x="52203" y="27078"/>
                  <a:pt x="51681" y="27860"/>
                </a:cubicBezTo>
                <a:cubicBezTo>
                  <a:pt x="50874" y="29071"/>
                  <a:pt x="51277" y="30686"/>
                  <a:pt x="52489" y="31494"/>
                </a:cubicBezTo>
                <a:lnTo>
                  <a:pt x="81559" y="48451"/>
                </a:lnTo>
                <a:lnTo>
                  <a:pt x="81559" y="59757"/>
                </a:lnTo>
                <a:lnTo>
                  <a:pt x="54104" y="75907"/>
                </a:lnTo>
                <a:lnTo>
                  <a:pt x="43202" y="69447"/>
                </a:lnTo>
                <a:lnTo>
                  <a:pt x="43202" y="37146"/>
                </a:lnTo>
                <a:cubicBezTo>
                  <a:pt x="43202" y="35531"/>
                  <a:pt x="41991" y="34320"/>
                  <a:pt x="40376" y="34320"/>
                </a:cubicBezTo>
                <a:cubicBezTo>
                  <a:pt x="38761" y="34320"/>
                  <a:pt x="37550" y="35531"/>
                  <a:pt x="37550" y="37146"/>
                </a:cubicBezTo>
                <a:lnTo>
                  <a:pt x="37550" y="66620"/>
                </a:lnTo>
                <a:lnTo>
                  <a:pt x="24629" y="58949"/>
                </a:lnTo>
                <a:lnTo>
                  <a:pt x="24629" y="44818"/>
                </a:lnTo>
                <a:cubicBezTo>
                  <a:pt x="24629" y="43606"/>
                  <a:pt x="23418" y="42395"/>
                  <a:pt x="22207" y="42395"/>
                </a:cubicBezTo>
                <a:cubicBezTo>
                  <a:pt x="20592" y="42395"/>
                  <a:pt x="19381" y="43606"/>
                  <a:pt x="19381" y="44818"/>
                </a:cubicBezTo>
                <a:lnTo>
                  <a:pt x="19381" y="55719"/>
                </a:lnTo>
                <a:lnTo>
                  <a:pt x="4442" y="47240"/>
                </a:lnTo>
                <a:cubicBezTo>
                  <a:pt x="4012" y="46954"/>
                  <a:pt x="3533" y="46820"/>
                  <a:pt x="3056" y="46820"/>
                </a:cubicBezTo>
                <a:cubicBezTo>
                  <a:pt x="2187" y="46820"/>
                  <a:pt x="1329" y="47265"/>
                  <a:pt x="808" y="48048"/>
                </a:cubicBezTo>
                <a:cubicBezTo>
                  <a:pt x="0" y="49663"/>
                  <a:pt x="404" y="51278"/>
                  <a:pt x="1615" y="51681"/>
                </a:cubicBezTo>
                <a:lnTo>
                  <a:pt x="17362" y="60968"/>
                </a:lnTo>
                <a:lnTo>
                  <a:pt x="6460" y="67428"/>
                </a:lnTo>
                <a:cubicBezTo>
                  <a:pt x="5249" y="68236"/>
                  <a:pt x="4845" y="69851"/>
                  <a:pt x="5249" y="71062"/>
                </a:cubicBezTo>
                <a:cubicBezTo>
                  <a:pt x="6057" y="71869"/>
                  <a:pt x="6864" y="72273"/>
                  <a:pt x="7672" y="72273"/>
                </a:cubicBezTo>
                <a:cubicBezTo>
                  <a:pt x="8075" y="72273"/>
                  <a:pt x="8883" y="72273"/>
                  <a:pt x="9287" y="71869"/>
                </a:cubicBezTo>
                <a:lnTo>
                  <a:pt x="23014" y="64198"/>
                </a:lnTo>
                <a:lnTo>
                  <a:pt x="35935" y="71466"/>
                </a:lnTo>
                <a:lnTo>
                  <a:pt x="8883" y="87212"/>
                </a:lnTo>
                <a:cubicBezTo>
                  <a:pt x="7672" y="88020"/>
                  <a:pt x="7268" y="89635"/>
                  <a:pt x="7672" y="90846"/>
                </a:cubicBezTo>
                <a:cubicBezTo>
                  <a:pt x="8479" y="91653"/>
                  <a:pt x="9287" y="92057"/>
                  <a:pt x="10094" y="92057"/>
                </a:cubicBezTo>
                <a:cubicBezTo>
                  <a:pt x="10498" y="92057"/>
                  <a:pt x="10902" y="92057"/>
                  <a:pt x="11305" y="91653"/>
                </a:cubicBezTo>
                <a:lnTo>
                  <a:pt x="41183" y="74696"/>
                </a:lnTo>
                <a:lnTo>
                  <a:pt x="51277" y="80348"/>
                </a:lnTo>
                <a:lnTo>
                  <a:pt x="51277" y="112245"/>
                </a:lnTo>
                <a:lnTo>
                  <a:pt x="39568" y="119109"/>
                </a:lnTo>
                <a:lnTo>
                  <a:pt x="11709" y="102959"/>
                </a:lnTo>
                <a:cubicBezTo>
                  <a:pt x="11137" y="102673"/>
                  <a:pt x="10565" y="102539"/>
                  <a:pt x="10029" y="102539"/>
                </a:cubicBezTo>
                <a:cubicBezTo>
                  <a:pt x="9051" y="102539"/>
                  <a:pt x="8193" y="102984"/>
                  <a:pt x="7672" y="103766"/>
                </a:cubicBezTo>
                <a:cubicBezTo>
                  <a:pt x="7268" y="104977"/>
                  <a:pt x="7672" y="106592"/>
                  <a:pt x="8883" y="107400"/>
                </a:cubicBezTo>
                <a:lnTo>
                  <a:pt x="34320" y="122339"/>
                </a:lnTo>
                <a:lnTo>
                  <a:pt x="21399" y="129607"/>
                </a:lnTo>
                <a:lnTo>
                  <a:pt x="9287" y="122743"/>
                </a:lnTo>
                <a:cubicBezTo>
                  <a:pt x="8715" y="122457"/>
                  <a:pt x="8142" y="122323"/>
                  <a:pt x="7606" y="122323"/>
                </a:cubicBezTo>
                <a:cubicBezTo>
                  <a:pt x="6629" y="122323"/>
                  <a:pt x="5771" y="122768"/>
                  <a:pt x="5249" y="123550"/>
                </a:cubicBezTo>
                <a:cubicBezTo>
                  <a:pt x="4845" y="124762"/>
                  <a:pt x="5249" y="126377"/>
                  <a:pt x="6460" y="127184"/>
                </a:cubicBezTo>
                <a:lnTo>
                  <a:pt x="15747" y="132837"/>
                </a:lnTo>
                <a:lnTo>
                  <a:pt x="1615" y="140912"/>
                </a:lnTo>
                <a:cubicBezTo>
                  <a:pt x="404" y="141719"/>
                  <a:pt x="0" y="143334"/>
                  <a:pt x="808" y="144546"/>
                </a:cubicBezTo>
                <a:cubicBezTo>
                  <a:pt x="1212" y="145353"/>
                  <a:pt x="2019" y="145757"/>
                  <a:pt x="3230" y="145757"/>
                </a:cubicBezTo>
                <a:lnTo>
                  <a:pt x="4442" y="145757"/>
                </a:lnTo>
                <a:lnTo>
                  <a:pt x="19381" y="136874"/>
                </a:lnTo>
                <a:lnTo>
                  <a:pt x="19381" y="149794"/>
                </a:lnTo>
                <a:cubicBezTo>
                  <a:pt x="19381" y="151006"/>
                  <a:pt x="20592" y="152217"/>
                  <a:pt x="22207" y="152217"/>
                </a:cubicBezTo>
                <a:cubicBezTo>
                  <a:pt x="23418" y="152217"/>
                  <a:pt x="24629" y="151006"/>
                  <a:pt x="24629" y="149794"/>
                </a:cubicBezTo>
                <a:lnTo>
                  <a:pt x="24629" y="133644"/>
                </a:lnTo>
                <a:lnTo>
                  <a:pt x="37550" y="126377"/>
                </a:lnTo>
                <a:lnTo>
                  <a:pt x="37550" y="157466"/>
                </a:lnTo>
                <a:cubicBezTo>
                  <a:pt x="37550" y="159081"/>
                  <a:pt x="38761" y="160292"/>
                  <a:pt x="40376" y="160292"/>
                </a:cubicBezTo>
                <a:cubicBezTo>
                  <a:pt x="41991" y="160292"/>
                  <a:pt x="43202" y="159081"/>
                  <a:pt x="43202" y="157466"/>
                </a:cubicBezTo>
                <a:lnTo>
                  <a:pt x="43202" y="123147"/>
                </a:lnTo>
                <a:lnTo>
                  <a:pt x="54104" y="117090"/>
                </a:lnTo>
                <a:lnTo>
                  <a:pt x="81559" y="132837"/>
                </a:lnTo>
                <a:lnTo>
                  <a:pt x="81559" y="146564"/>
                </a:lnTo>
                <a:lnTo>
                  <a:pt x="52489" y="163118"/>
                </a:lnTo>
                <a:cubicBezTo>
                  <a:pt x="51277" y="163926"/>
                  <a:pt x="50874" y="165541"/>
                  <a:pt x="51681" y="166752"/>
                </a:cubicBezTo>
                <a:cubicBezTo>
                  <a:pt x="52085" y="167560"/>
                  <a:pt x="52892" y="167964"/>
                  <a:pt x="54104" y="167964"/>
                </a:cubicBezTo>
                <a:cubicBezTo>
                  <a:pt x="54507" y="167964"/>
                  <a:pt x="54911" y="167964"/>
                  <a:pt x="55315" y="167560"/>
                </a:cubicBezTo>
                <a:lnTo>
                  <a:pt x="81559" y="152621"/>
                </a:lnTo>
                <a:lnTo>
                  <a:pt x="81559" y="167560"/>
                </a:lnTo>
                <a:lnTo>
                  <a:pt x="68639" y="174827"/>
                </a:lnTo>
                <a:cubicBezTo>
                  <a:pt x="67428" y="175635"/>
                  <a:pt x="67024" y="177250"/>
                  <a:pt x="67428" y="178461"/>
                </a:cubicBezTo>
                <a:cubicBezTo>
                  <a:pt x="67966" y="179538"/>
                  <a:pt x="68863" y="180076"/>
                  <a:pt x="69880" y="180076"/>
                </a:cubicBezTo>
                <a:cubicBezTo>
                  <a:pt x="70389" y="180076"/>
                  <a:pt x="70927" y="179942"/>
                  <a:pt x="71465" y="179673"/>
                </a:cubicBezTo>
                <a:lnTo>
                  <a:pt x="81559" y="173616"/>
                </a:lnTo>
                <a:lnTo>
                  <a:pt x="81559" y="190170"/>
                </a:lnTo>
                <a:cubicBezTo>
                  <a:pt x="81559" y="191381"/>
                  <a:pt x="82770" y="192593"/>
                  <a:pt x="83982" y="192593"/>
                </a:cubicBezTo>
                <a:cubicBezTo>
                  <a:pt x="85597" y="192593"/>
                  <a:pt x="86808" y="191381"/>
                  <a:pt x="86808" y="190170"/>
                </a:cubicBezTo>
                <a:lnTo>
                  <a:pt x="86808" y="173616"/>
                </a:lnTo>
                <a:lnTo>
                  <a:pt x="97306" y="179673"/>
                </a:lnTo>
                <a:cubicBezTo>
                  <a:pt x="97709" y="180076"/>
                  <a:pt x="98113" y="180076"/>
                  <a:pt x="98517" y="180076"/>
                </a:cubicBezTo>
                <a:cubicBezTo>
                  <a:pt x="99324" y="180076"/>
                  <a:pt x="100132" y="179673"/>
                  <a:pt x="100940" y="178461"/>
                </a:cubicBezTo>
                <a:cubicBezTo>
                  <a:pt x="101747" y="177250"/>
                  <a:pt x="100940" y="175635"/>
                  <a:pt x="99728" y="174827"/>
                </a:cubicBezTo>
                <a:lnTo>
                  <a:pt x="86808" y="167560"/>
                </a:lnTo>
                <a:lnTo>
                  <a:pt x="86808" y="152621"/>
                </a:lnTo>
                <a:lnTo>
                  <a:pt x="113052" y="167560"/>
                </a:lnTo>
                <a:cubicBezTo>
                  <a:pt x="113481" y="167846"/>
                  <a:pt x="113961" y="167980"/>
                  <a:pt x="114438" y="167980"/>
                </a:cubicBezTo>
                <a:cubicBezTo>
                  <a:pt x="115306" y="167980"/>
                  <a:pt x="116165" y="167534"/>
                  <a:pt x="116686" y="166752"/>
                </a:cubicBezTo>
                <a:cubicBezTo>
                  <a:pt x="117494" y="165541"/>
                  <a:pt x="117090" y="163926"/>
                  <a:pt x="115879" y="163118"/>
                </a:cubicBezTo>
                <a:lnTo>
                  <a:pt x="86808" y="146161"/>
                </a:lnTo>
                <a:lnTo>
                  <a:pt x="86808" y="132837"/>
                </a:lnTo>
                <a:lnTo>
                  <a:pt x="114264" y="117090"/>
                </a:lnTo>
                <a:lnTo>
                  <a:pt x="125165" y="123147"/>
                </a:lnTo>
                <a:lnTo>
                  <a:pt x="125165" y="157466"/>
                </a:lnTo>
                <a:cubicBezTo>
                  <a:pt x="125165" y="159081"/>
                  <a:pt x="126376" y="160292"/>
                  <a:pt x="127991" y="160292"/>
                </a:cubicBezTo>
                <a:cubicBezTo>
                  <a:pt x="129606" y="160292"/>
                  <a:pt x="130818" y="159081"/>
                  <a:pt x="130818" y="157466"/>
                </a:cubicBezTo>
                <a:lnTo>
                  <a:pt x="130818" y="126377"/>
                </a:lnTo>
                <a:lnTo>
                  <a:pt x="143738" y="133644"/>
                </a:lnTo>
                <a:lnTo>
                  <a:pt x="143738" y="149794"/>
                </a:lnTo>
                <a:cubicBezTo>
                  <a:pt x="143738" y="151006"/>
                  <a:pt x="144949" y="152217"/>
                  <a:pt x="146160" y="152217"/>
                </a:cubicBezTo>
                <a:cubicBezTo>
                  <a:pt x="147775" y="152217"/>
                  <a:pt x="148987" y="151006"/>
                  <a:pt x="148987" y="149794"/>
                </a:cubicBezTo>
                <a:lnTo>
                  <a:pt x="148987" y="136874"/>
                </a:lnTo>
                <a:lnTo>
                  <a:pt x="163926" y="145353"/>
                </a:lnTo>
                <a:cubicBezTo>
                  <a:pt x="164329" y="145757"/>
                  <a:pt x="164733" y="145757"/>
                  <a:pt x="165137" y="145757"/>
                </a:cubicBezTo>
                <a:cubicBezTo>
                  <a:pt x="166348" y="145757"/>
                  <a:pt x="167156" y="145353"/>
                  <a:pt x="167559" y="144546"/>
                </a:cubicBezTo>
                <a:cubicBezTo>
                  <a:pt x="168367" y="143334"/>
                  <a:pt x="167963" y="141719"/>
                  <a:pt x="166752" y="140912"/>
                </a:cubicBezTo>
                <a:lnTo>
                  <a:pt x="152620" y="132837"/>
                </a:lnTo>
                <a:lnTo>
                  <a:pt x="161907" y="127184"/>
                </a:lnTo>
                <a:cubicBezTo>
                  <a:pt x="163118" y="126377"/>
                  <a:pt x="163522" y="124762"/>
                  <a:pt x="163118" y="123550"/>
                </a:cubicBezTo>
                <a:cubicBezTo>
                  <a:pt x="162597" y="122768"/>
                  <a:pt x="161738" y="122323"/>
                  <a:pt x="160761" y="122323"/>
                </a:cubicBezTo>
                <a:cubicBezTo>
                  <a:pt x="160225" y="122323"/>
                  <a:pt x="159653" y="122457"/>
                  <a:pt x="159081" y="122743"/>
                </a:cubicBezTo>
                <a:lnTo>
                  <a:pt x="146968" y="129607"/>
                </a:lnTo>
                <a:lnTo>
                  <a:pt x="134048" y="122339"/>
                </a:lnTo>
                <a:lnTo>
                  <a:pt x="159484" y="107400"/>
                </a:lnTo>
                <a:cubicBezTo>
                  <a:pt x="160696" y="106592"/>
                  <a:pt x="161503" y="104977"/>
                  <a:pt x="160696" y="103766"/>
                </a:cubicBezTo>
                <a:cubicBezTo>
                  <a:pt x="160174" y="102984"/>
                  <a:pt x="159316" y="102539"/>
                  <a:pt x="158447" y="102539"/>
                </a:cubicBezTo>
                <a:cubicBezTo>
                  <a:pt x="157971" y="102539"/>
                  <a:pt x="157491" y="102673"/>
                  <a:pt x="157062" y="102959"/>
                </a:cubicBezTo>
                <a:lnTo>
                  <a:pt x="128799" y="119109"/>
                </a:lnTo>
                <a:lnTo>
                  <a:pt x="117090" y="112245"/>
                </a:lnTo>
                <a:lnTo>
                  <a:pt x="117090" y="80348"/>
                </a:lnTo>
                <a:lnTo>
                  <a:pt x="127184" y="74696"/>
                </a:lnTo>
                <a:lnTo>
                  <a:pt x="157062" y="91653"/>
                </a:lnTo>
                <a:cubicBezTo>
                  <a:pt x="157466" y="92057"/>
                  <a:pt x="157869" y="92057"/>
                  <a:pt x="158273" y="92057"/>
                </a:cubicBezTo>
                <a:cubicBezTo>
                  <a:pt x="159081" y="92057"/>
                  <a:pt x="160292" y="91653"/>
                  <a:pt x="160696" y="90846"/>
                </a:cubicBezTo>
                <a:cubicBezTo>
                  <a:pt x="161503" y="89635"/>
                  <a:pt x="160696" y="88020"/>
                  <a:pt x="159484" y="87212"/>
                </a:cubicBezTo>
                <a:lnTo>
                  <a:pt x="132433" y="71466"/>
                </a:lnTo>
                <a:lnTo>
                  <a:pt x="145353" y="64198"/>
                </a:lnTo>
                <a:lnTo>
                  <a:pt x="159081" y="71869"/>
                </a:lnTo>
                <a:cubicBezTo>
                  <a:pt x="159484" y="72273"/>
                  <a:pt x="160292" y="72273"/>
                  <a:pt x="160696" y="72273"/>
                </a:cubicBezTo>
                <a:cubicBezTo>
                  <a:pt x="161503" y="72273"/>
                  <a:pt x="162311" y="71869"/>
                  <a:pt x="163118" y="71062"/>
                </a:cubicBezTo>
                <a:cubicBezTo>
                  <a:pt x="163522" y="69851"/>
                  <a:pt x="163118" y="68236"/>
                  <a:pt x="161907" y="67428"/>
                </a:cubicBezTo>
                <a:lnTo>
                  <a:pt x="151005" y="60968"/>
                </a:lnTo>
                <a:lnTo>
                  <a:pt x="166752" y="51681"/>
                </a:lnTo>
                <a:cubicBezTo>
                  <a:pt x="167963" y="51278"/>
                  <a:pt x="168367" y="49663"/>
                  <a:pt x="167559" y="48048"/>
                </a:cubicBezTo>
                <a:cubicBezTo>
                  <a:pt x="167038" y="47265"/>
                  <a:pt x="166180" y="46820"/>
                  <a:pt x="165311" y="46820"/>
                </a:cubicBezTo>
                <a:cubicBezTo>
                  <a:pt x="164834" y="46820"/>
                  <a:pt x="164355" y="46954"/>
                  <a:pt x="163926" y="47240"/>
                </a:cubicBezTo>
                <a:lnTo>
                  <a:pt x="148987" y="55719"/>
                </a:lnTo>
                <a:lnTo>
                  <a:pt x="148987" y="44818"/>
                </a:lnTo>
                <a:cubicBezTo>
                  <a:pt x="148987" y="43606"/>
                  <a:pt x="147775" y="42395"/>
                  <a:pt x="146160" y="42395"/>
                </a:cubicBezTo>
                <a:cubicBezTo>
                  <a:pt x="144949" y="42395"/>
                  <a:pt x="143738" y="43606"/>
                  <a:pt x="143738" y="44818"/>
                </a:cubicBezTo>
                <a:lnTo>
                  <a:pt x="143738" y="58949"/>
                </a:lnTo>
                <a:lnTo>
                  <a:pt x="130818" y="66217"/>
                </a:lnTo>
                <a:lnTo>
                  <a:pt x="130818" y="37146"/>
                </a:lnTo>
                <a:cubicBezTo>
                  <a:pt x="130818" y="35531"/>
                  <a:pt x="129606" y="34320"/>
                  <a:pt x="127991" y="34320"/>
                </a:cubicBezTo>
                <a:cubicBezTo>
                  <a:pt x="126376" y="34320"/>
                  <a:pt x="125165" y="35531"/>
                  <a:pt x="125165" y="37146"/>
                </a:cubicBezTo>
                <a:lnTo>
                  <a:pt x="125165" y="69447"/>
                </a:lnTo>
                <a:lnTo>
                  <a:pt x="114264" y="75907"/>
                </a:lnTo>
                <a:lnTo>
                  <a:pt x="86808" y="59757"/>
                </a:lnTo>
                <a:lnTo>
                  <a:pt x="86808" y="48451"/>
                </a:lnTo>
                <a:lnTo>
                  <a:pt x="115879" y="31494"/>
                </a:lnTo>
                <a:cubicBezTo>
                  <a:pt x="117090" y="30686"/>
                  <a:pt x="117494" y="29071"/>
                  <a:pt x="116686" y="27860"/>
                </a:cubicBezTo>
                <a:cubicBezTo>
                  <a:pt x="116165" y="27078"/>
                  <a:pt x="115306" y="26632"/>
                  <a:pt x="114438" y="26632"/>
                </a:cubicBezTo>
                <a:cubicBezTo>
                  <a:pt x="113961" y="26632"/>
                  <a:pt x="113481" y="26766"/>
                  <a:pt x="113052" y="27052"/>
                </a:cubicBezTo>
                <a:lnTo>
                  <a:pt x="86808" y="41991"/>
                </a:lnTo>
                <a:lnTo>
                  <a:pt x="86808" y="27052"/>
                </a:lnTo>
                <a:lnTo>
                  <a:pt x="99728" y="19785"/>
                </a:lnTo>
                <a:cubicBezTo>
                  <a:pt x="100940" y="18977"/>
                  <a:pt x="101747" y="17362"/>
                  <a:pt x="100940" y="16151"/>
                </a:cubicBezTo>
                <a:cubicBezTo>
                  <a:pt x="100401" y="15074"/>
                  <a:pt x="99504" y="14536"/>
                  <a:pt x="98607" y="14536"/>
                </a:cubicBezTo>
                <a:cubicBezTo>
                  <a:pt x="98158" y="14536"/>
                  <a:pt x="97709" y="14670"/>
                  <a:pt x="97306" y="14940"/>
                </a:cubicBezTo>
                <a:lnTo>
                  <a:pt x="86808" y="20996"/>
                </a:lnTo>
                <a:lnTo>
                  <a:pt x="86808" y="2827"/>
                </a:lnTo>
                <a:cubicBezTo>
                  <a:pt x="86808" y="1212"/>
                  <a:pt x="85597" y="1"/>
                  <a:pt x="83982" y="1"/>
                </a:cubicBezTo>
                <a:close/>
              </a:path>
            </a:pathLst>
          </a:custGeom>
          <a:solidFill>
            <a:srgbClr val="A3816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186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728112" y="662670"/>
            <a:ext cx="28894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>
              <a:buClr>
                <a:srgbClr val="000000"/>
              </a:buClr>
            </a:pPr>
            <a:r>
              <a:rPr lang="en-US" sz="4800" b="1" kern="0">
                <a:solidFill>
                  <a:srgbClr val="EE814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Kết luận </a:t>
            </a:r>
            <a:endParaRPr lang="en-US" sz="4800" b="1" kern="0">
              <a:solidFill>
                <a:srgbClr val="EE8148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10371398" y="5320408"/>
            <a:ext cx="1820602" cy="1537592"/>
          </a:xfrm>
          <a:prstGeom prst="rect">
            <a:avLst/>
          </a:prstGeom>
        </p:spPr>
      </p:pic>
      <p:grpSp>
        <p:nvGrpSpPr>
          <p:cNvPr id="6" name="组合 6"/>
          <p:cNvGrpSpPr/>
          <p:nvPr/>
        </p:nvGrpSpPr>
        <p:grpSpPr>
          <a:xfrm rot="10800000" flipV="1">
            <a:off x="0" y="4057736"/>
            <a:ext cx="2193590" cy="2800264"/>
            <a:chOff x="10000559" y="3703464"/>
            <a:chExt cx="2233744" cy="3149787"/>
          </a:xfrm>
        </p:grpSpPr>
        <p:pic>
          <p:nvPicPr>
            <p:cNvPr id="7" name="图片 3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0559" y="4540093"/>
              <a:ext cx="2214535" cy="2313158"/>
            </a:xfrm>
            <a:prstGeom prst="rect">
              <a:avLst/>
            </a:prstGeom>
          </p:spPr>
        </p:pic>
        <p:pic>
          <p:nvPicPr>
            <p:cNvPr id="8" name="图片 3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40507" y="3703464"/>
              <a:ext cx="1093796" cy="1665754"/>
            </a:xfrm>
            <a:prstGeom prst="rect">
              <a:avLst/>
            </a:prstGeom>
          </p:spPr>
        </p:pic>
      </p:grpSp>
      <p:pic>
        <p:nvPicPr>
          <p:cNvPr id="9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93591" cy="1713117"/>
          </a:xfrm>
          <a:prstGeom prst="rect">
            <a:avLst/>
          </a:prstGeom>
        </p:spPr>
      </p:pic>
      <p:pic>
        <p:nvPicPr>
          <p:cNvPr id="10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255278" y="0"/>
            <a:ext cx="1936721" cy="18258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4.07407E-6 L 0 -0.07223 " pathEditMode="relative" rAng="0" ptsTypes="AA">
                                      <p:cBhvr>
                                        <p:cTn id="2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indefinite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indefinite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mp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mph" presetSubtype="0" repeatCount="indefinite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7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3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2" grpId="0" animBg="1"/>
      <p:bldP spid="14" grpId="0" animBg="1"/>
      <p:bldP spid="15" grpId="0" animBg="1"/>
      <p:bldP spid="16" grpId="0" animBg="1"/>
      <p:bldP spid="18" grpId="0" animBg="1"/>
      <p:bldP spid="19" grpId="0" animBg="1"/>
      <p:bldP spid="20" grpId="0" animBg="1"/>
      <p:bldP spid="38" grpId="0"/>
      <p:bldP spid="38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2773" name="Rectangle 5"/>
          <p:cNvSpPr>
            <a:spLocks noGrp="1"/>
          </p:cNvSpPr>
          <p:nvPr>
            <p:ph type="body" sz="half" idx="2"/>
          </p:nvPr>
        </p:nvSpPr>
        <p:spPr>
          <a:xfrm>
            <a:off x="1746250" y="1508125"/>
            <a:ext cx="9144000" cy="2957513"/>
          </a:xfrm>
        </p:spPr>
        <p:txBody>
          <a:bodyPr vert="horz" wrap="square" lIns="91440" tIns="45720" rIns="91440" bIns="45720" anchor="t" anchorCtr="0"/>
          <a:p>
            <a:pPr eaLnBrk="1" hangingPunct="1"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Nội dung thảo luận: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 hangingPunct="1">
              <a:buClrTx/>
              <a:buSzTx/>
              <a:buFontTx/>
              <a:buNone/>
            </a:pP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 hangingPunct="1">
              <a:buClrTx/>
              <a:buSzTx/>
              <a:buFontTx/>
              <a:buNone/>
            </a:pPr>
            <a:r>
              <a:rPr lang="en-US" altLang="en-US" b="1" dirty="0">
                <a:solidFill>
                  <a:srgbClr val="0B19C8"/>
                </a:solidFill>
                <a:latin typeface="Times New Roman" panose="02020603050405020304" pitchFamily="18" charset="0"/>
              </a:rPr>
              <a:t>a. Nước ta có bao nhiêu dân tộc? Dân tộc nào có số dân đông nhất và sống chủ yếu ở đâu?</a:t>
            </a:r>
            <a:endParaRPr lang="en-US" altLang="en-US" b="1" dirty="0">
              <a:solidFill>
                <a:srgbClr val="0B19C8"/>
              </a:solidFill>
              <a:latin typeface="Times New Roman" panose="02020603050405020304" pitchFamily="18" charset="0"/>
            </a:endParaRPr>
          </a:p>
          <a:p>
            <a:pPr eaLnBrk="1" hangingPunct="1">
              <a:buClrTx/>
              <a:buSzTx/>
              <a:buFontTx/>
              <a:buNone/>
            </a:pPr>
            <a:r>
              <a:rPr lang="en-US" altLang="en-US" b="1" dirty="0">
                <a:solidFill>
                  <a:srgbClr val="0B19C8"/>
                </a:solidFill>
                <a:latin typeface="Times New Roman" panose="02020603050405020304" pitchFamily="18" charset="0"/>
              </a:rPr>
              <a:t>b. Các dân tộc ít người sống chủ yếu ở đâu?</a:t>
            </a:r>
            <a:endParaRPr lang="en-US" altLang="en-US" b="1" dirty="0">
              <a:solidFill>
                <a:srgbClr val="0B19C8"/>
              </a:solidFill>
              <a:latin typeface="Times New Roman" panose="02020603050405020304" pitchFamily="18" charset="0"/>
            </a:endParaRPr>
          </a:p>
        </p:txBody>
      </p:sp>
      <p:sp>
        <p:nvSpPr>
          <p:cNvPr id="32786" name="Text Box 18"/>
          <p:cNvSpPr txBox="1"/>
          <p:nvPr/>
        </p:nvSpPr>
        <p:spPr>
          <a:xfrm>
            <a:off x="1755775" y="4465638"/>
            <a:ext cx="9101138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en-US" altLang="en-US" sz="2800" i="1" dirty="0">
                <a:solidFill>
                  <a:srgbClr val="0B19C8"/>
                </a:solidFill>
                <a:latin typeface="Times New Roman" panose="02020603050405020304" pitchFamily="18" charset="0"/>
              </a:rPr>
              <a:t>	</a:t>
            </a:r>
            <a:r>
              <a:rPr lang="en-US" altLang="en-US" sz="2800" i="1" dirty="0">
                <a:solidFill>
                  <a:srgbClr val="800000"/>
                </a:solidFill>
                <a:latin typeface="Times New Roman" panose="02020603050405020304" pitchFamily="18" charset="0"/>
              </a:rPr>
              <a:t>(</a:t>
            </a:r>
            <a:r>
              <a:rPr lang="en-US" altLang="en-US" sz="2800" i="1" dirty="0">
                <a:solidFill>
                  <a:srgbClr val="0B19C8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>
                <a:solidFill>
                  <a:srgbClr val="800000"/>
                </a:solidFill>
                <a:latin typeface="Times New Roman" panose="02020603050405020304" pitchFamily="18" charset="0"/>
              </a:rPr>
              <a:t>Học sinh nhóm bắt thăm và trả lời câu hỏi )</a:t>
            </a:r>
            <a:endParaRPr lang="en-US" altLang="en-US" sz="2800" b="1" i="1" dirty="0">
              <a:solidFill>
                <a:srgbClr val="8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WordArt 5"/>
          <p:cNvSpPr>
            <a:spLocks noChangeArrowheads="1" noChangeShapeType="1" noTextEdit="1"/>
          </p:cNvSpPr>
          <p:nvPr/>
        </p:nvSpPr>
        <p:spPr bwMode="auto">
          <a:xfrm>
            <a:off x="1949988" y="2200072"/>
            <a:ext cx="1613102" cy="265907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退邐邐邐滹滹滹滹滹ﭐ滹﷨滹Ƙ滺Ԡ滺ސ滺࢘滺਀滺ಀ滺๸"/>
                <a:ea typeface="+mn-ea"/>
                <a:cs typeface="+mn-cs"/>
              </a:rPr>
              <a:t>:</a:t>
            </a:r>
            <a:endParaRPr kumimoji="0" lang="en-US" sz="3600" b="1" i="0" u="none" strike="noStrike" kern="10" cap="none" spc="0" normalizeH="0" baseline="0" noProof="0" dirty="0">
              <a:ln w="9525">
                <a:solidFill>
                  <a:srgbClr val="FF0000"/>
                </a:solidFill>
                <a:rou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uLnTx/>
              <a:uFillTx/>
              <a:latin typeface="退邐邐邐滹滹滹滹滹ﭐ滹﷨滹Ƙ滺Ԡ滺ސ滺࢘滺਀滺ಀ滺๸"/>
              <a:ea typeface="+mn-ea"/>
              <a:cs typeface="+mn-cs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1852930" y="670560"/>
            <a:ext cx="9280525" cy="6153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algn="l"/>
            <a:r>
              <a:rPr lang="vi-VN" altLang="en-US" sz="40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</a:t>
            </a:r>
            <a:r>
              <a:rPr lang="vi-VN" altLang="en-US" sz="4000" smtClean="0">
                <a:solidFill>
                  <a:srgbClr val="FF0000"/>
                </a:solidFill>
              </a:rPr>
              <a:t> T</a:t>
            </a:r>
            <a:r>
              <a:rPr lang="en-US" sz="4000" smtClean="0">
                <a:solidFill>
                  <a:srgbClr val="FF0000"/>
                </a:solidFill>
              </a:rPr>
              <a:t>h</a:t>
            </a:r>
            <a:r>
              <a:rPr lang="vi-VN" altLang="en-US" sz="4000" smtClean="0">
                <a:solidFill>
                  <a:srgbClr val="FF0000"/>
                </a:solidFill>
              </a:rPr>
              <a:t>ứ 6 ngày 22 tháng 12 năm 2023</a:t>
            </a:r>
            <a:endParaRPr lang="vi-VN" altLang="en-US" sz="400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wheel spokes="4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>
                                            <p:txEl>
                                              <p:charRg st="0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773">
                                            <p:txEl>
                                              <p:charRg st="0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773">
                                            <p:txEl>
                                              <p:charRg st="0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>
                                            <p:txEl>
                                              <p:charRg st="22" end="1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773">
                                            <p:txEl>
                                              <p:charRg st="22" end="1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773">
                                            <p:txEl>
                                              <p:charRg st="22" end="1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>
                                            <p:txEl>
                                              <p:charRg st="110" end="15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773">
                                            <p:txEl>
                                              <p:charRg st="110" end="15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773">
                                            <p:txEl>
                                              <p:charRg st="110" end="15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" dur="500"/>
                                        <p:tgtEl>
                                          <p:spTgt spid="32773">
                                            <p:txEl>
                                              <p:charRg st="0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73">
                                            <p:txEl>
                                              <p:charRg st="0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" dur="500"/>
                                        <p:tgtEl>
                                          <p:spTgt spid="32773">
                                            <p:txEl>
                                              <p:charRg st="22" end="1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73">
                                            <p:txEl>
                                              <p:charRg st="22" end="1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32773">
                                            <p:txEl>
                                              <p:charRg st="110" end="15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73">
                                            <p:txEl>
                                              <p:charRg st="110" end="15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2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3" grpId="0" build="p"/>
      <p:bldP spid="32786" grpId="0"/>
    </p:bldLst>
  </p:timing>
</p:sld>
</file>

<file path=ppt/tags/tag1.xml><?xml version="1.0" encoding="utf-8"?>
<p:tagLst xmlns:p="http://schemas.openxmlformats.org/presentationml/2006/main">
  <p:tag name="FILL" val="a1"/>
</p:tagLst>
</file>

<file path=ppt/tags/tag2.xml><?xml version="1.0" encoding="utf-8"?>
<p:tagLst xmlns:p="http://schemas.openxmlformats.org/presentationml/2006/main">
  <p:tag name="FILL" val="a1"/>
</p:tagLst>
</file>

<file path=ppt/tags/tag3.xml><?xml version="1.0" encoding="utf-8"?>
<p:tagLst xmlns:p="http://schemas.openxmlformats.org/presentationml/2006/main">
  <p:tag name="FILL" val="a1"/>
</p:tagLst>
</file>

<file path=ppt/tags/tag4.xml><?xml version="1.0" encoding="utf-8"?>
<p:tagLst xmlns:p="http://schemas.openxmlformats.org/presentationml/2006/main">
  <p:tag name="FILL" val="a1"/>
</p:tagLst>
</file>

<file path=ppt/tags/tag5.xml><?xml version="1.0" encoding="utf-8"?>
<p:tagLst xmlns:p="http://schemas.openxmlformats.org/presentationml/2006/main">
  <p:tag name="SHAPE_LOCKS" val="959"/>
</p:tagLst>
</file>

<file path=ppt/tags/tag6.xml><?xml version="1.0" encoding="utf-8"?>
<p:tagLst xmlns:p="http://schemas.openxmlformats.org/presentationml/2006/main">
  <p:tag name="SHAPE_LOCKS" val="16"/>
</p:tagLst>
</file>

<file path=ppt/tags/tag7.xml><?xml version="1.0" encoding="utf-8"?>
<p:tagLst xmlns:p="http://schemas.openxmlformats.org/presentationml/2006/main">
  <p:tag name="SHAPE_LOCKS" val="16"/>
</p:tagLst>
</file>

<file path=ppt/tags/tag8.xml><?xml version="1.0" encoding="utf-8"?>
<p:tagLst xmlns:p="http://schemas.openxmlformats.org/presentationml/2006/main">
  <p:tag name="ISPRING_PRESENTATION_TITLE" val="六一儿童节小朋友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0</TotalTime>
  <Words>5151</Words>
  <Application>WPS Presentation</Application>
  <PresentationFormat>Widescreen</PresentationFormat>
  <Paragraphs>405</Paragraphs>
  <Slides>31</Slides>
  <Notes>11</Notes>
  <HiddenSlides>0</HiddenSlides>
  <MMClips>8</MMClips>
  <ScaleCrop>false</ScaleCrop>
  <HeadingPairs>
    <vt:vector size="6" baseType="variant">
      <vt:variant>
        <vt:lpstr>已用的字体</vt:lpstr>
      </vt:variant>
      <vt:variant>
        <vt:i4>34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31</vt:i4>
      </vt:variant>
    </vt:vector>
  </HeadingPairs>
  <TitlesOfParts>
    <vt:vector size="67" baseType="lpstr">
      <vt:lpstr>Arial</vt:lpstr>
      <vt:lpstr>SimSun</vt:lpstr>
      <vt:lpstr>Wingdings</vt:lpstr>
      <vt:lpstr>Bebas Neue</vt:lpstr>
      <vt:lpstr>Lilita One</vt:lpstr>
      <vt:lpstr>#9Slide02 Noi dung dai</vt:lpstr>
      <vt:lpstr>Arial</vt:lpstr>
      <vt:lpstr>Fondamento</vt:lpstr>
      <vt:lpstr>Segoe Print</vt:lpstr>
      <vt:lpstr>UVN Huong Que Nang</vt:lpstr>
      <vt:lpstr>Commissioner</vt:lpstr>
      <vt:lpstr>UTM Fleur</vt:lpstr>
      <vt:lpstr>UTM Brewers KT</vt:lpstr>
      <vt:lpstr>Cedarville Cursive</vt:lpstr>
      <vt:lpstr>UTM Alberta Heavy</vt:lpstr>
      <vt:lpstr>Times New Roman</vt:lpstr>
      <vt:lpstr>UVN Mang Cau Nang</vt:lpstr>
      <vt:lpstr>Mongolian Baiti</vt:lpstr>
      <vt:lpstr>退邐邐邐滹滹滹滹滹ﭐ滹﷨滹Ƙ滺Ԡ滺ސ滺࢘滺਀滺ಀ滺๸</vt:lpstr>
      <vt:lpstr>Microsoft YaHei</vt:lpstr>
      <vt:lpstr>Arial Unicode MS</vt:lpstr>
      <vt:lpstr>#9Slide02 Tieu de dai</vt:lpstr>
      <vt:lpstr>等线</vt:lpstr>
      <vt:lpstr>Cambria Math</vt:lpstr>
      <vt:lpstr>Tahoma</vt:lpstr>
      <vt:lpstr>#9Slide02 Noi dung dai</vt:lpstr>
      <vt:lpstr>#9Slide07 NguyenHa 01</vt:lpstr>
      <vt:lpstr>Arial Black</vt:lpstr>
      <vt:lpstr>UVN Banh Mi</vt:lpstr>
      <vt:lpstr>Calibri</vt:lpstr>
      <vt:lpstr>UVN Bo Quen</vt:lpstr>
      <vt:lpstr>Snap ITC</vt:lpstr>
      <vt:lpstr>UTM Showcard</vt:lpstr>
      <vt:lpstr>等线 Light</vt:lpstr>
      <vt:lpstr>Office 主题​​</vt:lpstr>
      <vt:lpstr>Office Theme</vt:lpstr>
      <vt:lpstr>PowerPoint 演示文稿</vt:lpstr>
      <vt:lpstr>KHỞI ĐỘNG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BÀI 16.    Ôn tập:</vt:lpstr>
      <vt:lpstr>AI NHANH, AI ĐÚNG?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9Slide.vn</Company>
  <LinksUpToDate>false</LinksUpToDate>
  <SharedDoc>false</SharedDoc>
  <HyperlinksChanged>false</HyperlinksChanged>
  <AppVersion>14.0000</AppVersion>
  <Manager>9Slide.vn</Manager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六一儿童节小朋友</dc:title>
  <dc:creator>HP</dc:creator>
  <dc:description>9Slide.vn</dc:description>
  <dc:subject>9Slide.vn</dc:subject>
  <cp:category>9Slide.vn</cp:category>
  <cp:lastModifiedBy>HP</cp:lastModifiedBy>
  <cp:revision>51</cp:revision>
  <dcterms:created xsi:type="dcterms:W3CDTF">2019-05-08T01:36:00Z</dcterms:created>
  <dcterms:modified xsi:type="dcterms:W3CDTF">2023-12-19T08:02:14Z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08A1F9F6E1D44879BCD7A417CE2CBCE8_12</vt:lpwstr>
  </property>
  <property fmtid="{D5CDD505-2E9C-101B-9397-08002B2CF9AE}" pid="3" name="KSOProductBuildVer">
    <vt:lpwstr>1033-12.2.0.13359</vt:lpwstr>
  </property>
</Properties>
</file>