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78" r:id="rId3"/>
    <p:sldId id="281" r:id="rId4"/>
    <p:sldId id="284" r:id="rId5"/>
    <p:sldId id="285" r:id="rId6"/>
    <p:sldId id="286" r:id="rId7"/>
    <p:sldId id="287" r:id="rId8"/>
    <p:sldId id="275" r:id="rId9"/>
    <p:sldId id="259" r:id="rId10"/>
    <p:sldId id="289" r:id="rId11"/>
    <p:sldId id="303" r:id="rId12"/>
    <p:sldId id="294" r:id="rId13"/>
    <p:sldId id="295" r:id="rId14"/>
    <p:sldId id="296" r:id="rId15"/>
    <p:sldId id="301" r:id="rId16"/>
    <p:sldId id="299" r:id="rId17"/>
    <p:sldId id="304" r:id="rId18"/>
    <p:sldId id="318" r:id="rId19"/>
    <p:sldId id="267" r:id="rId20"/>
    <p:sldId id="313" r:id="rId21"/>
    <p:sldId id="268" r:id="rId22"/>
    <p:sldId id="305" r:id="rId23"/>
    <p:sldId id="319" r:id="rId24"/>
    <p:sldId id="306" r:id="rId25"/>
    <p:sldId id="314" r:id="rId26"/>
    <p:sldId id="307" r:id="rId27"/>
    <p:sldId id="308" r:id="rId28"/>
    <p:sldId id="317" r:id="rId29"/>
    <p:sldId id="316"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6E6"/>
    <a:srgbClr val="FFFFFF"/>
    <a:srgbClr val="0467AD"/>
    <a:srgbClr val="67B9E8"/>
    <a:srgbClr val="FF2F92"/>
    <a:srgbClr val="F3C950"/>
    <a:srgbClr val="02917D"/>
    <a:srgbClr val="DAD298"/>
    <a:srgbClr val="078D84"/>
    <a:srgbClr val="BF6C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69" d="100"/>
          <a:sy n="69" d="100"/>
        </p:scale>
        <p:origin x="7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AA8DDE-F29A-3B43-A1AC-FFAE5F132E1B}" type="datetimeFigureOut">
              <a:rPr lang="en-VN" smtClean="0"/>
              <a:t>03/23/2024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8C316-C725-324E-A46E-F2FBE3693280}" type="slidenum">
              <a:rPr lang="en-VN" smtClean="0"/>
              <a:t>‹#›</a:t>
            </a:fld>
            <a:endParaRPr lang="en-VN"/>
          </a:p>
        </p:txBody>
      </p:sp>
    </p:spTree>
    <p:extLst>
      <p:ext uri="{BB962C8B-B14F-4D97-AF65-F5344CB8AC3E}">
        <p14:creationId xmlns:p14="http://schemas.microsoft.com/office/powerpoint/2010/main" val="396159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1"/>
        <p:cNvGrpSpPr/>
        <p:nvPr/>
      </p:nvGrpSpPr>
      <p:grpSpPr>
        <a:xfrm>
          <a:off x="0" y="0"/>
          <a:ext cx="0" cy="0"/>
          <a:chOff x="0" y="0"/>
          <a:chExt cx="0" cy="0"/>
        </a:xfrm>
      </p:grpSpPr>
      <p:sp>
        <p:nvSpPr>
          <p:cNvPr id="2652" name="Google Shape;2652;ge70f314ca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3" name="Google Shape;2653;ge70f314ca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C2C77DB-69FE-4B84-879B-F7EE9ABE5E5F}" type="slidenum">
              <a:rPr lang="en-US" altLang="en-US"/>
              <a:pPr>
                <a:spcBef>
                  <a:spcPct val="0"/>
                </a:spcBef>
              </a:pPr>
              <a:t>11</a:t>
            </a:fld>
            <a:endParaRPr lang="en-US" alt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6562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F0F1412-7DDC-4272-B946-835DC16BDFA6}" type="slidenum">
              <a:rPr lang="en-US" altLang="en-US"/>
              <a:pPr>
                <a:spcBef>
                  <a:spcPct val="0"/>
                </a:spcBef>
              </a:pPr>
              <a:t>21</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1246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534670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E5E5EF0-198D-4237-9E37-EC0925408239}" type="slidenum">
              <a:rPr lang="en-US" altLang="en-US"/>
              <a:pPr>
                <a:spcBef>
                  <a:spcPct val="0"/>
                </a:spcBef>
              </a:pPr>
              <a:t>23</a:t>
            </a:fld>
            <a:endParaRPr lang="en-US" alt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0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2F26-5D5B-4ACB-B591-16FAC2D25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226F343-815F-4696-832B-8B0B4117B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06EFC6-BF03-4458-A021-EC23C0B7FCCB}"/>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5" name="Footer Placeholder 4">
            <a:extLst>
              <a:ext uri="{FF2B5EF4-FFF2-40B4-BE49-F238E27FC236}">
                <a16:creationId xmlns:a16="http://schemas.microsoft.com/office/drawing/2014/main" id="{732E0DFE-A71C-4301-888E-39FC90A390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016950-20A3-4720-B6ED-C26FA6B7FD89}"/>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48744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0A4D-6CB7-4D3E-8D03-79C3EA8A26F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E916B33-B111-42A3-98D5-D4147AAAD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45DFBA-2E34-421B-B87E-F73CC50995C8}"/>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5" name="Footer Placeholder 4">
            <a:extLst>
              <a:ext uri="{FF2B5EF4-FFF2-40B4-BE49-F238E27FC236}">
                <a16:creationId xmlns:a16="http://schemas.microsoft.com/office/drawing/2014/main" id="{D10A0DAD-18BE-4737-90FF-C3FCB035DA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C55BC4-CEE0-4F55-9757-19430DE0A845}"/>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06780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F8B35-3A29-4218-90AE-54EB522AF6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21CE9B-7B05-4B1C-9F18-1FE903B7A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F6836D-08B1-4BC3-8E41-704E7837B7C2}"/>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5" name="Footer Placeholder 4">
            <a:extLst>
              <a:ext uri="{FF2B5EF4-FFF2-40B4-BE49-F238E27FC236}">
                <a16:creationId xmlns:a16="http://schemas.microsoft.com/office/drawing/2014/main" id="{63360259-81F9-4DFB-AF0D-97BE1AB731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94D4BE1-EFD3-46EE-8C2E-3AD01A3FEEA6}"/>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92886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Nơi giữ chỗ cho Ngày tháng 3"/>
          <p:cNvSpPr>
            <a:spLocks noGrp="1"/>
          </p:cNvSpPr>
          <p:nvPr>
            <p:ph type="dt" sz="half" idx="10"/>
          </p:nvPr>
        </p:nvSpPr>
        <p:spPr/>
        <p:txBody>
          <a:bodyPr/>
          <a:lstStyle>
            <a:lvl1pPr>
              <a:defRPr/>
            </a:lvl1pPr>
          </a:lstStyle>
          <a:p>
            <a:pPr>
              <a:defRPr/>
            </a:pPr>
            <a:endParaRPr lang="en-US"/>
          </a:p>
        </p:txBody>
      </p:sp>
      <p:sp>
        <p:nvSpPr>
          <p:cNvPr id="4" name="Nơi giữ chỗ cho Chân trang 4"/>
          <p:cNvSpPr>
            <a:spLocks noGrp="1"/>
          </p:cNvSpPr>
          <p:nvPr>
            <p:ph type="ftr" sz="quarter" idx="11"/>
          </p:nvPr>
        </p:nvSpPr>
        <p:spPr/>
        <p:txBody>
          <a:bodyPr/>
          <a:lstStyle>
            <a:lvl1pPr>
              <a:defRPr/>
            </a:lvl1pPr>
          </a:lstStyle>
          <a:p>
            <a:pPr>
              <a:defRPr/>
            </a:pPr>
            <a:endParaRPr lang="en-US"/>
          </a:p>
        </p:txBody>
      </p:sp>
      <p:sp>
        <p:nvSpPr>
          <p:cNvPr id="5" name="Nơi giữ chỗ cho Số hiệu Bản chiếu 5"/>
          <p:cNvSpPr>
            <a:spLocks noGrp="1"/>
          </p:cNvSpPr>
          <p:nvPr>
            <p:ph type="sldNum" sz="quarter" idx="12"/>
          </p:nvPr>
        </p:nvSpPr>
        <p:spPr/>
        <p:txBody>
          <a:bodyPr/>
          <a:lstStyle>
            <a:lvl1pPr>
              <a:defRPr/>
            </a:lvl1pPr>
          </a:lstStyle>
          <a:p>
            <a:pPr>
              <a:defRPr/>
            </a:pPr>
            <a:fld id="{CC2AFAF3-4BA5-4E28-B8C7-9902BA50BC0F}" type="slidenum">
              <a:rPr lang="en-US" altLang="en-US"/>
              <a:pPr>
                <a:defRPr/>
              </a:pPr>
              <a:t>‹#›</a:t>
            </a:fld>
            <a:endParaRPr lang="en-US" altLang="en-US"/>
          </a:p>
        </p:txBody>
      </p:sp>
    </p:spTree>
    <p:extLst>
      <p:ext uri="{BB962C8B-B14F-4D97-AF65-F5344CB8AC3E}">
        <p14:creationId xmlns:p14="http://schemas.microsoft.com/office/powerpoint/2010/main" val="2223908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240867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3"/>
        <p:cNvGrpSpPr/>
        <p:nvPr/>
      </p:nvGrpSpPr>
      <p:grpSpPr>
        <a:xfrm>
          <a:off x="0" y="0"/>
          <a:ext cx="0" cy="0"/>
          <a:chOff x="0" y="0"/>
          <a:chExt cx="0" cy="0"/>
        </a:xfrm>
      </p:grpSpPr>
      <p:sp>
        <p:nvSpPr>
          <p:cNvPr id="154" name="Google Shape;154;p3"/>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 name="Google Shape;155;p3"/>
          <p:cNvSpPr/>
          <p:nvPr/>
        </p:nvSpPr>
        <p:spPr>
          <a:xfrm rot="-5400000" flipH="1">
            <a:off x="74184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6" name="Google Shape;156;p3"/>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7" name="Google Shape;157;p3"/>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158" name="Google Shape;158;p3"/>
          <p:cNvGrpSpPr/>
          <p:nvPr/>
        </p:nvGrpSpPr>
        <p:grpSpPr>
          <a:xfrm>
            <a:off x="163078" y="91390"/>
            <a:ext cx="11954777" cy="6721505"/>
            <a:chOff x="122308" y="68542"/>
            <a:chExt cx="8966083" cy="5041129"/>
          </a:xfrm>
        </p:grpSpPr>
        <p:grpSp>
          <p:nvGrpSpPr>
            <p:cNvPr id="159" name="Google Shape;159;p3"/>
            <p:cNvGrpSpPr/>
            <p:nvPr/>
          </p:nvGrpSpPr>
          <p:grpSpPr>
            <a:xfrm>
              <a:off x="122308" y="68542"/>
              <a:ext cx="8966083" cy="5041129"/>
              <a:chOff x="122308" y="68542"/>
              <a:chExt cx="8966083" cy="5041129"/>
            </a:xfrm>
          </p:grpSpPr>
          <p:grpSp>
            <p:nvGrpSpPr>
              <p:cNvPr id="160" name="Google Shape;160;p3"/>
              <p:cNvGrpSpPr/>
              <p:nvPr/>
            </p:nvGrpSpPr>
            <p:grpSpPr>
              <a:xfrm rot="10800000">
                <a:off x="7818592" y="988275"/>
                <a:ext cx="507013" cy="2359987"/>
                <a:chOff x="8524342" y="1674075"/>
                <a:chExt cx="507013" cy="2359987"/>
              </a:xfrm>
            </p:grpSpPr>
            <p:sp>
              <p:nvSpPr>
                <p:cNvPr id="161" name="Google Shape;161;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2" name="Google Shape;162;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 name="Google Shape;163;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4" name="Google Shape;164;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 name="Google Shape;165;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6" name="Google Shape;166;p3"/>
              <p:cNvGrpSpPr/>
              <p:nvPr/>
            </p:nvGrpSpPr>
            <p:grpSpPr>
              <a:xfrm>
                <a:off x="122308" y="68542"/>
                <a:ext cx="8966083" cy="5041129"/>
                <a:chOff x="122308" y="68542"/>
                <a:chExt cx="8966083" cy="5041129"/>
              </a:xfrm>
            </p:grpSpPr>
            <p:grpSp>
              <p:nvGrpSpPr>
                <p:cNvPr id="167" name="Google Shape;167;p3"/>
                <p:cNvGrpSpPr/>
                <p:nvPr/>
              </p:nvGrpSpPr>
              <p:grpSpPr>
                <a:xfrm>
                  <a:off x="122308" y="68542"/>
                  <a:ext cx="8966083" cy="5041129"/>
                  <a:chOff x="122308" y="68542"/>
                  <a:chExt cx="8966083" cy="5041129"/>
                </a:xfrm>
              </p:grpSpPr>
              <p:sp>
                <p:nvSpPr>
                  <p:cNvPr id="168" name="Google Shape;168;p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 name="Google Shape;169;p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 name="Google Shape;170;p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 name="Google Shape;171;p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 name="Google Shape;172;p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 name="Google Shape;173;p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 name="Google Shape;174;p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 name="Google Shape;175;p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6" name="Google Shape;176;p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7" name="Google Shape;177;p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 name="Google Shape;178;p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9" name="Google Shape;179;p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0" name="Google Shape;180;p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 name="Google Shape;181;p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2" name="Google Shape;182;p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3" name="Google Shape;183;p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4" name="Google Shape;184;p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 name="Google Shape;185;p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 name="Google Shape;186;p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 name="Google Shape;187;p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 name="Google Shape;188;p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 name="Google Shape;189;p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 name="Google Shape;190;p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1" name="Google Shape;191;p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 name="Google Shape;192;p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 name="Google Shape;193;p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4" name="Google Shape;194;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5" name="Google Shape;195;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6" name="Google Shape;196;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 name="Google Shape;197;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 name="Google Shape;198;p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 name="Google Shape;199;p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 name="Google Shape;200;p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 name="Google Shape;201;p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2" name="Google Shape;202;p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3" name="Google Shape;203;p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4" name="Google Shape;204;p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 name="Google Shape;205;p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 name="Google Shape;206;p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 name="Google Shape;207;p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 name="Google Shape;208;p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9" name="Google Shape;209;p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 name="Google Shape;210;p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 name="Google Shape;211;p3"/>
                  <p:cNvSpPr/>
                  <p:nvPr/>
                </p:nvSpPr>
                <p:spPr>
                  <a:xfrm rot="2700000">
                    <a:off x="75445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2" name="Google Shape;212;p3"/>
                  <p:cNvSpPr/>
                  <p:nvPr/>
                </p:nvSpPr>
                <p:spPr>
                  <a:xfrm rot="8999773">
                    <a:off x="78946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 name="Google Shape;213;p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 name="Google Shape;214;p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5" name="Google Shape;215;p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6" name="Google Shape;216;p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 name="Google Shape;217;p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18" name="Google Shape;218;p3"/>
                <p:cNvGrpSpPr/>
                <p:nvPr/>
              </p:nvGrpSpPr>
              <p:grpSpPr>
                <a:xfrm rot="10800000">
                  <a:off x="661073" y="1376836"/>
                  <a:ext cx="647001" cy="2151381"/>
                  <a:chOff x="122308" y="2608221"/>
                  <a:chExt cx="647001" cy="2151381"/>
                </a:xfrm>
              </p:grpSpPr>
              <p:sp>
                <p:nvSpPr>
                  <p:cNvPr id="219" name="Google Shape;219;p3"/>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 name="Google Shape;220;p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 name="Google Shape;221;p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2" name="Google Shape;222;p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 name="Google Shape;223;p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 name="Google Shape;224;p3"/>
                  <p:cNvSpPr/>
                  <p:nvPr/>
                </p:nvSpPr>
                <p:spPr>
                  <a:xfrm rot="8999773">
                    <a:off x="6549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225" name="Google Shape;225;p3"/>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7" name="Google Shape;227;p3"/>
          <p:cNvSpPr/>
          <p:nvPr/>
        </p:nvSpPr>
        <p:spPr>
          <a:xfrm>
            <a:off x="948567" y="720000"/>
            <a:ext cx="102948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3"/>
          <p:cNvSpPr txBox="1">
            <a:spLocks noGrp="1"/>
          </p:cNvSpPr>
          <p:nvPr>
            <p:ph type="title"/>
          </p:nvPr>
        </p:nvSpPr>
        <p:spPr>
          <a:xfrm>
            <a:off x="2140433" y="2943584"/>
            <a:ext cx="7911200" cy="177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29" name="Google Shape;229;p3"/>
          <p:cNvSpPr txBox="1">
            <a:spLocks noGrp="1"/>
          </p:cNvSpPr>
          <p:nvPr>
            <p:ph type="title" idx="2" hasCustomPrompt="1"/>
          </p:nvPr>
        </p:nvSpPr>
        <p:spPr>
          <a:xfrm>
            <a:off x="5476584" y="1693767"/>
            <a:ext cx="1238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30" name="Google Shape;230;p3"/>
          <p:cNvSpPr txBox="1">
            <a:spLocks noGrp="1"/>
          </p:cNvSpPr>
          <p:nvPr>
            <p:ph type="subTitle" idx="1"/>
          </p:nvPr>
        </p:nvSpPr>
        <p:spPr>
          <a:xfrm>
            <a:off x="2140533" y="4721184"/>
            <a:ext cx="79112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240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53785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933309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4"/>
        <p:cNvGrpSpPr/>
        <p:nvPr/>
      </p:nvGrpSpPr>
      <p:grpSpPr>
        <a:xfrm>
          <a:off x="0" y="0"/>
          <a:ext cx="0" cy="0"/>
          <a:chOff x="0" y="0"/>
          <a:chExt cx="0" cy="0"/>
        </a:xfrm>
      </p:grpSpPr>
      <p:sp>
        <p:nvSpPr>
          <p:cNvPr id="355" name="Google Shape;355;p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6" name="Google Shape;356;p6"/>
          <p:cNvGrpSpPr/>
          <p:nvPr/>
        </p:nvGrpSpPr>
        <p:grpSpPr>
          <a:xfrm>
            <a:off x="163078" y="91390"/>
            <a:ext cx="11954777" cy="6721505"/>
            <a:chOff x="122308" y="68542"/>
            <a:chExt cx="8966083" cy="5041129"/>
          </a:xfrm>
        </p:grpSpPr>
        <p:sp>
          <p:nvSpPr>
            <p:cNvPr id="357" name="Google Shape;357;p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58" name="Google Shape;358;p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59" name="Google Shape;359;p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60" name="Google Shape;360;p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1" name="Google Shape;361;p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2" name="Google Shape;362;p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3" name="Google Shape;363;p6"/>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65" name="Google Shape;365;p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66" name="Google Shape;366;p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67" name="Google Shape;367;p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68" name="Google Shape;368;p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69" name="Google Shape;369;p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1" name="Google Shape;371;p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2" name="Google Shape;372;p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73" name="Google Shape;373;p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74" name="Google Shape;374;p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5" name="Google Shape;375;p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76" name="Google Shape;376;p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77" name="Google Shape;377;p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78" name="Google Shape;378;p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79" name="Google Shape;379;p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80" name="Google Shape;380;p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1" name="Google Shape;381;p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2" name="Google Shape;382;p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3" name="Google Shape;383;p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4" name="Google Shape;384;p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85" name="Google Shape;385;p6"/>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86" name="Google Shape;386;p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87" name="Google Shape;387;p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88" name="Google Shape;388;p6"/>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89" name="Google Shape;389;p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0" name="Google Shape;390;p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91" name="Google Shape;391;p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92" name="Google Shape;392;p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93" name="Google Shape;393;p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4" name="Google Shape;394;p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95" name="Google Shape;395;p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96" name="Google Shape;396;p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97" name="Google Shape;397;p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98" name="Google Shape;398;p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99" name="Google Shape;399;p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0" name="Google Shape;400;p6"/>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01" name="Google Shape;401;p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2" name="Google Shape;402;p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3" name="Google Shape;403;p6"/>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04" name="Google Shape;404;p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05" name="Google Shape;405;p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06" name="Google Shape;406;p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07" name="Google Shape;407;p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08" name="Google Shape;408;p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09" name="Google Shape;409;p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410" name="Google Shape;410;p6"/>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47601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830848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303866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1AC5-7CA2-4913-A7C9-FD2CDBACFC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8702A97-A0DE-4E9E-92CB-21E5B5C43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88B284-73C6-4681-BFFC-09A2E0AE7413}"/>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5" name="Footer Placeholder 4">
            <a:extLst>
              <a:ext uri="{FF2B5EF4-FFF2-40B4-BE49-F238E27FC236}">
                <a16:creationId xmlns:a16="http://schemas.microsoft.com/office/drawing/2014/main" id="{96325894-790D-4FC1-A34F-E5E630B61B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309538-6B5C-4CBF-A22F-32FC195E2B6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99302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6"/>
        <p:cNvGrpSpPr/>
        <p:nvPr/>
      </p:nvGrpSpPr>
      <p:grpSpPr>
        <a:xfrm>
          <a:off x="0" y="0"/>
          <a:ext cx="0" cy="0"/>
          <a:chOff x="0" y="0"/>
          <a:chExt cx="0" cy="0"/>
        </a:xfrm>
      </p:grpSpPr>
      <p:grpSp>
        <p:nvGrpSpPr>
          <p:cNvPr id="687" name="Google Shape;687;p9"/>
          <p:cNvGrpSpPr/>
          <p:nvPr/>
        </p:nvGrpSpPr>
        <p:grpSpPr>
          <a:xfrm rot="10800000">
            <a:off x="163078" y="91390"/>
            <a:ext cx="11954777" cy="6721505"/>
            <a:chOff x="122308" y="68542"/>
            <a:chExt cx="8966083" cy="5041129"/>
          </a:xfrm>
        </p:grpSpPr>
        <p:grpSp>
          <p:nvGrpSpPr>
            <p:cNvPr id="688" name="Google Shape;688;p9"/>
            <p:cNvGrpSpPr/>
            <p:nvPr/>
          </p:nvGrpSpPr>
          <p:grpSpPr>
            <a:xfrm>
              <a:off x="122308" y="68542"/>
              <a:ext cx="8966083" cy="5041129"/>
              <a:chOff x="122308" y="68542"/>
              <a:chExt cx="8966083" cy="5041129"/>
            </a:xfrm>
          </p:grpSpPr>
          <p:grpSp>
            <p:nvGrpSpPr>
              <p:cNvPr id="689" name="Google Shape;689;p9"/>
              <p:cNvGrpSpPr/>
              <p:nvPr/>
            </p:nvGrpSpPr>
            <p:grpSpPr>
              <a:xfrm rot="10800000">
                <a:off x="7894792" y="398400"/>
                <a:ext cx="888013" cy="1790004"/>
                <a:chOff x="8067142" y="2833934"/>
                <a:chExt cx="888013" cy="1790004"/>
              </a:xfrm>
            </p:grpSpPr>
            <p:sp>
              <p:nvSpPr>
                <p:cNvPr id="690" name="Google Shape;690;p9"/>
                <p:cNvSpPr/>
                <p:nvPr/>
              </p:nvSpPr>
              <p:spPr>
                <a:xfrm rot="2700000">
                  <a:off x="80647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691" name="Google Shape;691;p9"/>
                <p:cNvSpPr/>
                <p:nvPr/>
              </p:nvSpPr>
              <p:spPr>
                <a:xfrm rot="-5400000">
                  <a:off x="8878228" y="45470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692" name="Google Shape;692;p9"/>
              <p:cNvGrpSpPr/>
              <p:nvPr/>
            </p:nvGrpSpPr>
            <p:grpSpPr>
              <a:xfrm>
                <a:off x="122308" y="68542"/>
                <a:ext cx="8966083" cy="5041129"/>
                <a:chOff x="122308" y="68542"/>
                <a:chExt cx="8966083" cy="5041129"/>
              </a:xfrm>
            </p:grpSpPr>
            <p:grpSp>
              <p:nvGrpSpPr>
                <p:cNvPr id="693" name="Google Shape;693;p9"/>
                <p:cNvGrpSpPr/>
                <p:nvPr/>
              </p:nvGrpSpPr>
              <p:grpSpPr>
                <a:xfrm>
                  <a:off x="122308" y="68542"/>
                  <a:ext cx="8966083" cy="5041129"/>
                  <a:chOff x="122308" y="68542"/>
                  <a:chExt cx="8966083" cy="5041129"/>
                </a:xfrm>
              </p:grpSpPr>
              <p:sp>
                <p:nvSpPr>
                  <p:cNvPr id="694" name="Google Shape;694;p9"/>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95" name="Google Shape;695;p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696" name="Google Shape;696;p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97" name="Google Shape;697;p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698" name="Google Shape;698;p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99" name="Google Shape;699;p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00" name="Google Shape;700;p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1" name="Google Shape;701;p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02" name="Google Shape;702;p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3" name="Google Shape;703;p9"/>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4" name="Google Shape;704;p9"/>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05" name="Google Shape;705;p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06" name="Google Shape;706;p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07" name="Google Shape;707;p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08" name="Google Shape;708;p9"/>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09" name="Google Shape;709;p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0" name="Google Shape;710;p9"/>
                  <p:cNvSpPr/>
                  <p:nvPr/>
                </p:nvSpPr>
                <p:spPr>
                  <a:xfrm rot="-5400000">
                    <a:off x="21010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11" name="Google Shape;711;p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2" name="Google Shape;712;p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13" name="Google Shape;713;p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14" name="Google Shape;714;p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15" name="Google Shape;715;p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16" name="Google Shape;716;p9"/>
                  <p:cNvSpPr/>
                  <p:nvPr/>
                </p:nvSpPr>
                <p:spPr>
                  <a:xfrm rot="8100000" flipH="1">
                    <a:off x="86083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17" name="Google Shape;717;p9"/>
                  <p:cNvSpPr/>
                  <p:nvPr/>
                </p:nvSpPr>
                <p:spPr>
                  <a:xfrm rot="-10594826" flipH="1">
                    <a:off x="89022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18" name="Google Shape;718;p9"/>
                  <p:cNvSpPr/>
                  <p:nvPr/>
                </p:nvSpPr>
                <p:spPr>
                  <a:xfrm>
                    <a:off x="8631314" y="9723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19" name="Google Shape;719;p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720" name="Google Shape;720;p9"/>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1" name="Google Shape;721;p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22" name="Google Shape;722;p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3" name="Google Shape;723;p9"/>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24" name="Google Shape;724;p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5" name="Google Shape;725;p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26" name="Google Shape;726;p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27" name="Google Shape;727;p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28" name="Google Shape;728;p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29" name="Google Shape;729;p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30" name="Google Shape;730;p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1" name="Google Shape;731;p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2" name="Google Shape;732;p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33" name="Google Shape;733;p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34" name="Google Shape;734;p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35" name="Google Shape;735;p9"/>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36" name="Google Shape;736;p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37" name="Google Shape;737;p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38" name="Google Shape;738;p9"/>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39" name="Google Shape;739;p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40" name="Google Shape;740;p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41" name="Google Shape;741;p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2" name="Google Shape;742;p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43" name="Google Shape;743;p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44" name="Google Shape;744;p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745" name="Google Shape;745;p9"/>
                <p:cNvGrpSpPr/>
                <p:nvPr/>
              </p:nvGrpSpPr>
              <p:grpSpPr>
                <a:xfrm rot="10800000">
                  <a:off x="584873" y="1376836"/>
                  <a:ext cx="6376847" cy="3550539"/>
                  <a:chOff x="-5531338" y="1209062"/>
                  <a:chExt cx="6376847" cy="3550539"/>
                </a:xfrm>
              </p:grpSpPr>
              <p:sp>
                <p:nvSpPr>
                  <p:cNvPr id="746" name="Google Shape;746;p9"/>
                  <p:cNvSpPr/>
                  <p:nvPr/>
                </p:nvSpPr>
                <p:spPr>
                  <a:xfrm rot="2700000">
                    <a:off x="-442209" y="1422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47" name="Google Shape;747;p9"/>
                  <p:cNvSpPr/>
                  <p:nvPr/>
                </p:nvSpPr>
                <p:spPr>
                  <a:xfrm rot="-7200227">
                    <a:off x="253029" y="138657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48" name="Google Shape;748;p9"/>
                  <p:cNvSpPr/>
                  <p:nvPr/>
                </p:nvSpPr>
                <p:spPr>
                  <a:xfrm rot="8100000">
                    <a:off x="-4955417" y="129195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49" name="Google Shape;749;p9"/>
                  <p:cNvSpPr/>
                  <p:nvPr/>
                </p:nvSpPr>
                <p:spPr>
                  <a:xfrm rot="8100000">
                    <a:off x="-5533766" y="124285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50" name="Google Shape;750;p9"/>
                  <p:cNvSpPr/>
                  <p:nvPr/>
                </p:nvSpPr>
                <p:spPr>
                  <a:xfrm rot="6300406">
                    <a:off x="6644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51" name="Google Shape;751;p9"/>
                  <p:cNvSpPr/>
                  <p:nvPr/>
                </p:nvSpPr>
                <p:spPr>
                  <a:xfrm rot="8999773">
                    <a:off x="731172" y="29044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752" name="Google Shape;752;p9"/>
            <p:cNvSpPr/>
            <p:nvPr/>
          </p:nvSpPr>
          <p:spPr>
            <a:xfrm rot="-2059813">
              <a:off x="385089" y="4201469"/>
              <a:ext cx="193630" cy="183896"/>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rot="1827662">
              <a:off x="8404975" y="337459"/>
              <a:ext cx="193509" cy="183835"/>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4" name="Google Shape;754;p9"/>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5" name="Google Shape;755;p9"/>
          <p:cNvSpPr txBox="1">
            <a:spLocks noGrp="1"/>
          </p:cNvSpPr>
          <p:nvPr>
            <p:ph type="title"/>
          </p:nvPr>
        </p:nvSpPr>
        <p:spPr>
          <a:xfrm>
            <a:off x="3189200" y="1800333"/>
            <a:ext cx="5813600" cy="148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9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6" name="Google Shape;756;p9"/>
          <p:cNvSpPr txBox="1">
            <a:spLocks noGrp="1"/>
          </p:cNvSpPr>
          <p:nvPr>
            <p:ph type="subTitle" idx="1"/>
          </p:nvPr>
        </p:nvSpPr>
        <p:spPr>
          <a:xfrm>
            <a:off x="3189233" y="3436067"/>
            <a:ext cx="5813600" cy="162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2947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57"/>
        <p:cNvGrpSpPr/>
        <p:nvPr/>
      </p:nvGrpSpPr>
      <p:grpSpPr>
        <a:xfrm>
          <a:off x="0" y="0"/>
          <a:ext cx="0" cy="0"/>
          <a:chOff x="0" y="0"/>
          <a:chExt cx="0" cy="0"/>
        </a:xfrm>
      </p:grpSpPr>
      <p:sp>
        <p:nvSpPr>
          <p:cNvPr id="758" name="Google Shape;758;p10"/>
          <p:cNvSpPr/>
          <p:nvPr/>
        </p:nvSpPr>
        <p:spPr>
          <a:xfrm>
            <a:off x="227067" y="921900"/>
            <a:ext cx="6355776" cy="2798109"/>
          </a:xfrm>
          <a:custGeom>
            <a:avLst/>
            <a:gdLst/>
            <a:ahLst/>
            <a:cxnLst/>
            <a:rect l="l" t="t" r="r" b="b"/>
            <a:pathLst>
              <a:path w="194109" h="85937" extrusionOk="0">
                <a:moveTo>
                  <a:pt x="9511" y="44211"/>
                </a:moveTo>
                <a:cubicBezTo>
                  <a:pt x="12538" y="42065"/>
                  <a:pt x="18362" y="46051"/>
                  <a:pt x="18707" y="47660"/>
                </a:cubicBezTo>
                <a:cubicBezTo>
                  <a:pt x="19052" y="49269"/>
                  <a:pt x="14530" y="56128"/>
                  <a:pt x="11580" y="53867"/>
                </a:cubicBezTo>
                <a:cubicBezTo>
                  <a:pt x="8630" y="51606"/>
                  <a:pt x="62" y="41183"/>
                  <a:pt x="1005" y="34095"/>
                </a:cubicBezTo>
                <a:cubicBezTo>
                  <a:pt x="1948" y="27007"/>
                  <a:pt x="4010" y="15889"/>
                  <a:pt x="17236" y="11341"/>
                </a:cubicBezTo>
                <a:cubicBezTo>
                  <a:pt x="30462" y="6793"/>
                  <a:pt x="58881" y="8695"/>
                  <a:pt x="80360" y="6806"/>
                </a:cubicBezTo>
                <a:cubicBezTo>
                  <a:pt x="101840" y="4917"/>
                  <a:pt x="128842" y="100"/>
                  <a:pt x="146113" y="5"/>
                </a:cubicBezTo>
                <a:cubicBezTo>
                  <a:pt x="163384" y="-89"/>
                  <a:pt x="176009" y="1232"/>
                  <a:pt x="183987" y="6239"/>
                </a:cubicBezTo>
                <a:cubicBezTo>
                  <a:pt x="191965" y="11246"/>
                  <a:pt x="194770" y="23451"/>
                  <a:pt x="193981" y="30045"/>
                </a:cubicBezTo>
                <a:cubicBezTo>
                  <a:pt x="193192" y="36639"/>
                  <a:pt x="181357" y="40058"/>
                  <a:pt x="179253" y="45801"/>
                </a:cubicBezTo>
                <a:cubicBezTo>
                  <a:pt x="177149" y="51544"/>
                  <a:pt x="187231" y="58289"/>
                  <a:pt x="181357" y="64505"/>
                </a:cubicBezTo>
                <a:cubicBezTo>
                  <a:pt x="175483" y="70721"/>
                  <a:pt x="169853" y="79926"/>
                  <a:pt x="144009" y="83096"/>
                </a:cubicBezTo>
                <a:cubicBezTo>
                  <a:pt x="118165" y="86266"/>
                  <a:pt x="50205" y="87285"/>
                  <a:pt x="26294" y="83525"/>
                </a:cubicBezTo>
                <a:cubicBezTo>
                  <a:pt x="2383" y="79765"/>
                  <a:pt x="3342" y="67086"/>
                  <a:pt x="545" y="60534"/>
                </a:cubicBezTo>
                <a:cubicBezTo>
                  <a:pt x="-2252" y="53982"/>
                  <a:pt x="6484" y="46357"/>
                  <a:pt x="9511" y="44211"/>
                </a:cubicBezTo>
                <a:close/>
              </a:path>
            </a:pathLst>
          </a:custGeom>
          <a:noFill/>
          <a:ln w="9525" cap="flat" cmpd="sng">
            <a:solidFill>
              <a:schemeClr val="dk1"/>
            </a:solidFill>
            <a:prstDash val="dash"/>
            <a:round/>
            <a:headEnd type="none" w="med" len="med"/>
            <a:tailEnd type="none" w="med" len="med"/>
          </a:ln>
        </p:spPr>
      </p:sp>
      <p:grpSp>
        <p:nvGrpSpPr>
          <p:cNvPr id="759" name="Google Shape;759;p10"/>
          <p:cNvGrpSpPr/>
          <p:nvPr/>
        </p:nvGrpSpPr>
        <p:grpSpPr>
          <a:xfrm>
            <a:off x="831001" y="291934"/>
            <a:ext cx="10961567" cy="4702300"/>
            <a:chOff x="623250" y="218950"/>
            <a:chExt cx="8221175" cy="3526725"/>
          </a:xfrm>
        </p:grpSpPr>
        <p:sp>
          <p:nvSpPr>
            <p:cNvPr id="760" name="Google Shape;760;p10"/>
            <p:cNvSpPr/>
            <p:nvPr/>
          </p:nvSpPr>
          <p:spPr>
            <a:xfrm>
              <a:off x="8650925" y="19619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10"/>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10"/>
            <p:cNvSpPr/>
            <p:nvPr/>
          </p:nvSpPr>
          <p:spPr>
            <a:xfrm>
              <a:off x="623250" y="35617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10"/>
          <p:cNvGrpSpPr/>
          <p:nvPr/>
        </p:nvGrpSpPr>
        <p:grpSpPr>
          <a:xfrm>
            <a:off x="-279001" y="720014"/>
            <a:ext cx="12470991" cy="3295391"/>
            <a:chOff x="-209251" y="540010"/>
            <a:chExt cx="9353243" cy="2471543"/>
          </a:xfrm>
        </p:grpSpPr>
        <p:sp>
          <p:nvSpPr>
            <p:cNvPr id="764" name="Google Shape;764;p10"/>
            <p:cNvSpPr/>
            <p:nvPr/>
          </p:nvSpPr>
          <p:spPr>
            <a:xfrm>
              <a:off x="-209251"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5" name="Google Shape;765;p10"/>
            <p:cNvSpPr/>
            <p:nvPr/>
          </p:nvSpPr>
          <p:spPr>
            <a:xfrm>
              <a:off x="8214749" y="54001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6" name="Google Shape;766;p10"/>
            <p:cNvSpPr/>
            <p:nvPr/>
          </p:nvSpPr>
          <p:spPr>
            <a:xfrm>
              <a:off x="1496625" y="269930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sp>
          <p:nvSpPr>
            <p:cNvPr id="767" name="Google Shape;767;p10"/>
            <p:cNvSpPr/>
            <p:nvPr/>
          </p:nvSpPr>
          <p:spPr>
            <a:xfrm>
              <a:off x="7225074" y="1224835"/>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pt-PT" sz="2400"/>
                <a:t> </a:t>
              </a:r>
              <a:endParaRPr sz="2400"/>
            </a:p>
          </p:txBody>
        </p:sp>
      </p:grpSp>
      <p:sp>
        <p:nvSpPr>
          <p:cNvPr id="768" name="Google Shape;768;p10"/>
          <p:cNvSpPr txBox="1">
            <a:spLocks noGrp="1"/>
          </p:cNvSpPr>
          <p:nvPr>
            <p:ph type="title"/>
          </p:nvPr>
        </p:nvSpPr>
        <p:spPr>
          <a:xfrm>
            <a:off x="960000" y="1286100"/>
            <a:ext cx="5056800" cy="211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667">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769" name="Google Shape;769;p10"/>
          <p:cNvGrpSpPr/>
          <p:nvPr/>
        </p:nvGrpSpPr>
        <p:grpSpPr>
          <a:xfrm>
            <a:off x="381051" y="5452000"/>
            <a:ext cx="1157900" cy="686000"/>
            <a:chOff x="2575700" y="1885000"/>
            <a:chExt cx="868425" cy="514500"/>
          </a:xfrm>
        </p:grpSpPr>
        <p:sp>
          <p:nvSpPr>
            <p:cNvPr id="770" name="Google Shape;770;p10"/>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10"/>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10"/>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10"/>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82059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426212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754200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92097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42488888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24412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040"/>
        <p:cNvGrpSpPr/>
        <p:nvPr/>
      </p:nvGrpSpPr>
      <p:grpSpPr>
        <a:xfrm>
          <a:off x="0" y="0"/>
          <a:ext cx="0" cy="0"/>
          <a:chOff x="0" y="0"/>
          <a:chExt cx="0" cy="0"/>
        </a:xfrm>
      </p:grpSpPr>
      <p:grpSp>
        <p:nvGrpSpPr>
          <p:cNvPr id="1041" name="Google Shape;1041;p16"/>
          <p:cNvGrpSpPr/>
          <p:nvPr/>
        </p:nvGrpSpPr>
        <p:grpSpPr>
          <a:xfrm flipH="1">
            <a:off x="163078" y="91390"/>
            <a:ext cx="11860749" cy="6623228"/>
            <a:chOff x="135794" y="68542"/>
            <a:chExt cx="8895562" cy="4967421"/>
          </a:xfrm>
        </p:grpSpPr>
        <p:grpSp>
          <p:nvGrpSpPr>
            <p:cNvPr id="1042" name="Google Shape;1042;p16"/>
            <p:cNvGrpSpPr/>
            <p:nvPr/>
          </p:nvGrpSpPr>
          <p:grpSpPr>
            <a:xfrm>
              <a:off x="135794" y="68542"/>
              <a:ext cx="8895562" cy="4967421"/>
              <a:chOff x="135794" y="68542"/>
              <a:chExt cx="8895562" cy="4967421"/>
            </a:xfrm>
          </p:grpSpPr>
          <p:grpSp>
            <p:nvGrpSpPr>
              <p:cNvPr id="1043" name="Google Shape;1043;p16"/>
              <p:cNvGrpSpPr/>
              <p:nvPr/>
            </p:nvGrpSpPr>
            <p:grpSpPr>
              <a:xfrm>
                <a:off x="135794" y="68542"/>
                <a:ext cx="8895562" cy="4967421"/>
                <a:chOff x="135794" y="68542"/>
                <a:chExt cx="8895562" cy="4967421"/>
              </a:xfrm>
            </p:grpSpPr>
            <p:grpSp>
              <p:nvGrpSpPr>
                <p:cNvPr id="1044" name="Google Shape;1044;p16"/>
                <p:cNvGrpSpPr/>
                <p:nvPr/>
              </p:nvGrpSpPr>
              <p:grpSpPr>
                <a:xfrm rot="10800000">
                  <a:off x="7868647" y="1236600"/>
                  <a:ext cx="456959" cy="2111662"/>
                  <a:chOff x="8524342" y="1674075"/>
                  <a:chExt cx="456959" cy="2111662"/>
                </a:xfrm>
              </p:grpSpPr>
              <p:sp>
                <p:nvSpPr>
                  <p:cNvPr id="1045" name="Google Shape;1045;p16"/>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46" name="Google Shape;1046;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47" name="Google Shape;1047;p1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48" name="Google Shape;1048;p16"/>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049" name="Google Shape;1049;p16"/>
                <p:cNvGrpSpPr/>
                <p:nvPr/>
              </p:nvGrpSpPr>
              <p:grpSpPr>
                <a:xfrm>
                  <a:off x="135794" y="68542"/>
                  <a:ext cx="8895562" cy="4967421"/>
                  <a:chOff x="135794" y="68542"/>
                  <a:chExt cx="8895562" cy="4967421"/>
                </a:xfrm>
              </p:grpSpPr>
              <p:grpSp>
                <p:nvGrpSpPr>
                  <p:cNvPr id="1050" name="Google Shape;1050;p16"/>
                  <p:cNvGrpSpPr/>
                  <p:nvPr/>
                </p:nvGrpSpPr>
                <p:grpSpPr>
                  <a:xfrm>
                    <a:off x="135794" y="68542"/>
                    <a:ext cx="8895562" cy="4967421"/>
                    <a:chOff x="135794" y="68542"/>
                    <a:chExt cx="8895562" cy="4967421"/>
                  </a:xfrm>
                </p:grpSpPr>
                <p:sp>
                  <p:nvSpPr>
                    <p:cNvPr id="1051" name="Google Shape;1051;p1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2" name="Google Shape;1052;p16"/>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53" name="Google Shape;1053;p1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4" name="Google Shape;1054;p1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55" name="Google Shape;1055;p1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56" name="Google Shape;1056;p16"/>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57" name="Google Shape;1057;p16"/>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58" name="Google Shape;1058;p16"/>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59" name="Google Shape;1059;p16"/>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0" name="Google Shape;1060;p16"/>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1" name="Google Shape;1061;p16"/>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62" name="Google Shape;1062;p16"/>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63" name="Google Shape;1063;p1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64" name="Google Shape;1064;p1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65" name="Google Shape;1065;p1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6" name="Google Shape;1066;p16"/>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67" name="Google Shape;1067;p1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68" name="Google Shape;1068;p1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69" name="Google Shape;1069;p16"/>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0" name="Google Shape;1070;p16"/>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1" name="Google Shape;1071;p16"/>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72" name="Google Shape;1072;p16"/>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73" name="Google Shape;1073;p16"/>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4" name="Google Shape;1074;p16"/>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75" name="Google Shape;1075;p1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6" name="Google Shape;1076;p16"/>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77" name="Google Shape;1077;p1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78" name="Google Shape;1078;p1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79" name="Google Shape;1079;p1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80" name="Google Shape;1080;p16"/>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81" name="Google Shape;1081;p16"/>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2" name="Google Shape;1082;p1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83" name="Google Shape;1083;p16"/>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4" name="Google Shape;1084;p1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85" name="Google Shape;1085;p16"/>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86" name="Google Shape;1086;p16"/>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87" name="Google Shape;1087;p16"/>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88" name="Google Shape;1088;p16"/>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89" name="Google Shape;1089;p16"/>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0" name="Google Shape;1090;p16"/>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1" name="Google Shape;1091;p16"/>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92" name="Google Shape;1092;p16"/>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93" name="Google Shape;1093;p16"/>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94" name="Google Shape;1094;p16"/>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95" name="Google Shape;1095;p16"/>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96" name="Google Shape;1096;p16"/>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097" name="Google Shape;1097;p16"/>
                  <p:cNvGrpSpPr/>
                  <p:nvPr/>
                </p:nvGrpSpPr>
                <p:grpSpPr>
                  <a:xfrm rot="10800000">
                    <a:off x="1132858" y="911298"/>
                    <a:ext cx="1533329" cy="1542048"/>
                    <a:chOff x="-1235806" y="3683092"/>
                    <a:chExt cx="1533329" cy="1542048"/>
                  </a:xfrm>
                </p:grpSpPr>
                <p:sp>
                  <p:nvSpPr>
                    <p:cNvPr id="1098" name="Google Shape;1098;p16"/>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99" name="Google Shape;1099;p16"/>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0" name="Google Shape;1100;p16"/>
                    <p:cNvSpPr/>
                    <p:nvPr/>
                  </p:nvSpPr>
                  <p:spPr>
                    <a:xfrm rot="6300406">
                      <a:off x="2072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01" name="Google Shape;1101;p16"/>
              <p:cNvSpPr/>
              <p:nvPr/>
            </p:nvSpPr>
            <p:spPr>
              <a:xfrm>
                <a:off x="623250" y="43764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3" name="Google Shape;1103;p16"/>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4" name="Google Shape;1104;p16"/>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5" name="Google Shape;1105;p16"/>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06" name="Google Shape;1106;p16"/>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07" name="Google Shape;1107;p16"/>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08" name="Google Shape;1108;p16"/>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09" name="Google Shape;1109;p16"/>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10" name="Google Shape;1110;p16"/>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11" name="Google Shape;1111;p16"/>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12" name="Google Shape;1112;p1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16"/>
          <p:cNvSpPr txBox="1">
            <a:spLocks noGrp="1"/>
          </p:cNvSpPr>
          <p:nvPr>
            <p:ph type="subTitle" idx="1"/>
          </p:nvPr>
        </p:nvSpPr>
        <p:spPr>
          <a:xfrm>
            <a:off x="1297533" y="3746200"/>
            <a:ext cx="48620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0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14" name="Google Shape;1114;p16"/>
          <p:cNvSpPr txBox="1">
            <a:spLocks noGrp="1"/>
          </p:cNvSpPr>
          <p:nvPr>
            <p:ph type="title"/>
          </p:nvPr>
        </p:nvSpPr>
        <p:spPr>
          <a:xfrm>
            <a:off x="1297533" y="1579000"/>
            <a:ext cx="4862000" cy="21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92484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1115"/>
        <p:cNvGrpSpPr/>
        <p:nvPr/>
      </p:nvGrpSpPr>
      <p:grpSpPr>
        <a:xfrm>
          <a:off x="0" y="0"/>
          <a:ext cx="0" cy="0"/>
          <a:chOff x="0" y="0"/>
          <a:chExt cx="0" cy="0"/>
        </a:xfrm>
      </p:grpSpPr>
      <p:grpSp>
        <p:nvGrpSpPr>
          <p:cNvPr id="1116" name="Google Shape;1116;p17"/>
          <p:cNvGrpSpPr/>
          <p:nvPr/>
        </p:nvGrpSpPr>
        <p:grpSpPr>
          <a:xfrm flipH="1">
            <a:off x="163078" y="91390"/>
            <a:ext cx="11860749" cy="6623228"/>
            <a:chOff x="135794" y="68542"/>
            <a:chExt cx="8895562" cy="4967421"/>
          </a:xfrm>
        </p:grpSpPr>
        <p:grpSp>
          <p:nvGrpSpPr>
            <p:cNvPr id="1117" name="Google Shape;1117;p17"/>
            <p:cNvGrpSpPr/>
            <p:nvPr/>
          </p:nvGrpSpPr>
          <p:grpSpPr>
            <a:xfrm>
              <a:off x="135794" y="68542"/>
              <a:ext cx="8895562" cy="4967421"/>
              <a:chOff x="135794" y="68542"/>
              <a:chExt cx="8895562" cy="4967421"/>
            </a:xfrm>
          </p:grpSpPr>
          <p:grpSp>
            <p:nvGrpSpPr>
              <p:cNvPr id="1118" name="Google Shape;1118;p17"/>
              <p:cNvGrpSpPr/>
              <p:nvPr/>
            </p:nvGrpSpPr>
            <p:grpSpPr>
              <a:xfrm>
                <a:off x="135794" y="68542"/>
                <a:ext cx="8895562" cy="4967421"/>
                <a:chOff x="135794" y="68542"/>
                <a:chExt cx="8895562" cy="4967421"/>
              </a:xfrm>
            </p:grpSpPr>
            <p:grpSp>
              <p:nvGrpSpPr>
                <p:cNvPr id="1119" name="Google Shape;1119;p17"/>
                <p:cNvGrpSpPr/>
                <p:nvPr/>
              </p:nvGrpSpPr>
              <p:grpSpPr>
                <a:xfrm rot="10800000">
                  <a:off x="7132792" y="855600"/>
                  <a:ext cx="1192813" cy="2492662"/>
                  <a:chOff x="8524342" y="1674075"/>
                  <a:chExt cx="1192813" cy="2492662"/>
                </a:xfrm>
              </p:grpSpPr>
              <p:sp>
                <p:nvSpPr>
                  <p:cNvPr id="1120" name="Google Shape;1120;p17"/>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121" name="Google Shape;1121;p1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22" name="Google Shape;1122;p1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23" name="Google Shape;1123;p17"/>
                  <p:cNvSpPr/>
                  <p:nvPr/>
                </p:nvSpPr>
                <p:spPr>
                  <a:xfrm rot="-5400000">
                    <a:off x="9640228" y="4089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124" name="Google Shape;1124;p17"/>
                <p:cNvGrpSpPr/>
                <p:nvPr/>
              </p:nvGrpSpPr>
              <p:grpSpPr>
                <a:xfrm>
                  <a:off x="135794" y="68542"/>
                  <a:ext cx="8895562" cy="4967421"/>
                  <a:chOff x="135794" y="68542"/>
                  <a:chExt cx="8895562" cy="4967421"/>
                </a:xfrm>
              </p:grpSpPr>
              <p:grpSp>
                <p:nvGrpSpPr>
                  <p:cNvPr id="1125" name="Google Shape;1125;p17"/>
                  <p:cNvGrpSpPr/>
                  <p:nvPr/>
                </p:nvGrpSpPr>
                <p:grpSpPr>
                  <a:xfrm>
                    <a:off x="135794" y="68542"/>
                    <a:ext cx="8895562" cy="4967421"/>
                    <a:chOff x="135794" y="68542"/>
                    <a:chExt cx="8895562" cy="4967421"/>
                  </a:xfrm>
                </p:grpSpPr>
                <p:sp>
                  <p:nvSpPr>
                    <p:cNvPr id="1126" name="Google Shape;1126;p1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27" name="Google Shape;1127;p17"/>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28" name="Google Shape;1128;p1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29" name="Google Shape;1129;p17"/>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30" name="Google Shape;1130;p1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31" name="Google Shape;1131;p17"/>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32" name="Google Shape;1132;p17"/>
                    <p:cNvSpPr/>
                    <p:nvPr/>
                  </p:nvSpPr>
                  <p:spPr>
                    <a:xfrm rot="-900406" flipH="1">
                      <a:off x="5002410" y="10146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33" name="Google Shape;1133;p17"/>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34" name="Google Shape;1134;p17"/>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135" name="Google Shape;1135;p17"/>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36" name="Google Shape;1136;p17"/>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37" name="Google Shape;1137;p1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38" name="Google Shape;1138;p1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139" name="Google Shape;1139;p1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140" name="Google Shape;1140;p1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41" name="Google Shape;1141;p17"/>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42" name="Google Shape;1142;p1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143" name="Google Shape;1143;p1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44" name="Google Shape;1144;p17"/>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45" name="Google Shape;1145;p17"/>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46" name="Google Shape;1146;p1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147" name="Google Shape;1147;p17"/>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48" name="Google Shape;1148;p17"/>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149" name="Google Shape;1149;p1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50" name="Google Shape;1150;p17"/>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51" name="Google Shape;1151;p1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52" name="Google Shape;1152;p1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53" name="Google Shape;1153;p1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54" name="Google Shape;1154;p17"/>
                    <p:cNvSpPr/>
                    <p:nvPr/>
                  </p:nvSpPr>
                  <p:spPr>
                    <a:xfrm rot="8100000" flipH="1">
                      <a:off x="8826469" y="424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55" name="Google Shape;1155;p17"/>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56" name="Google Shape;1156;p1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57" name="Google Shape;1157;p17"/>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58" name="Google Shape;1158;p1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59" name="Google Shape;1159;p17"/>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60" name="Google Shape;1160;p17"/>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61" name="Google Shape;1161;p17"/>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62" name="Google Shape;1162;p17"/>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163" name="Google Shape;1163;p17"/>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164" name="Google Shape;1164;p17"/>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65" name="Google Shape;1165;p17"/>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166" name="Google Shape;1166;p17"/>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167" name="Google Shape;1167;p17"/>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68" name="Google Shape;1168;p17"/>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69" name="Google Shape;1169;p17"/>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170" name="Google Shape;1170;p17"/>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171" name="Google Shape;1171;p17"/>
                  <p:cNvGrpSpPr/>
                  <p:nvPr/>
                </p:nvGrpSpPr>
                <p:grpSpPr>
                  <a:xfrm rot="10800000">
                    <a:off x="657960" y="767236"/>
                    <a:ext cx="3061268" cy="3895909"/>
                    <a:chOff x="-2288847" y="1473292"/>
                    <a:chExt cx="3061268" cy="3895909"/>
                  </a:xfrm>
                </p:grpSpPr>
                <p:sp>
                  <p:nvSpPr>
                    <p:cNvPr id="1172" name="Google Shape;1172;p17"/>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173" name="Google Shape;1173;p17"/>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74" name="Google Shape;1174;p17"/>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175" name="Google Shape;1175;p17"/>
              <p:cNvSpPr/>
              <p:nvPr/>
            </p:nvSpPr>
            <p:spPr>
              <a:xfrm>
                <a:off x="1004250" y="41478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7"/>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7" name="Google Shape;1177;p17"/>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78" name="Google Shape;1178;p17"/>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79" name="Google Shape;1179;p17"/>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80" name="Google Shape;1180;p17"/>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181" name="Google Shape;1181;p17"/>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82" name="Google Shape;1182;p17"/>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183" name="Google Shape;1183;p17"/>
          <p:cNvSpPr/>
          <p:nvPr/>
        </p:nvSpPr>
        <p:spPr>
          <a:xfrm>
            <a:off x="5476506" y="51183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17"/>
          <p:cNvSpPr/>
          <p:nvPr/>
        </p:nvSpPr>
        <p:spPr>
          <a:xfrm flipH="1">
            <a:off x="5966985" y="56321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5" name="Google Shape;1185;p17"/>
          <p:cNvGrpSpPr/>
          <p:nvPr/>
        </p:nvGrpSpPr>
        <p:grpSpPr>
          <a:xfrm flipH="1">
            <a:off x="1217285" y="827167"/>
            <a:ext cx="9648600" cy="346800"/>
            <a:chOff x="1004250" y="4147875"/>
            <a:chExt cx="7236450" cy="260100"/>
          </a:xfrm>
        </p:grpSpPr>
        <p:sp>
          <p:nvSpPr>
            <p:cNvPr id="1186" name="Google Shape;1186;p17"/>
            <p:cNvSpPr/>
            <p:nvPr/>
          </p:nvSpPr>
          <p:spPr>
            <a:xfrm>
              <a:off x="1004250" y="414787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7"/>
            <p:cNvSpPr/>
            <p:nvPr/>
          </p:nvSpPr>
          <p:spPr>
            <a:xfrm>
              <a:off x="804720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8" name="Google Shape;1188;p17"/>
          <p:cNvSpPr txBox="1">
            <a:spLocks noGrp="1"/>
          </p:cNvSpPr>
          <p:nvPr>
            <p:ph type="subTitle" idx="1"/>
          </p:nvPr>
        </p:nvSpPr>
        <p:spPr>
          <a:xfrm>
            <a:off x="1416200" y="3335851"/>
            <a:ext cx="4278800" cy="1532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9" name="Google Shape;1189;p17"/>
          <p:cNvSpPr txBox="1">
            <a:spLocks noGrp="1"/>
          </p:cNvSpPr>
          <p:nvPr>
            <p:ph type="title"/>
          </p:nvPr>
        </p:nvSpPr>
        <p:spPr>
          <a:xfrm>
            <a:off x="1416200" y="2140600"/>
            <a:ext cx="42788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98872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10422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5DE6-542E-4B15-A693-49DFA13D6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AD29850-387A-41AC-9286-F113482617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DB4A9A-87F7-4100-9837-A3183BADF317}"/>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5" name="Footer Placeholder 4">
            <a:extLst>
              <a:ext uri="{FF2B5EF4-FFF2-40B4-BE49-F238E27FC236}">
                <a16:creationId xmlns:a16="http://schemas.microsoft.com/office/drawing/2014/main" id="{BC4D7A6B-D49B-4621-9C8B-0B8C41C1E7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7FE5FC-8C33-4540-B7EC-6F73157E8D6B}"/>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22889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1253"/>
        <p:cNvGrpSpPr/>
        <p:nvPr/>
      </p:nvGrpSpPr>
      <p:grpSpPr>
        <a:xfrm>
          <a:off x="0" y="0"/>
          <a:ext cx="0" cy="0"/>
          <a:chOff x="0" y="0"/>
          <a:chExt cx="0" cy="0"/>
        </a:xfrm>
      </p:grpSpPr>
      <p:grpSp>
        <p:nvGrpSpPr>
          <p:cNvPr id="1254" name="Google Shape;1254;p19"/>
          <p:cNvGrpSpPr/>
          <p:nvPr/>
        </p:nvGrpSpPr>
        <p:grpSpPr>
          <a:xfrm flipH="1">
            <a:off x="163078" y="192990"/>
            <a:ext cx="11860749" cy="6610900"/>
            <a:chOff x="135794" y="68542"/>
            <a:chExt cx="8895562" cy="4958175"/>
          </a:xfrm>
        </p:grpSpPr>
        <p:grpSp>
          <p:nvGrpSpPr>
            <p:cNvPr id="1255" name="Google Shape;1255;p19"/>
            <p:cNvGrpSpPr/>
            <p:nvPr/>
          </p:nvGrpSpPr>
          <p:grpSpPr>
            <a:xfrm>
              <a:off x="135794" y="68542"/>
              <a:ext cx="8895562" cy="4958175"/>
              <a:chOff x="135794" y="68542"/>
              <a:chExt cx="8895562" cy="4958175"/>
            </a:xfrm>
          </p:grpSpPr>
          <p:sp>
            <p:nvSpPr>
              <p:cNvPr id="1256" name="Google Shape;1256;p19"/>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257" name="Google Shape;1257;p19"/>
              <p:cNvGrpSpPr/>
              <p:nvPr/>
            </p:nvGrpSpPr>
            <p:grpSpPr>
              <a:xfrm>
                <a:off x="135794" y="68542"/>
                <a:ext cx="8895562" cy="4958175"/>
                <a:chOff x="135794" y="68542"/>
                <a:chExt cx="8895562" cy="4958175"/>
              </a:xfrm>
            </p:grpSpPr>
            <p:grpSp>
              <p:nvGrpSpPr>
                <p:cNvPr id="1258" name="Google Shape;1258;p19"/>
                <p:cNvGrpSpPr/>
                <p:nvPr/>
              </p:nvGrpSpPr>
              <p:grpSpPr>
                <a:xfrm>
                  <a:off x="135794" y="68542"/>
                  <a:ext cx="8895562" cy="4958175"/>
                  <a:chOff x="135794" y="68542"/>
                  <a:chExt cx="8895562" cy="4958175"/>
                </a:xfrm>
              </p:grpSpPr>
              <p:sp>
                <p:nvSpPr>
                  <p:cNvPr id="1259" name="Google Shape;1259;p1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60" name="Google Shape;1260;p19"/>
                  <p:cNvSpPr/>
                  <p:nvPr/>
                </p:nvSpPr>
                <p:spPr>
                  <a:xfrm rot="6300406">
                    <a:off x="3563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61" name="Google Shape;1261;p1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62" name="Google Shape;1262;p1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63" name="Google Shape;1263;p1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64" name="Google Shape;1264;p19"/>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65" name="Google Shape;1265;p19"/>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66" name="Google Shape;1266;p19"/>
                  <p:cNvSpPr/>
                  <p:nvPr/>
                </p:nvSpPr>
                <p:spPr>
                  <a:xfrm rot="8100000" flipH="1">
                    <a:off x="3899594" y="769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67" name="Google Shape;1267;p19"/>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68" name="Google Shape;1268;p19"/>
                  <p:cNvSpPr/>
                  <p:nvPr/>
                </p:nvSpPr>
                <p:spPr>
                  <a:xfrm>
                    <a:off x="1878594" y="1419994"/>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69" name="Google Shape;1269;p19"/>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70" name="Google Shape;1270;p19"/>
                  <p:cNvSpPr/>
                  <p:nvPr/>
                </p:nvSpPr>
                <p:spPr>
                  <a:xfrm rot="-5400000">
                    <a:off x="1540615" y="8944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71" name="Google Shape;1271;p19"/>
                  <p:cNvSpPr/>
                  <p:nvPr/>
                </p:nvSpPr>
                <p:spPr>
                  <a:xfrm rot="2700000">
                    <a:off x="1049241" y="1322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72" name="Google Shape;1272;p19"/>
                  <p:cNvSpPr/>
                  <p:nvPr/>
                </p:nvSpPr>
                <p:spPr>
                  <a:xfrm rot="-5400000">
                    <a:off x="1720029" y="48066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73" name="Google Shape;1273;p1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74" name="Google Shape;1274;p1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75" name="Google Shape;1275;p19"/>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76" name="Google Shape;1276;p19"/>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77" name="Google Shape;1277;p19"/>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78" name="Google Shape;1278;p19"/>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79" name="Google Shape;1279;p19"/>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80" name="Google Shape;1280;p19"/>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81" name="Google Shape;1281;p1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2" name="Google Shape;1282;p19"/>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83" name="Google Shape;1283;p19"/>
                  <p:cNvSpPr/>
                  <p:nvPr/>
                </p:nvSpPr>
                <p:spPr>
                  <a:xfrm rot="-2700000">
                    <a:off x="1041415" y="38810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4" name="Google Shape;1284;p1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85" name="Google Shape;1285;p1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86" name="Google Shape;1286;p19"/>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87" name="Google Shape;1287;p19"/>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88" name="Google Shape;1288;p1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89" name="Google Shape;1289;p19"/>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90" name="Google Shape;1290;p1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91" name="Google Shape;1291;p19"/>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92" name="Google Shape;1292;p19"/>
                  <p:cNvSpPr/>
                  <p:nvPr/>
                </p:nvSpPr>
                <p:spPr>
                  <a:xfrm rot="-900406" flipH="1">
                    <a:off x="7769085" y="43654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93" name="Google Shape;1293;p19"/>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94" name="Google Shape;1294;p19"/>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95" name="Google Shape;1295;p19"/>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96" name="Google Shape;1296;p19"/>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97" name="Google Shape;1297;p19"/>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98" name="Google Shape;1298;p19"/>
                  <p:cNvSpPr/>
                  <p:nvPr/>
                </p:nvSpPr>
                <p:spPr>
                  <a:xfrm rot="8999773">
                    <a:off x="4313272" y="4369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99" name="Google Shape;1299;p19"/>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00" name="Google Shape;1300;p19"/>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1" name="Google Shape;1301;p19"/>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02" name="Google Shape;1302;p19"/>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303" name="Google Shape;1303;p19"/>
                <p:cNvGrpSpPr/>
                <p:nvPr/>
              </p:nvGrpSpPr>
              <p:grpSpPr>
                <a:xfrm rot="10800000">
                  <a:off x="657960" y="911298"/>
                  <a:ext cx="2985068" cy="3751848"/>
                  <a:chOff x="-2212647" y="1473292"/>
                  <a:chExt cx="2985068" cy="3751848"/>
                </a:xfrm>
              </p:grpSpPr>
              <p:sp>
                <p:nvSpPr>
                  <p:cNvPr id="1304" name="Google Shape;1304;p19"/>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05" name="Google Shape;1305;p19"/>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6" name="Google Shape;1306;p19"/>
                  <p:cNvSpPr/>
                  <p:nvPr/>
                </p:nvSpPr>
                <p:spPr>
                  <a:xfrm rot="6300406">
                    <a:off x="-2231105" y="4907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307" name="Google Shape;1307;p19"/>
            <p:cNvSpPr/>
            <p:nvPr/>
          </p:nvSpPr>
          <p:spPr>
            <a:xfrm rot="6300406">
              <a:off x="1578295" y="38246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08" name="Google Shape;1308;p19"/>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09" name="Google Shape;1309;p19"/>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10" name="Google Shape;1310;p19"/>
            <p:cNvSpPr/>
            <p:nvPr/>
          </p:nvSpPr>
          <p:spPr>
            <a:xfrm rot="8100000">
              <a:off x="2648340" y="3762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11" name="Google Shape;1311;p19"/>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312" name="Google Shape;1312;p19"/>
          <p:cNvSpPr txBox="1">
            <a:spLocks noGrp="1"/>
          </p:cNvSpPr>
          <p:nvPr>
            <p:ph type="subTitle" idx="1"/>
          </p:nvPr>
        </p:nvSpPr>
        <p:spPr>
          <a:xfrm>
            <a:off x="1416200" y="3335867"/>
            <a:ext cx="4278800" cy="1532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13" name="Google Shape;1313;p19"/>
          <p:cNvSpPr txBox="1">
            <a:spLocks noGrp="1"/>
          </p:cNvSpPr>
          <p:nvPr>
            <p:ph type="title"/>
          </p:nvPr>
        </p:nvSpPr>
        <p:spPr>
          <a:xfrm>
            <a:off x="1416200" y="2140600"/>
            <a:ext cx="4278800" cy="1195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511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89583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041230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7">
  <p:cSld name="Title and Text 7">
    <p:bg>
      <p:bgPr>
        <a:solidFill>
          <a:schemeClr val="lt1"/>
        </a:solidFill>
        <a:effectLst/>
      </p:bgPr>
    </p:bg>
    <p:spTree>
      <p:nvGrpSpPr>
        <p:cNvPr id="1" name="Shape 1446"/>
        <p:cNvGrpSpPr/>
        <p:nvPr/>
      </p:nvGrpSpPr>
      <p:grpSpPr>
        <a:xfrm>
          <a:off x="0" y="0"/>
          <a:ext cx="0" cy="0"/>
          <a:chOff x="0" y="0"/>
          <a:chExt cx="0" cy="0"/>
        </a:xfrm>
      </p:grpSpPr>
      <p:sp>
        <p:nvSpPr>
          <p:cNvPr id="1447" name="Google Shape;1447;p2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8" name="Google Shape;1448;p22"/>
          <p:cNvSpPr txBox="1">
            <a:spLocks noGrp="1"/>
          </p:cNvSpPr>
          <p:nvPr>
            <p:ph type="title"/>
          </p:nvPr>
        </p:nvSpPr>
        <p:spPr>
          <a:xfrm>
            <a:off x="1235333" y="2501649"/>
            <a:ext cx="4674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449" name="Google Shape;1449;p22"/>
          <p:cNvSpPr txBox="1">
            <a:spLocks noGrp="1"/>
          </p:cNvSpPr>
          <p:nvPr>
            <p:ph type="subTitle" idx="1"/>
          </p:nvPr>
        </p:nvSpPr>
        <p:spPr>
          <a:xfrm>
            <a:off x="1235333" y="3122731"/>
            <a:ext cx="4674000" cy="11664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Clr>
                <a:schemeClr val="dk1"/>
              </a:buClr>
              <a:buSzPts val="1400"/>
              <a:buFont typeface="Nunito"/>
              <a:buChar char="●"/>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450" name="Google Shape;1450;p22"/>
          <p:cNvSpPr txBox="1">
            <a:spLocks noGrp="1"/>
          </p:cNvSpPr>
          <p:nvPr>
            <p:ph type="subTitle" idx="2"/>
          </p:nvPr>
        </p:nvSpPr>
        <p:spPr>
          <a:xfrm>
            <a:off x="1235333" y="1651933"/>
            <a:ext cx="4674000" cy="77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51" name="Google Shape;1451;p22"/>
          <p:cNvGrpSpPr/>
          <p:nvPr/>
        </p:nvGrpSpPr>
        <p:grpSpPr>
          <a:xfrm rot="10800000">
            <a:off x="163078" y="91390"/>
            <a:ext cx="11954777" cy="6721505"/>
            <a:chOff x="122308" y="68542"/>
            <a:chExt cx="8966083" cy="5041129"/>
          </a:xfrm>
        </p:grpSpPr>
        <p:sp>
          <p:nvSpPr>
            <p:cNvPr id="1452" name="Google Shape;1452;p2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53" name="Google Shape;1453;p2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54" name="Google Shape;1454;p2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55" name="Google Shape;1455;p2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56" name="Google Shape;1456;p2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57" name="Google Shape;1457;p2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58" name="Google Shape;1458;p2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2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60" name="Google Shape;1460;p2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61" name="Google Shape;1461;p2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62" name="Google Shape;1462;p2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63" name="Google Shape;1463;p2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64" name="Google Shape;1464;p2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2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66" name="Google Shape;1466;p2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67" name="Google Shape;1467;p2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68" name="Google Shape;1468;p2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69" name="Google Shape;1469;p2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70" name="Google Shape;1470;p2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71" name="Google Shape;1471;p2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72" name="Google Shape;1472;p2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73" name="Google Shape;1473;p2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74" name="Google Shape;1474;p2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75" name="Google Shape;1475;p2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76" name="Google Shape;1476;p2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77" name="Google Shape;1477;p2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78" name="Google Shape;1478;p2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79" name="Google Shape;1479;p2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80" name="Google Shape;1480;p2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81" name="Google Shape;1481;p2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82" name="Google Shape;1482;p2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83" name="Google Shape;1483;p2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84" name="Google Shape;1484;p2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85" name="Google Shape;1485;p2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86" name="Google Shape;1486;p2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87" name="Google Shape;1487;p2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88" name="Google Shape;1488;p2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89" name="Google Shape;1489;p2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90" name="Google Shape;1490;p2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91" name="Google Shape;1491;p2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92" name="Google Shape;1492;p2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93" name="Google Shape;1493;p2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94" name="Google Shape;1494;p2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95" name="Google Shape;1495;p2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96" name="Google Shape;1496;p2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97" name="Google Shape;1497;p2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98" name="Google Shape;1498;p2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99" name="Google Shape;1499;p2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00" name="Google Shape;1500;p2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01" name="Google Shape;1501;p2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02" name="Google Shape;1502;p2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03" name="Google Shape;1503;p2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04" name="Google Shape;1504;p2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505" name="Google Shape;1505;p22"/>
          <p:cNvSpPr txBox="1">
            <a:spLocks noGrp="1"/>
          </p:cNvSpPr>
          <p:nvPr>
            <p:ph type="title" idx="3"/>
          </p:nvPr>
        </p:nvSpPr>
        <p:spPr>
          <a:xfrm>
            <a:off x="1235333" y="4313492"/>
            <a:ext cx="4674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06" name="Google Shape;1506;p22"/>
          <p:cNvSpPr txBox="1">
            <a:spLocks noGrp="1"/>
          </p:cNvSpPr>
          <p:nvPr>
            <p:ph type="subTitle" idx="4"/>
          </p:nvPr>
        </p:nvSpPr>
        <p:spPr>
          <a:xfrm>
            <a:off x="1235333" y="4934600"/>
            <a:ext cx="4674000" cy="1020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400"/>
              <a:buChar char="●"/>
              <a:defRPr sz="1867">
                <a:solidFill>
                  <a:schemeClr val="dk1"/>
                </a:solidFill>
                <a:highlight>
                  <a:srgbClr val="FFFFFF"/>
                </a:highlight>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07" name="Google Shape;1507;p22"/>
          <p:cNvSpPr txBox="1">
            <a:spLocks noGrp="1"/>
          </p:cNvSpPr>
          <p:nvPr>
            <p:ph type="title" idx="5"/>
          </p:nvPr>
        </p:nvSpPr>
        <p:spPr>
          <a:xfrm>
            <a:off x="6011967" y="2501633"/>
            <a:ext cx="5220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08" name="Google Shape;1508;p22"/>
          <p:cNvSpPr txBox="1">
            <a:spLocks noGrp="1"/>
          </p:cNvSpPr>
          <p:nvPr>
            <p:ph type="subTitle" idx="6"/>
          </p:nvPr>
        </p:nvSpPr>
        <p:spPr>
          <a:xfrm>
            <a:off x="6011967" y="3122800"/>
            <a:ext cx="5220000" cy="28324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Clr>
                <a:schemeClr val="dk1"/>
              </a:buClr>
              <a:buSzPts val="1400"/>
              <a:buFont typeface="Nunito"/>
              <a:buChar char="●"/>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09" name="Google Shape;1509;p22"/>
          <p:cNvSpPr txBox="1">
            <a:spLocks noGrp="1"/>
          </p:cNvSpPr>
          <p:nvPr>
            <p:ph type="title" idx="7"/>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987247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8">
  <p:cSld name="Title and Text 8">
    <p:bg>
      <p:bgPr>
        <a:solidFill>
          <a:schemeClr val="lt1"/>
        </a:solidFill>
        <a:effectLst/>
      </p:bgPr>
    </p:bg>
    <p:spTree>
      <p:nvGrpSpPr>
        <p:cNvPr id="1" name="Shape 1510"/>
        <p:cNvGrpSpPr/>
        <p:nvPr/>
      </p:nvGrpSpPr>
      <p:grpSpPr>
        <a:xfrm>
          <a:off x="0" y="0"/>
          <a:ext cx="0" cy="0"/>
          <a:chOff x="0" y="0"/>
          <a:chExt cx="0" cy="0"/>
        </a:xfrm>
      </p:grpSpPr>
      <p:sp>
        <p:nvSpPr>
          <p:cNvPr id="1511" name="Google Shape;1511;p2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2" name="Google Shape;1512;p23"/>
          <p:cNvSpPr txBox="1">
            <a:spLocks noGrp="1"/>
          </p:cNvSpPr>
          <p:nvPr>
            <p:ph type="title"/>
          </p:nvPr>
        </p:nvSpPr>
        <p:spPr>
          <a:xfrm>
            <a:off x="1235333" y="2501649"/>
            <a:ext cx="4674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13" name="Google Shape;1513;p23"/>
          <p:cNvSpPr txBox="1">
            <a:spLocks noGrp="1"/>
          </p:cNvSpPr>
          <p:nvPr>
            <p:ph type="subTitle" idx="1"/>
          </p:nvPr>
        </p:nvSpPr>
        <p:spPr>
          <a:xfrm>
            <a:off x="1235333" y="3122731"/>
            <a:ext cx="4674000" cy="11664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Clr>
                <a:schemeClr val="dk1"/>
              </a:buClr>
              <a:buSzPts val="1400"/>
              <a:buFont typeface="Nunito"/>
              <a:buChar char="●"/>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14" name="Google Shape;1514;p23"/>
          <p:cNvSpPr txBox="1">
            <a:spLocks noGrp="1"/>
          </p:cNvSpPr>
          <p:nvPr>
            <p:ph type="subTitle" idx="2"/>
          </p:nvPr>
        </p:nvSpPr>
        <p:spPr>
          <a:xfrm>
            <a:off x="1235333" y="1651933"/>
            <a:ext cx="5571600" cy="77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515" name="Google Shape;1515;p23"/>
          <p:cNvGrpSpPr/>
          <p:nvPr/>
        </p:nvGrpSpPr>
        <p:grpSpPr>
          <a:xfrm flipH="1">
            <a:off x="163078" y="91390"/>
            <a:ext cx="11954777" cy="6721505"/>
            <a:chOff x="122308" y="68542"/>
            <a:chExt cx="8966083" cy="5041129"/>
          </a:xfrm>
        </p:grpSpPr>
        <p:sp>
          <p:nvSpPr>
            <p:cNvPr id="1516" name="Google Shape;1516;p2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17" name="Google Shape;1517;p2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18" name="Google Shape;1518;p2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19" name="Google Shape;1519;p2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20" name="Google Shape;1520;p2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21" name="Google Shape;1521;p2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22" name="Google Shape;1522;p23"/>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2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24" name="Google Shape;1524;p2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25" name="Google Shape;1525;p2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26" name="Google Shape;1526;p2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27" name="Google Shape;1527;p2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28" name="Google Shape;1528;p2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2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30" name="Google Shape;1530;p2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31" name="Google Shape;1531;p2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32" name="Google Shape;1532;p2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33" name="Google Shape;1533;p2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34" name="Google Shape;1534;p2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35" name="Google Shape;1535;p2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36" name="Google Shape;1536;p2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37" name="Google Shape;1537;p2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38" name="Google Shape;1538;p2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39" name="Google Shape;1539;p23"/>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40" name="Google Shape;1540;p2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41" name="Google Shape;1541;p2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42" name="Google Shape;1542;p2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43" name="Google Shape;1543;p2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544" name="Google Shape;1544;p2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45" name="Google Shape;1545;p2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46" name="Google Shape;1546;p2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47" name="Google Shape;1547;p2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48" name="Google Shape;1548;p2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49" name="Google Shape;1549;p2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0" name="Google Shape;1550;p2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51" name="Google Shape;1551;p2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52" name="Google Shape;1552;p2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53" name="Google Shape;1553;p2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54" name="Google Shape;1554;p2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55" name="Google Shape;1555;p2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56" name="Google Shape;1556;p2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57" name="Google Shape;1557;p2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58" name="Google Shape;1558;p2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59" name="Google Shape;1559;p2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60" name="Google Shape;1560;p2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61" name="Google Shape;1561;p2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62" name="Google Shape;1562;p2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63" name="Google Shape;1563;p2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64" name="Google Shape;1564;p2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65" name="Google Shape;1565;p2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66" name="Google Shape;1566;p2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67" name="Google Shape;1567;p2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68" name="Google Shape;1568;p2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569" name="Google Shape;1569;p23"/>
          <p:cNvSpPr txBox="1">
            <a:spLocks noGrp="1"/>
          </p:cNvSpPr>
          <p:nvPr>
            <p:ph type="title" idx="3"/>
          </p:nvPr>
        </p:nvSpPr>
        <p:spPr>
          <a:xfrm>
            <a:off x="6011967" y="2501633"/>
            <a:ext cx="52200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570" name="Google Shape;1570;p23"/>
          <p:cNvSpPr txBox="1">
            <a:spLocks noGrp="1"/>
          </p:cNvSpPr>
          <p:nvPr>
            <p:ph type="subTitle" idx="4"/>
          </p:nvPr>
        </p:nvSpPr>
        <p:spPr>
          <a:xfrm>
            <a:off x="6011967" y="3122800"/>
            <a:ext cx="5220000" cy="3116800"/>
          </a:xfrm>
          <a:prstGeom prst="rect">
            <a:avLst/>
          </a:prstGeom>
          <a:noFill/>
          <a:ln>
            <a:noFill/>
          </a:ln>
        </p:spPr>
        <p:txBody>
          <a:bodyPr spcFirstLastPara="1" wrap="square" lIns="91425" tIns="91425" rIns="91425" bIns="91425" anchor="t" anchorCtr="0">
            <a:noAutofit/>
          </a:bodyPr>
          <a:lstStyle>
            <a:lvl1pPr marR="67732" lvl="0" rtl="0">
              <a:spcBef>
                <a:spcPts val="0"/>
              </a:spcBef>
              <a:spcAft>
                <a:spcPts val="0"/>
              </a:spcAft>
              <a:buClr>
                <a:schemeClr val="dk1"/>
              </a:buClr>
              <a:buSzPts val="1400"/>
              <a:buFont typeface="Nunito"/>
              <a:buChar char="●"/>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1571" name="Google Shape;1571;p23"/>
          <p:cNvSpPr txBox="1">
            <a:spLocks noGrp="1"/>
          </p:cNvSpPr>
          <p:nvPr>
            <p:ph type="title" idx="5"/>
          </p:nvPr>
        </p:nvSpPr>
        <p:spPr>
          <a:xfrm>
            <a:off x="3539433" y="720000"/>
            <a:ext cx="5113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9960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72"/>
        <p:cNvGrpSpPr/>
        <p:nvPr/>
      </p:nvGrpSpPr>
      <p:grpSpPr>
        <a:xfrm>
          <a:off x="0" y="0"/>
          <a:ext cx="0" cy="0"/>
          <a:chOff x="0" y="0"/>
          <a:chExt cx="0" cy="0"/>
        </a:xfrm>
      </p:grpSpPr>
      <p:grpSp>
        <p:nvGrpSpPr>
          <p:cNvPr id="1573" name="Google Shape;1573;p24"/>
          <p:cNvGrpSpPr/>
          <p:nvPr/>
        </p:nvGrpSpPr>
        <p:grpSpPr>
          <a:xfrm>
            <a:off x="163077" y="91390"/>
            <a:ext cx="11878731" cy="6721505"/>
            <a:chOff x="122308" y="68542"/>
            <a:chExt cx="8909048" cy="5041129"/>
          </a:xfrm>
        </p:grpSpPr>
        <p:sp>
          <p:nvSpPr>
            <p:cNvPr id="1574" name="Google Shape;1574;p2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75" name="Google Shape;1575;p2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76" name="Google Shape;1576;p2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577" name="Google Shape;1577;p2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78" name="Google Shape;1578;p2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79" name="Google Shape;1579;p2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80" name="Google Shape;1580;p2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1" name="Google Shape;1581;p2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582" name="Google Shape;1582;p2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83" name="Google Shape;1583;p2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4" name="Google Shape;1584;p2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85" name="Google Shape;1585;p2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2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87" name="Google Shape;1587;p2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88" name="Google Shape;1588;p2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89" name="Google Shape;1589;p24"/>
            <p:cNvSpPr/>
            <p:nvPr/>
          </p:nvSpPr>
          <p:spPr>
            <a:xfrm rot="-5400000">
              <a:off x="10072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590" name="Google Shape;1590;p24"/>
            <p:cNvSpPr/>
            <p:nvPr/>
          </p:nvSpPr>
          <p:spPr>
            <a:xfrm rot="2700000">
              <a:off x="1582641" y="1703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1" name="Google Shape;1591;p2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592" name="Google Shape;1592;p24"/>
            <p:cNvSpPr/>
            <p:nvPr/>
          </p:nvSpPr>
          <p:spPr>
            <a:xfrm rot="8999773">
              <a:off x="447859" y="17799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3" name="Google Shape;1593;p24"/>
            <p:cNvSpPr/>
            <p:nvPr/>
          </p:nvSpPr>
          <p:spPr>
            <a:xfrm rot="6300406">
              <a:off x="237570" y="1266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594" name="Google Shape;1594;p2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595" name="Google Shape;1595;p2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596" name="Google Shape;1596;p2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597" name="Google Shape;1597;p2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598" name="Google Shape;1598;p2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599" name="Google Shape;1599;p2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0" name="Google Shape;1600;p2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01" name="Google Shape;1601;p2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2" name="Google Shape;1602;p2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03" name="Google Shape;1603;p24"/>
            <p:cNvSpPr/>
            <p:nvPr/>
          </p:nvSpPr>
          <p:spPr>
            <a:xfrm rot="2700000">
              <a:off x="133366" y="2256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4" name="Google Shape;1604;p2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05" name="Google Shape;1605;p2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6" name="Google Shape;1606;p2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07" name="Google Shape;1607;p2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08" name="Google Shape;1608;p24"/>
            <p:cNvSpPr/>
            <p:nvPr/>
          </p:nvSpPr>
          <p:spPr>
            <a:xfrm rot="8100000" flipH="1">
              <a:off x="88264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09" name="Google Shape;1609;p2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0" name="Google Shape;1610;p2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11" name="Google Shape;1611;p2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2" name="Google Shape;1612;p2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13" name="Google Shape;1613;p2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14" name="Google Shape;1614;p2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15" name="Google Shape;1615;p2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16" name="Google Shape;1616;p24"/>
            <p:cNvSpPr/>
            <p:nvPr/>
          </p:nvSpPr>
          <p:spPr>
            <a:xfrm>
              <a:off x="51713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17" name="Google Shape;1617;p24"/>
            <p:cNvSpPr/>
            <p:nvPr/>
          </p:nvSpPr>
          <p:spPr>
            <a:xfrm rot="8999773">
              <a:off x="5950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18" name="Google Shape;1618;p24"/>
            <p:cNvSpPr/>
            <p:nvPr/>
          </p:nvSpPr>
          <p:spPr>
            <a:xfrm>
              <a:off x="67011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19" name="Google Shape;1619;p2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20" name="Google Shape;1620;p2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21" name="Google Shape;1621;p2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22" name="Google Shape;1622;p2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23" name="Google Shape;1623;p2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24" name="Google Shape;1624;p2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25" name="Google Shape;1625;p2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26" name="Google Shape;1626;p24"/>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7" name="Google Shape;1627;p24"/>
          <p:cNvSpPr txBox="1">
            <a:spLocks noGrp="1"/>
          </p:cNvSpPr>
          <p:nvPr>
            <p:ph type="title"/>
          </p:nvPr>
        </p:nvSpPr>
        <p:spPr>
          <a:xfrm>
            <a:off x="3539433" y="720000"/>
            <a:ext cx="5113200" cy="8168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extLst>
      <p:ext uri="{BB962C8B-B14F-4D97-AF65-F5344CB8AC3E}">
        <p14:creationId xmlns:p14="http://schemas.microsoft.com/office/powerpoint/2010/main" val="24457438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1"/>
        </a:solidFill>
        <a:effectLst/>
      </p:bgPr>
    </p:bg>
    <p:spTree>
      <p:nvGrpSpPr>
        <p:cNvPr id="1" name="Shape 1628"/>
        <p:cNvGrpSpPr/>
        <p:nvPr/>
      </p:nvGrpSpPr>
      <p:grpSpPr>
        <a:xfrm>
          <a:off x="0" y="0"/>
          <a:ext cx="0" cy="0"/>
          <a:chOff x="0" y="0"/>
          <a:chExt cx="0" cy="0"/>
        </a:xfrm>
      </p:grpSpPr>
      <p:grpSp>
        <p:nvGrpSpPr>
          <p:cNvPr id="1629" name="Google Shape;1629;p25"/>
          <p:cNvGrpSpPr/>
          <p:nvPr/>
        </p:nvGrpSpPr>
        <p:grpSpPr>
          <a:xfrm flipH="1">
            <a:off x="163078" y="192990"/>
            <a:ext cx="11860749" cy="6610900"/>
            <a:chOff x="135794" y="68542"/>
            <a:chExt cx="8895562" cy="4958175"/>
          </a:xfrm>
        </p:grpSpPr>
        <p:grpSp>
          <p:nvGrpSpPr>
            <p:cNvPr id="1630" name="Google Shape;1630;p25"/>
            <p:cNvGrpSpPr/>
            <p:nvPr/>
          </p:nvGrpSpPr>
          <p:grpSpPr>
            <a:xfrm>
              <a:off x="135794" y="68542"/>
              <a:ext cx="8895562" cy="4958175"/>
              <a:chOff x="135794" y="68542"/>
              <a:chExt cx="8895562" cy="4958175"/>
            </a:xfrm>
          </p:grpSpPr>
          <p:sp>
            <p:nvSpPr>
              <p:cNvPr id="1631" name="Google Shape;1631;p25"/>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632" name="Google Shape;1632;p25"/>
              <p:cNvGrpSpPr/>
              <p:nvPr/>
            </p:nvGrpSpPr>
            <p:grpSpPr>
              <a:xfrm>
                <a:off x="135794" y="68542"/>
                <a:ext cx="8895562" cy="4958175"/>
                <a:chOff x="135794" y="68542"/>
                <a:chExt cx="8895562" cy="4958175"/>
              </a:xfrm>
            </p:grpSpPr>
            <p:grpSp>
              <p:nvGrpSpPr>
                <p:cNvPr id="1633" name="Google Shape;1633;p25"/>
                <p:cNvGrpSpPr/>
                <p:nvPr/>
              </p:nvGrpSpPr>
              <p:grpSpPr>
                <a:xfrm>
                  <a:off x="135794" y="68542"/>
                  <a:ext cx="8895562" cy="4958175"/>
                  <a:chOff x="135794" y="68542"/>
                  <a:chExt cx="8895562" cy="4958175"/>
                </a:xfrm>
              </p:grpSpPr>
              <p:sp>
                <p:nvSpPr>
                  <p:cNvPr id="1634" name="Google Shape;1634;p2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35" name="Google Shape;1635;p25"/>
                  <p:cNvSpPr/>
                  <p:nvPr/>
                </p:nvSpPr>
                <p:spPr>
                  <a:xfrm rot="6300406">
                    <a:off x="3563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36" name="Google Shape;1636;p2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37" name="Google Shape;1637;p2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38" name="Google Shape;1638;p2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39" name="Google Shape;1639;p25"/>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40" name="Google Shape;1640;p25"/>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41" name="Google Shape;1641;p25"/>
                  <p:cNvSpPr/>
                  <p:nvPr/>
                </p:nvSpPr>
                <p:spPr>
                  <a:xfrm rot="8100000" flipH="1">
                    <a:off x="3899594" y="769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42" name="Google Shape;1642;p25"/>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43" name="Google Shape;1643;p25"/>
                  <p:cNvSpPr/>
                  <p:nvPr/>
                </p:nvSpPr>
                <p:spPr>
                  <a:xfrm>
                    <a:off x="1878594" y="1419994"/>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44" name="Google Shape;1644;p25"/>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45" name="Google Shape;1645;p25"/>
                  <p:cNvSpPr/>
                  <p:nvPr/>
                </p:nvSpPr>
                <p:spPr>
                  <a:xfrm rot="-5400000">
                    <a:off x="1540615" y="8944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46" name="Google Shape;1646;p25"/>
                  <p:cNvSpPr/>
                  <p:nvPr/>
                </p:nvSpPr>
                <p:spPr>
                  <a:xfrm rot="2700000">
                    <a:off x="1049241" y="13227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47" name="Google Shape;1647;p25"/>
                  <p:cNvSpPr/>
                  <p:nvPr/>
                </p:nvSpPr>
                <p:spPr>
                  <a:xfrm rot="-5400000">
                    <a:off x="1720029" y="48066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648" name="Google Shape;1648;p2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49" name="Google Shape;1649;p2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50" name="Google Shape;1650;p25"/>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51" name="Google Shape;1651;p25"/>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52" name="Google Shape;1652;p25"/>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53" name="Google Shape;1653;p2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654" name="Google Shape;1654;p25"/>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55" name="Google Shape;1655;p25"/>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656" name="Google Shape;1656;p2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57" name="Google Shape;1657;p25"/>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58" name="Google Shape;1658;p25"/>
                  <p:cNvSpPr/>
                  <p:nvPr/>
                </p:nvSpPr>
                <p:spPr>
                  <a:xfrm rot="-2700000">
                    <a:off x="1041415" y="38810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59" name="Google Shape;1659;p2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60" name="Google Shape;1660;p2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61" name="Google Shape;1661;p25"/>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62" name="Google Shape;1662;p25"/>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63" name="Google Shape;1663;p2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64" name="Google Shape;1664;p25"/>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65" name="Google Shape;1665;p2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66" name="Google Shape;1666;p25"/>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67" name="Google Shape;1667;p25"/>
                  <p:cNvSpPr/>
                  <p:nvPr/>
                </p:nvSpPr>
                <p:spPr>
                  <a:xfrm rot="-900406" flipH="1">
                    <a:off x="7769085" y="43654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68" name="Google Shape;1668;p25"/>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69" name="Google Shape;1669;p25"/>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70" name="Google Shape;1670;p25"/>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71" name="Google Shape;1671;p25"/>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72" name="Google Shape;1672;p25"/>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673" name="Google Shape;1673;p25"/>
                  <p:cNvSpPr/>
                  <p:nvPr/>
                </p:nvSpPr>
                <p:spPr>
                  <a:xfrm rot="8999773">
                    <a:off x="4313272" y="4369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674" name="Google Shape;1674;p25"/>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75" name="Google Shape;1675;p25"/>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76" name="Google Shape;1676;p25"/>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77" name="Google Shape;1677;p25"/>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678" name="Google Shape;1678;p25"/>
                <p:cNvGrpSpPr/>
                <p:nvPr/>
              </p:nvGrpSpPr>
              <p:grpSpPr>
                <a:xfrm rot="10800000">
                  <a:off x="657960" y="911298"/>
                  <a:ext cx="2985068" cy="3751848"/>
                  <a:chOff x="-2212647" y="1473292"/>
                  <a:chExt cx="2985068" cy="3751848"/>
                </a:xfrm>
              </p:grpSpPr>
              <p:sp>
                <p:nvSpPr>
                  <p:cNvPr id="1679" name="Google Shape;1679;p25"/>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80" name="Google Shape;1680;p25"/>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81" name="Google Shape;1681;p25"/>
                  <p:cNvSpPr/>
                  <p:nvPr/>
                </p:nvSpPr>
                <p:spPr>
                  <a:xfrm rot="6300406">
                    <a:off x="-2231105" y="4907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682" name="Google Shape;1682;p25"/>
            <p:cNvSpPr/>
            <p:nvPr/>
          </p:nvSpPr>
          <p:spPr>
            <a:xfrm rot="6300406">
              <a:off x="1578295" y="38246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83" name="Google Shape;1683;p25"/>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84" name="Google Shape;1684;p25"/>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685" name="Google Shape;1685;p25"/>
            <p:cNvSpPr/>
            <p:nvPr/>
          </p:nvSpPr>
          <p:spPr>
            <a:xfrm rot="8100000">
              <a:off x="2648340" y="3762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86" name="Google Shape;1686;p25"/>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687" name="Google Shape;1687;p2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25"/>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58059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1689"/>
        <p:cNvGrpSpPr/>
        <p:nvPr/>
      </p:nvGrpSpPr>
      <p:grpSpPr>
        <a:xfrm>
          <a:off x="0" y="0"/>
          <a:ext cx="0" cy="0"/>
          <a:chOff x="0" y="0"/>
          <a:chExt cx="0" cy="0"/>
        </a:xfrm>
      </p:grpSpPr>
      <p:sp>
        <p:nvSpPr>
          <p:cNvPr id="1690" name="Google Shape;1690;p26"/>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1" name="Google Shape;1691;p26"/>
          <p:cNvGrpSpPr/>
          <p:nvPr/>
        </p:nvGrpSpPr>
        <p:grpSpPr>
          <a:xfrm rot="10800000" flipH="1">
            <a:off x="181059" y="91390"/>
            <a:ext cx="11936796" cy="6721505"/>
            <a:chOff x="135794" y="68542"/>
            <a:chExt cx="8952597" cy="5041129"/>
          </a:xfrm>
        </p:grpSpPr>
        <p:sp>
          <p:nvSpPr>
            <p:cNvPr id="1692" name="Google Shape;1692;p26"/>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3" name="Google Shape;1693;p2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694" name="Google Shape;1694;p2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695" name="Google Shape;1695;p2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696" name="Google Shape;1696;p2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697" name="Google Shape;1697;p2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98" name="Google Shape;1698;p26"/>
            <p:cNvSpPr/>
            <p:nvPr/>
          </p:nvSpPr>
          <p:spPr>
            <a:xfrm>
              <a:off x="7924089" y="2072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699" name="Google Shape;1699;p2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00" name="Google Shape;1700;p26"/>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1" name="Google Shape;1701;p26"/>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02" name="Google Shape;1702;p26"/>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03" name="Google Shape;1703;p26"/>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05" name="Google Shape;1705;p2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06" name="Google Shape;1706;p26"/>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07" name="Google Shape;1707;p26"/>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08" name="Google Shape;1708;p26"/>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09" name="Google Shape;1709;p26"/>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10" name="Google Shape;1710;p2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11" name="Google Shape;1711;p26"/>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12" name="Google Shape;1712;p26"/>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13" name="Google Shape;1713;p26"/>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14" name="Google Shape;1714;p26"/>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15" name="Google Shape;1715;p2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16" name="Google Shape;1716;p26"/>
            <p:cNvSpPr/>
            <p:nvPr/>
          </p:nvSpPr>
          <p:spPr>
            <a:xfrm rot="-10594826" flipH="1">
              <a:off x="8826068" y="36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17" name="Google Shape;1717;p26"/>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18" name="Google Shape;1718;p26"/>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719" name="Google Shape;1719;p26"/>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0" name="Google Shape;1720;p2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21" name="Google Shape;1721;p26"/>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22" name="Google Shape;1722;p26"/>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23" name="Google Shape;1723;p26"/>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24" name="Google Shape;1724;p26"/>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25" name="Google Shape;1725;p2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26" name="Google Shape;1726;p26"/>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27" name="Google Shape;1727;p2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28" name="Google Shape;1728;p2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29" name="Google Shape;1729;p26"/>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30" name="Google Shape;1730;p26"/>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31" name="Google Shape;1731;p26"/>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32" name="Google Shape;1732;p26"/>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33" name="Google Shape;1733;p26"/>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34" name="Google Shape;1734;p26"/>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35" name="Google Shape;1735;p26"/>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36" name="Google Shape;1736;p2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37" name="Google Shape;1737;p26"/>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38" name="Google Shape;1738;p2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39" name="Google Shape;1739;p2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0" name="Google Shape;1740;p2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41" name="Google Shape;1741;p2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42" name="Google Shape;1742;p2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743" name="Google Shape;1743;p26"/>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0483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4">
  <p:cSld name="Title only 4">
    <p:bg>
      <p:bgPr>
        <a:solidFill>
          <a:schemeClr val="lt1"/>
        </a:solidFill>
        <a:effectLst/>
      </p:bgPr>
    </p:bg>
    <p:spTree>
      <p:nvGrpSpPr>
        <p:cNvPr id="1" name="Shape 1744"/>
        <p:cNvGrpSpPr/>
        <p:nvPr/>
      </p:nvGrpSpPr>
      <p:grpSpPr>
        <a:xfrm>
          <a:off x="0" y="0"/>
          <a:ext cx="0" cy="0"/>
          <a:chOff x="0" y="0"/>
          <a:chExt cx="0" cy="0"/>
        </a:xfrm>
      </p:grpSpPr>
      <p:grpSp>
        <p:nvGrpSpPr>
          <p:cNvPr id="1745" name="Google Shape;1745;p27"/>
          <p:cNvGrpSpPr/>
          <p:nvPr/>
        </p:nvGrpSpPr>
        <p:grpSpPr>
          <a:xfrm rot="10800000">
            <a:off x="181059" y="91390"/>
            <a:ext cx="11936796" cy="6721505"/>
            <a:chOff x="135794" y="68542"/>
            <a:chExt cx="8952597" cy="5041129"/>
          </a:xfrm>
        </p:grpSpPr>
        <p:sp>
          <p:nvSpPr>
            <p:cNvPr id="1746" name="Google Shape;1746;p27"/>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47" name="Google Shape;1747;p2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48" name="Google Shape;1748;p27"/>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49" name="Google Shape;1749;p2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0" name="Google Shape;1750;p2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1" name="Google Shape;1751;p27"/>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52" name="Google Shape;1752;p27"/>
            <p:cNvSpPr/>
            <p:nvPr/>
          </p:nvSpPr>
          <p:spPr>
            <a:xfrm>
              <a:off x="7924089" y="2072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53" name="Google Shape;1753;p2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54" name="Google Shape;1754;p2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55" name="Google Shape;1755;p2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56" name="Google Shape;1756;p27"/>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57" name="Google Shape;1757;p27"/>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59" name="Google Shape;1759;p2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0" name="Google Shape;1760;p2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61" name="Google Shape;1761;p27"/>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62" name="Google Shape;1762;p2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63" name="Google Shape;1763;p2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64" name="Google Shape;1764;p2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5" name="Google Shape;1765;p2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66" name="Google Shape;1766;p2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67" name="Google Shape;1767;p2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68" name="Google Shape;1768;p2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69" name="Google Shape;1769;p2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0" name="Google Shape;1770;p27"/>
            <p:cNvSpPr/>
            <p:nvPr/>
          </p:nvSpPr>
          <p:spPr>
            <a:xfrm rot="-10594826" flipH="1">
              <a:off x="8826068" y="36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1" name="Google Shape;1771;p2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72" name="Google Shape;1772;p27"/>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773" name="Google Shape;1773;p27"/>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4" name="Google Shape;1774;p2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775" name="Google Shape;1775;p2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6" name="Google Shape;1776;p27"/>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77" name="Google Shape;1777;p2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78" name="Google Shape;1778;p2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79" name="Google Shape;1779;p2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80" name="Google Shape;1780;p2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81" name="Google Shape;1781;p2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2" name="Google Shape;1782;p2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783" name="Google Shape;1783;p2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4" name="Google Shape;1784;p2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85" name="Google Shape;1785;p27"/>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786" name="Google Shape;1786;p2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787" name="Google Shape;1787;p2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788" name="Google Shape;1788;p27"/>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789" name="Google Shape;1789;p2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0" name="Google Shape;1790;p2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791" name="Google Shape;1791;p27"/>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792" name="Google Shape;1792;p2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793" name="Google Shape;1793;p2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794" name="Google Shape;1794;p2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795" name="Google Shape;1795;p2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796" name="Google Shape;1796;p27"/>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7" name="Google Shape;1797;p27"/>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39340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5">
  <p:cSld name="Title only 5">
    <p:bg>
      <p:bgPr>
        <a:solidFill>
          <a:schemeClr val="lt1"/>
        </a:solidFill>
        <a:effectLst/>
      </p:bgPr>
    </p:bg>
    <p:spTree>
      <p:nvGrpSpPr>
        <p:cNvPr id="1" name="Shape 1798"/>
        <p:cNvGrpSpPr/>
        <p:nvPr/>
      </p:nvGrpSpPr>
      <p:grpSpPr>
        <a:xfrm>
          <a:off x="0" y="0"/>
          <a:ext cx="0" cy="0"/>
          <a:chOff x="0" y="0"/>
          <a:chExt cx="0" cy="0"/>
        </a:xfrm>
      </p:grpSpPr>
      <p:sp>
        <p:nvSpPr>
          <p:cNvPr id="1799" name="Google Shape;1799;p28"/>
          <p:cNvSpPr/>
          <p:nvPr/>
        </p:nvSpPr>
        <p:spPr>
          <a:xfrm>
            <a:off x="1720033" y="1655800"/>
            <a:ext cx="4154000" cy="35464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0" name="Google Shape;1800;p28"/>
          <p:cNvSpPr txBox="1">
            <a:spLocks noGrp="1"/>
          </p:cNvSpPr>
          <p:nvPr>
            <p:ph type="title"/>
          </p:nvPr>
        </p:nvSpPr>
        <p:spPr>
          <a:xfrm>
            <a:off x="1912600" y="1995600"/>
            <a:ext cx="3768800" cy="286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87975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115D-4292-4912-8ADF-45A2DD50567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B3A2A3F-6445-4577-AB33-A3DFFF5F57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A00374C-24AD-4369-84AB-7856BD743C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1238C17-303B-4F7B-986B-880DB83DA8E0}"/>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6" name="Footer Placeholder 5">
            <a:extLst>
              <a:ext uri="{FF2B5EF4-FFF2-40B4-BE49-F238E27FC236}">
                <a16:creationId xmlns:a16="http://schemas.microsoft.com/office/drawing/2014/main" id="{4D1CE258-D39B-4A50-A77B-F8E9C1BEC3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CD94681-4896-475F-BC09-75012A28A24A}"/>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2061388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6">
  <p:cSld name="Title only 6">
    <p:bg>
      <p:bgPr>
        <a:solidFill>
          <a:schemeClr val="lt1"/>
        </a:solidFill>
        <a:effectLst/>
      </p:bgPr>
    </p:bg>
    <p:spTree>
      <p:nvGrpSpPr>
        <p:cNvPr id="1" name="Shape 1801"/>
        <p:cNvGrpSpPr/>
        <p:nvPr/>
      </p:nvGrpSpPr>
      <p:grpSpPr>
        <a:xfrm>
          <a:off x="0" y="0"/>
          <a:ext cx="0" cy="0"/>
          <a:chOff x="0" y="0"/>
          <a:chExt cx="0" cy="0"/>
        </a:xfrm>
      </p:grpSpPr>
      <p:grpSp>
        <p:nvGrpSpPr>
          <p:cNvPr id="1802" name="Google Shape;1802;p29"/>
          <p:cNvGrpSpPr/>
          <p:nvPr/>
        </p:nvGrpSpPr>
        <p:grpSpPr>
          <a:xfrm rot="10800000">
            <a:off x="181059" y="91390"/>
            <a:ext cx="11936796" cy="6721505"/>
            <a:chOff x="135794" y="68542"/>
            <a:chExt cx="8952597" cy="5041129"/>
          </a:xfrm>
        </p:grpSpPr>
        <p:sp>
          <p:nvSpPr>
            <p:cNvPr id="1803" name="Google Shape;1803;p29"/>
            <p:cNvSpPr/>
            <p:nvPr/>
          </p:nvSpPr>
          <p:spPr>
            <a:xfrm rot="2700000">
              <a:off x="4721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4" name="Google Shape;1804;p2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05" name="Google Shape;1805;p2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06" name="Google Shape;1806;p2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07" name="Google Shape;1807;p2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08" name="Google Shape;1808;p2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09" name="Google Shape;1809;p29"/>
            <p:cNvSpPr/>
            <p:nvPr/>
          </p:nvSpPr>
          <p:spPr>
            <a:xfrm>
              <a:off x="8000289" y="3596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0" name="Google Shape;1810;p2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11" name="Google Shape;1811;p29"/>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2" name="Google Shape;1812;p29"/>
            <p:cNvSpPr/>
            <p:nvPr/>
          </p:nvSpPr>
          <p:spPr>
            <a:xfrm rot="8100000" flipH="1">
              <a:off x="42805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13" name="Google Shape;1813;p29"/>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15" name="Google Shape;1815;p2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16" name="Google Shape;1816;p29"/>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17" name="Google Shape;1817;p29"/>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18" name="Google Shape;1818;p29"/>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19" name="Google Shape;1819;p29"/>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20" name="Google Shape;1820;p2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1" name="Google Shape;1821;p29"/>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22" name="Google Shape;1822;p29"/>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23" name="Google Shape;1823;p29"/>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24" name="Google Shape;1824;p29"/>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25" name="Google Shape;1825;p29"/>
            <p:cNvSpPr/>
            <p:nvPr/>
          </p:nvSpPr>
          <p:spPr>
            <a:xfrm rot="8100000" flipH="1">
              <a:off x="86845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26" name="Google Shape;1826;p29"/>
            <p:cNvSpPr/>
            <p:nvPr/>
          </p:nvSpPr>
          <p:spPr>
            <a:xfrm rot="-10594826" flipH="1">
              <a:off x="88260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27" name="Google Shape;1827;p29"/>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28" name="Google Shape;1828;p29"/>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829" name="Google Shape;1829;p29"/>
            <p:cNvSpPr/>
            <p:nvPr/>
          </p:nvSpPr>
          <p:spPr>
            <a:xfrm rot="8999773">
              <a:off x="4294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0" name="Google Shape;1830;p29"/>
            <p:cNvSpPr/>
            <p:nvPr/>
          </p:nvSpPr>
          <p:spPr>
            <a:xfrm rot="2700000">
              <a:off x="563466" y="38114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31" name="Google Shape;1831;p29"/>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2" name="Google Shape;1832;p29"/>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3" name="Google Shape;1833;p29"/>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4" name="Google Shape;1834;p29"/>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35" name="Google Shape;1835;p2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36" name="Google Shape;1836;p29"/>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37" name="Google Shape;1837;p2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38" name="Google Shape;1838;p2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39" name="Google Shape;1839;p29"/>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0" name="Google Shape;1840;p29"/>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1" name="Google Shape;1841;p29"/>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42" name="Google Shape;1842;p29"/>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43" name="Google Shape;1843;p29"/>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44" name="Google Shape;1844;p29"/>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45" name="Google Shape;1845;p29"/>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6" name="Google Shape;1846;p2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47" name="Google Shape;1847;p29"/>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48" name="Google Shape;1848;p2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49" name="Google Shape;1849;p2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50" name="Google Shape;1850;p2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51" name="Google Shape;1851;p2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852" name="Google Shape;1852;p29"/>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3" name="Google Shape;1853;p29"/>
          <p:cNvSpPr txBox="1">
            <a:spLocks noGrp="1"/>
          </p:cNvSpPr>
          <p:nvPr>
            <p:ph type="title"/>
          </p:nvPr>
        </p:nvSpPr>
        <p:spPr>
          <a:xfrm>
            <a:off x="2693400" y="720000"/>
            <a:ext cx="68052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246034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1854"/>
        <p:cNvGrpSpPr/>
        <p:nvPr/>
      </p:nvGrpSpPr>
      <p:grpSpPr>
        <a:xfrm>
          <a:off x="0" y="0"/>
          <a:ext cx="0" cy="0"/>
          <a:chOff x="0" y="0"/>
          <a:chExt cx="0" cy="0"/>
        </a:xfrm>
      </p:grpSpPr>
      <p:sp>
        <p:nvSpPr>
          <p:cNvPr id="1855" name="Google Shape;1855;p3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56" name="Google Shape;1856;p30"/>
          <p:cNvGrpSpPr/>
          <p:nvPr/>
        </p:nvGrpSpPr>
        <p:grpSpPr>
          <a:xfrm rot="10800000">
            <a:off x="181059" y="91390"/>
            <a:ext cx="11936796" cy="6721505"/>
            <a:chOff x="135794" y="68542"/>
            <a:chExt cx="8952597" cy="5041129"/>
          </a:xfrm>
        </p:grpSpPr>
        <p:sp>
          <p:nvSpPr>
            <p:cNvPr id="1857" name="Google Shape;1857;p3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58" name="Google Shape;1858;p3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59" name="Google Shape;1859;p3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0" name="Google Shape;1860;p3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61" name="Google Shape;1861;p3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62" name="Google Shape;1862;p30"/>
            <p:cNvSpPr/>
            <p:nvPr/>
          </p:nvSpPr>
          <p:spPr>
            <a:xfrm>
              <a:off x="8000289" y="3596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63" name="Google Shape;1863;p3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64" name="Google Shape;1864;p30"/>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65" name="Google Shape;1865;p30"/>
            <p:cNvSpPr/>
            <p:nvPr/>
          </p:nvSpPr>
          <p:spPr>
            <a:xfrm rot="8100000" flipH="1">
              <a:off x="42805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66" name="Google Shape;1866;p3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67" name="Google Shape;1867;p3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68" name="Google Shape;1868;p30"/>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69" name="Google Shape;1869;p30"/>
            <p:cNvSpPr/>
            <p:nvPr/>
          </p:nvSpPr>
          <p:spPr>
            <a:xfrm rot="-5400000">
              <a:off x="245215" y="15802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70" name="Google Shape;1870;p3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71" name="Google Shape;1871;p3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72" name="Google Shape;1872;p30"/>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73" name="Google Shape;1873;p30"/>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74" name="Google Shape;1874;p3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75" name="Google Shape;1875;p3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76" name="Google Shape;1876;p30"/>
            <p:cNvSpPr/>
            <p:nvPr/>
          </p:nvSpPr>
          <p:spPr>
            <a:xfrm rot="8100000" flipH="1">
              <a:off x="86845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77" name="Google Shape;1877;p30"/>
            <p:cNvSpPr/>
            <p:nvPr/>
          </p:nvSpPr>
          <p:spPr>
            <a:xfrm rot="-10594826" flipH="1">
              <a:off x="88260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878" name="Google Shape;1878;p30"/>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79" name="Google Shape;1879;p30"/>
            <p:cNvSpPr/>
            <p:nvPr/>
          </p:nvSpPr>
          <p:spPr>
            <a:xfrm>
              <a:off x="8824189" y="14454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880" name="Google Shape;1880;p3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81" name="Google Shape;1881;p30"/>
            <p:cNvSpPr/>
            <p:nvPr/>
          </p:nvSpPr>
          <p:spPr>
            <a:xfrm rot="6300406">
              <a:off x="588295" y="47548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82" name="Google Shape;1882;p3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83" name="Google Shape;1883;p3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84" name="Google Shape;1884;p30"/>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85" name="Google Shape;1885;p3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886" name="Google Shape;1886;p30"/>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87" name="Google Shape;1887;p3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88" name="Google Shape;1888;p30"/>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889" name="Google Shape;1889;p30"/>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890" name="Google Shape;1890;p30"/>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891" name="Google Shape;1891;p30"/>
            <p:cNvSpPr/>
            <p:nvPr/>
          </p:nvSpPr>
          <p:spPr>
            <a:xfrm>
              <a:off x="6314364" y="48543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92" name="Google Shape;1892;p30"/>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3" name="Google Shape;1893;p3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894" name="Google Shape;1894;p30"/>
            <p:cNvSpPr/>
            <p:nvPr/>
          </p:nvSpPr>
          <p:spPr>
            <a:xfrm rot="2700000">
              <a:off x="70873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895" name="Google Shape;1895;p3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896" name="Google Shape;1896;p3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897" name="Google Shape;1897;p30"/>
            <p:cNvSpPr/>
            <p:nvPr/>
          </p:nvSpPr>
          <p:spPr>
            <a:xfrm rot="-5400000">
              <a:off x="8873453" y="4261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898" name="Google Shape;1898;p3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899" name="Google Shape;1899;p30"/>
          <p:cNvSpPr txBox="1">
            <a:spLocks noGrp="1"/>
          </p:cNvSpPr>
          <p:nvPr>
            <p:ph type="title"/>
          </p:nvPr>
        </p:nvSpPr>
        <p:spPr>
          <a:xfrm>
            <a:off x="1244833" y="720000"/>
            <a:ext cx="97024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676505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900"/>
        <p:cNvGrpSpPr/>
        <p:nvPr/>
      </p:nvGrpSpPr>
      <p:grpSpPr>
        <a:xfrm>
          <a:off x="0" y="0"/>
          <a:ext cx="0" cy="0"/>
          <a:chOff x="0" y="0"/>
          <a:chExt cx="0" cy="0"/>
        </a:xfrm>
      </p:grpSpPr>
      <p:grpSp>
        <p:nvGrpSpPr>
          <p:cNvPr id="1901" name="Google Shape;1901;p31"/>
          <p:cNvGrpSpPr/>
          <p:nvPr/>
        </p:nvGrpSpPr>
        <p:grpSpPr>
          <a:xfrm flipH="1">
            <a:off x="239124" y="91390"/>
            <a:ext cx="11878731" cy="6721505"/>
            <a:chOff x="122308" y="68542"/>
            <a:chExt cx="8909048" cy="5041129"/>
          </a:xfrm>
        </p:grpSpPr>
        <p:sp>
          <p:nvSpPr>
            <p:cNvPr id="1902" name="Google Shape;1902;p31"/>
            <p:cNvSpPr/>
            <p:nvPr/>
          </p:nvSpPr>
          <p:spPr>
            <a:xfrm rot="2700000">
              <a:off x="395991" y="27182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3" name="Google Shape;1903;p3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04" name="Google Shape;1904;p3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05" name="Google Shape;1905;p3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06" name="Google Shape;1906;p3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07" name="Google Shape;1907;p3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08" name="Google Shape;1908;p3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0" name="Google Shape;1910;p3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11" name="Google Shape;1911;p3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12" name="Google Shape;1912;p3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3" name="Google Shape;1913;p3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4" name="Google Shape;1914;p31"/>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16" name="Google Shape;1916;p3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17" name="Google Shape;1917;p3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18" name="Google Shape;1918;p3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19" name="Google Shape;1919;p31"/>
            <p:cNvSpPr/>
            <p:nvPr/>
          </p:nvSpPr>
          <p:spPr>
            <a:xfrm rot="-5400000">
              <a:off x="321415" y="1504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20" name="Google Shape;1920;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1" name="Google Shape;1921;p3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22" name="Google Shape;1922;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3" name="Google Shape;1923;p3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24" name="Google Shape;1924;p3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25" name="Google Shape;1925;p3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26" name="Google Shape;1926;p3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27" name="Google Shape;1927;p3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28" name="Google Shape;1928;p3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29" name="Google Shape;1929;p31"/>
            <p:cNvSpPr/>
            <p:nvPr/>
          </p:nvSpPr>
          <p:spPr>
            <a:xfrm>
              <a:off x="8707514" y="10485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0" name="Google Shape;1930;p3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31" name="Google Shape;1931;p3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2" name="Google Shape;1932;p3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33" name="Google Shape;1933;p3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4" name="Google Shape;1934;p3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35" name="Google Shape;1935;p3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6" name="Google Shape;1936;p3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37" name="Google Shape;1937;p3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38" name="Google Shape;1938;p31"/>
            <p:cNvSpPr/>
            <p:nvPr/>
          </p:nvSpPr>
          <p:spPr>
            <a:xfrm rot="8100000" flipH="1">
              <a:off x="8445469" y="2489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39" name="Google Shape;1939;p31"/>
            <p:cNvSpPr/>
            <p:nvPr/>
          </p:nvSpPr>
          <p:spPr>
            <a:xfrm rot="2700000">
              <a:off x="84457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0" name="Google Shape;1940;p3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41" name="Google Shape;1941;p3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2" name="Google Shape;1942;p31"/>
            <p:cNvSpPr/>
            <p:nvPr/>
          </p:nvSpPr>
          <p:spPr>
            <a:xfrm rot="2700000">
              <a:off x="4554064" y="46886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43" name="Google Shape;1943;p3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44" name="Google Shape;1944;p3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45" name="Google Shape;1945;p3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46" name="Google Shape;1946;p3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47" name="Google Shape;1947;p31"/>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48" name="Google Shape;1948;p3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49" name="Google Shape;1949;p3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50" name="Google Shape;1950;p3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51" name="Google Shape;1951;p3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52" name="Google Shape;1952;p3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53" name="Google Shape;1953;p3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54" name="Google Shape;1954;p3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55" name="Google Shape;1955;p3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956" name="Google Shape;1956;p31"/>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7" name="Google Shape;1957;p31"/>
          <p:cNvSpPr txBox="1">
            <a:spLocks noGrp="1"/>
          </p:cNvSpPr>
          <p:nvPr>
            <p:ph type="subTitle" idx="1"/>
          </p:nvPr>
        </p:nvSpPr>
        <p:spPr>
          <a:xfrm>
            <a:off x="1680167" y="4507700"/>
            <a:ext cx="3354000" cy="6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958" name="Google Shape;1958;p31"/>
          <p:cNvSpPr txBox="1">
            <a:spLocks noGrp="1"/>
          </p:cNvSpPr>
          <p:nvPr>
            <p:ph type="subTitle" idx="2"/>
          </p:nvPr>
        </p:nvSpPr>
        <p:spPr>
          <a:xfrm>
            <a:off x="7166195" y="4507700"/>
            <a:ext cx="3354000" cy="60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1959" name="Google Shape;1959;p31"/>
          <p:cNvSpPr txBox="1">
            <a:spLocks noGrp="1"/>
          </p:cNvSpPr>
          <p:nvPr>
            <p:ph type="subTitle" idx="3"/>
          </p:nvPr>
        </p:nvSpPr>
        <p:spPr>
          <a:xfrm>
            <a:off x="1680167" y="5116567"/>
            <a:ext cx="3354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31"/>
          <p:cNvSpPr txBox="1">
            <a:spLocks noGrp="1"/>
          </p:cNvSpPr>
          <p:nvPr>
            <p:ph type="subTitle" idx="4"/>
          </p:nvPr>
        </p:nvSpPr>
        <p:spPr>
          <a:xfrm>
            <a:off x="7166195" y="5116567"/>
            <a:ext cx="3354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1" name="Google Shape;1961;p31"/>
          <p:cNvGrpSpPr/>
          <p:nvPr/>
        </p:nvGrpSpPr>
        <p:grpSpPr>
          <a:xfrm rot="-8999956" flipH="1">
            <a:off x="5702967" y="2360722"/>
            <a:ext cx="747824" cy="436319"/>
            <a:chOff x="369283" y="1974771"/>
            <a:chExt cx="560880" cy="327246"/>
          </a:xfrm>
        </p:grpSpPr>
        <p:sp>
          <p:nvSpPr>
            <p:cNvPr id="1962" name="Google Shape;1962;p31"/>
            <p:cNvSpPr/>
            <p:nvPr/>
          </p:nvSpPr>
          <p:spPr>
            <a:xfrm rot="2700000">
              <a:off x="820641" y="20085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63" name="Google Shape;1963;p31"/>
            <p:cNvSpPr/>
            <p:nvPr/>
          </p:nvSpPr>
          <p:spPr>
            <a:xfrm rot="8999773">
              <a:off x="371659" y="22371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sp>
        <p:nvSpPr>
          <p:cNvPr id="1964" name="Google Shape;1964;p31"/>
          <p:cNvSpPr txBox="1">
            <a:spLocks noGrp="1"/>
          </p:cNvSpPr>
          <p:nvPr>
            <p:ph type="title"/>
          </p:nvPr>
        </p:nvSpPr>
        <p:spPr>
          <a:xfrm>
            <a:off x="2719067" y="720000"/>
            <a:ext cx="67540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83384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lt1"/>
        </a:solidFill>
        <a:effectLst/>
      </p:bgPr>
    </p:bg>
    <p:spTree>
      <p:nvGrpSpPr>
        <p:cNvPr id="1" name="Shape 1965"/>
        <p:cNvGrpSpPr/>
        <p:nvPr/>
      </p:nvGrpSpPr>
      <p:grpSpPr>
        <a:xfrm>
          <a:off x="0" y="0"/>
          <a:ext cx="0" cy="0"/>
          <a:chOff x="0" y="0"/>
          <a:chExt cx="0" cy="0"/>
        </a:xfrm>
      </p:grpSpPr>
      <p:grpSp>
        <p:nvGrpSpPr>
          <p:cNvPr id="1966" name="Google Shape;1966;p32"/>
          <p:cNvGrpSpPr/>
          <p:nvPr/>
        </p:nvGrpSpPr>
        <p:grpSpPr>
          <a:xfrm flipH="1">
            <a:off x="163078" y="91390"/>
            <a:ext cx="11954777" cy="6721505"/>
            <a:chOff x="122308" y="68542"/>
            <a:chExt cx="8966083" cy="5041129"/>
          </a:xfrm>
        </p:grpSpPr>
        <p:sp>
          <p:nvSpPr>
            <p:cNvPr id="1967" name="Google Shape;1967;p3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68" name="Google Shape;1968;p3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69" name="Google Shape;1969;p3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70" name="Google Shape;1970;p3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1" name="Google Shape;1971;p3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2" name="Google Shape;1972;p3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73" name="Google Shape;1973;p3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75" name="Google Shape;1975;p3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76" name="Google Shape;1976;p3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77" name="Google Shape;1977;p3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78" name="Google Shape;1978;p3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79" name="Google Shape;1979;p3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1" name="Google Shape;1981;p3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2" name="Google Shape;1982;p3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83" name="Google Shape;1983;p3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984" name="Google Shape;1984;p3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985" name="Google Shape;1985;p3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86" name="Google Shape;1986;p3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987" name="Google Shape;1987;p3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88" name="Google Shape;1988;p3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989" name="Google Shape;1989;p3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990" name="Google Shape;1990;p3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991" name="Google Shape;1991;p3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2" name="Google Shape;1992;p3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3" name="Google Shape;1993;p3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4" name="Google Shape;1994;p3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995" name="Google Shape;1995;p3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996" name="Google Shape;1996;p3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997" name="Google Shape;1997;p3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998" name="Google Shape;1998;p3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999" name="Google Shape;1999;p3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0" name="Google Shape;2000;p3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1" name="Google Shape;2001;p3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02" name="Google Shape;2002;p3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03" name="Google Shape;2003;p3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04" name="Google Shape;2004;p3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5" name="Google Shape;2005;p3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06" name="Google Shape;2006;p3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07" name="Google Shape;2007;p3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08" name="Google Shape;2008;p3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09" name="Google Shape;2009;p3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0" name="Google Shape;2010;p3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11" name="Google Shape;2011;p3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12" name="Google Shape;2012;p3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3" name="Google Shape;2013;p3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4" name="Google Shape;2014;p3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15" name="Google Shape;2015;p3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16" name="Google Shape;2016;p3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17" name="Google Shape;2017;p3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18" name="Google Shape;2018;p3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19" name="Google Shape;2019;p3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20" name="Google Shape;2020;p3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21" name="Google Shape;2021;p32"/>
          <p:cNvSpPr/>
          <p:nvPr/>
        </p:nvSpPr>
        <p:spPr>
          <a:xfrm>
            <a:off x="1351630" y="1211367"/>
            <a:ext cx="278468" cy="115727"/>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22" name="Google Shape;2022;p3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3" name="Google Shape;2023;p32"/>
          <p:cNvSpPr txBox="1">
            <a:spLocks noGrp="1"/>
          </p:cNvSpPr>
          <p:nvPr>
            <p:ph type="title"/>
          </p:nvPr>
        </p:nvSpPr>
        <p:spPr>
          <a:xfrm>
            <a:off x="1511200"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4" name="Google Shape;2024;p32"/>
          <p:cNvSpPr txBox="1">
            <a:spLocks noGrp="1"/>
          </p:cNvSpPr>
          <p:nvPr>
            <p:ph type="subTitle" idx="1"/>
          </p:nvPr>
        </p:nvSpPr>
        <p:spPr>
          <a:xfrm>
            <a:off x="1511200"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5" name="Google Shape;2025;p32"/>
          <p:cNvSpPr txBox="1">
            <a:spLocks noGrp="1"/>
          </p:cNvSpPr>
          <p:nvPr>
            <p:ph type="title" idx="2"/>
          </p:nvPr>
        </p:nvSpPr>
        <p:spPr>
          <a:xfrm>
            <a:off x="4622417"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6" name="Google Shape;2026;p32"/>
          <p:cNvSpPr txBox="1">
            <a:spLocks noGrp="1"/>
          </p:cNvSpPr>
          <p:nvPr>
            <p:ph type="subTitle" idx="3"/>
          </p:nvPr>
        </p:nvSpPr>
        <p:spPr>
          <a:xfrm>
            <a:off x="4622417"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7" name="Google Shape;2027;p32"/>
          <p:cNvSpPr txBox="1">
            <a:spLocks noGrp="1"/>
          </p:cNvSpPr>
          <p:nvPr>
            <p:ph type="title" idx="4"/>
          </p:nvPr>
        </p:nvSpPr>
        <p:spPr>
          <a:xfrm>
            <a:off x="7810067" y="3345833"/>
            <a:ext cx="2870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b="1">
                <a:latin typeface="Amatic SC"/>
                <a:ea typeface="Amatic SC"/>
                <a:cs typeface="Amatic SC"/>
                <a:sym typeface="Amatic SC"/>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28" name="Google Shape;2028;p32"/>
          <p:cNvSpPr txBox="1">
            <a:spLocks noGrp="1"/>
          </p:cNvSpPr>
          <p:nvPr>
            <p:ph type="subTitle" idx="5"/>
          </p:nvPr>
        </p:nvSpPr>
        <p:spPr>
          <a:xfrm>
            <a:off x="7810067" y="4127867"/>
            <a:ext cx="2870800" cy="920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29" name="Google Shape;2029;p32"/>
          <p:cNvSpPr txBox="1">
            <a:spLocks noGrp="1"/>
          </p:cNvSpPr>
          <p:nvPr>
            <p:ph type="title" idx="6"/>
          </p:nvPr>
        </p:nvSpPr>
        <p:spPr>
          <a:xfrm>
            <a:off x="1244833" y="720000"/>
            <a:ext cx="9702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86826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4633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94"/>
        <p:cNvGrpSpPr/>
        <p:nvPr/>
      </p:nvGrpSpPr>
      <p:grpSpPr>
        <a:xfrm>
          <a:off x="0" y="0"/>
          <a:ext cx="0" cy="0"/>
          <a:chOff x="0" y="0"/>
          <a:chExt cx="0" cy="0"/>
        </a:xfrm>
      </p:grpSpPr>
      <p:grpSp>
        <p:nvGrpSpPr>
          <p:cNvPr id="2095" name="Google Shape;2095;p34"/>
          <p:cNvGrpSpPr/>
          <p:nvPr/>
        </p:nvGrpSpPr>
        <p:grpSpPr>
          <a:xfrm rot="10800000" flipH="1">
            <a:off x="163078" y="140347"/>
            <a:ext cx="11954777" cy="6616741"/>
            <a:chOff x="122308" y="110399"/>
            <a:chExt cx="8966083" cy="4962556"/>
          </a:xfrm>
        </p:grpSpPr>
        <p:sp>
          <p:nvSpPr>
            <p:cNvPr id="2096" name="Google Shape;2096;p3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97" name="Google Shape;2097;p3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98" name="Google Shape;2098;p34"/>
            <p:cNvSpPr/>
            <p:nvPr/>
          </p:nvSpPr>
          <p:spPr>
            <a:xfrm rot="6300406">
              <a:off x="203912" y="13732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99" name="Google Shape;2099;p3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0" name="Google Shape;2100;p3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1" name="Google Shape;2101;p34"/>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02" name="Google Shape;2102;p3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3" name="Google Shape;2103;p3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04" name="Google Shape;2104;p3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05" name="Google Shape;2105;p3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06" name="Google Shape;2106;p34"/>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07" name="Google Shape;2107;p34"/>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08" name="Google Shape;2108;p3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09" name="Google Shape;2109;p3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10" name="Google Shape;2110;p3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11" name="Google Shape;2111;p3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12" name="Google Shape;2112;p34"/>
            <p:cNvSpPr/>
            <p:nvPr/>
          </p:nvSpPr>
          <p:spPr>
            <a:xfrm rot="-5400000">
              <a:off x="12628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13" name="Google Shape;2113;p3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4" name="Google Shape;2114;p34"/>
            <p:cNvSpPr/>
            <p:nvPr/>
          </p:nvSpPr>
          <p:spPr>
            <a:xfrm rot="6300406">
              <a:off x="3137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15" name="Google Shape;2115;p3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16" name="Google Shape;2116;p34"/>
            <p:cNvSpPr/>
            <p:nvPr/>
          </p:nvSpPr>
          <p:spPr>
            <a:xfrm rot="8999773">
              <a:off x="66132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17" name="Google Shape;2117;p3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18" name="Google Shape;2118;p3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19" name="Google Shape;2119;p34"/>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0" name="Google Shape;2120;p3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1" name="Google Shape;2121;p3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22" name="Google Shape;2122;p3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3" name="Google Shape;2123;p34"/>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24" name="Google Shape;2124;p3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5" name="Google Shape;2125;p3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26" name="Google Shape;2126;p34"/>
            <p:cNvSpPr/>
            <p:nvPr/>
          </p:nvSpPr>
          <p:spPr>
            <a:xfrm rot="-2700000">
              <a:off x="1879615" y="48716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27" name="Google Shape;2127;p3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28" name="Google Shape;2128;p3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29" name="Google Shape;2129;p3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30" name="Google Shape;2130;p3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1" name="Google Shape;2131;p3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32" name="Google Shape;2132;p34"/>
            <p:cNvSpPr/>
            <p:nvPr/>
          </p:nvSpPr>
          <p:spPr>
            <a:xfrm>
              <a:off x="23955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3" name="Google Shape;2133;p34"/>
            <p:cNvSpPr/>
            <p:nvPr/>
          </p:nvSpPr>
          <p:spPr>
            <a:xfrm rot="2700000">
              <a:off x="64590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34" name="Google Shape;2134;p34"/>
            <p:cNvSpPr/>
            <p:nvPr/>
          </p:nvSpPr>
          <p:spPr>
            <a:xfrm rot="5400000" flipH="1">
              <a:off x="3009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35" name="Google Shape;2135;p34"/>
            <p:cNvSpPr/>
            <p:nvPr/>
          </p:nvSpPr>
          <p:spPr>
            <a:xfrm rot="-900406" flipH="1">
              <a:off x="6854685" y="4975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36" name="Google Shape;2136;p3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37" name="Google Shape;2137;p3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38" name="Google Shape;2138;p34"/>
            <p:cNvSpPr/>
            <p:nvPr/>
          </p:nvSpPr>
          <p:spPr>
            <a:xfrm rot="8999773">
              <a:off x="42744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39" name="Google Shape;2139;p34"/>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0" name="Google Shape;2140;p3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41" name="Google Shape;2141;p34"/>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42" name="Google Shape;2142;p3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43" name="Google Shape;2143;p3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44" name="Google Shape;2144;p34"/>
            <p:cNvSpPr/>
            <p:nvPr/>
          </p:nvSpPr>
          <p:spPr>
            <a:xfrm rot="-900406" flipH="1">
              <a:off x="8623960" y="35228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45" name="Google Shape;2145;p3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46" name="Google Shape;2146;p3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147" name="Google Shape;2147;p3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8" name="Google Shape;2148;p34"/>
          <p:cNvSpPr txBox="1">
            <a:spLocks noGrp="1"/>
          </p:cNvSpPr>
          <p:nvPr>
            <p:ph type="title"/>
          </p:nvPr>
        </p:nvSpPr>
        <p:spPr>
          <a:xfrm>
            <a:off x="2142400"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49" name="Google Shape;2149;p34"/>
          <p:cNvSpPr txBox="1">
            <a:spLocks noGrp="1"/>
          </p:cNvSpPr>
          <p:nvPr>
            <p:ph type="subTitle" idx="1"/>
          </p:nvPr>
        </p:nvSpPr>
        <p:spPr>
          <a:xfrm>
            <a:off x="2142400"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0" name="Google Shape;2150;p34"/>
          <p:cNvSpPr txBox="1">
            <a:spLocks noGrp="1"/>
          </p:cNvSpPr>
          <p:nvPr>
            <p:ph type="title" idx="2"/>
          </p:nvPr>
        </p:nvSpPr>
        <p:spPr>
          <a:xfrm>
            <a:off x="5655149"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1" name="Google Shape;2151;p34"/>
          <p:cNvSpPr txBox="1">
            <a:spLocks noGrp="1"/>
          </p:cNvSpPr>
          <p:nvPr>
            <p:ph type="subTitle" idx="3"/>
          </p:nvPr>
        </p:nvSpPr>
        <p:spPr>
          <a:xfrm>
            <a:off x="5655149"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2" name="Google Shape;2152;p34"/>
          <p:cNvSpPr txBox="1">
            <a:spLocks noGrp="1"/>
          </p:cNvSpPr>
          <p:nvPr>
            <p:ph type="title" idx="4"/>
          </p:nvPr>
        </p:nvSpPr>
        <p:spPr>
          <a:xfrm>
            <a:off x="2142400"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3" name="Google Shape;2153;p34"/>
          <p:cNvSpPr txBox="1">
            <a:spLocks noGrp="1"/>
          </p:cNvSpPr>
          <p:nvPr>
            <p:ph type="subTitle" idx="5"/>
          </p:nvPr>
        </p:nvSpPr>
        <p:spPr>
          <a:xfrm>
            <a:off x="2142400"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4" name="Google Shape;2154;p34"/>
          <p:cNvSpPr txBox="1">
            <a:spLocks noGrp="1"/>
          </p:cNvSpPr>
          <p:nvPr>
            <p:ph type="title" idx="6"/>
          </p:nvPr>
        </p:nvSpPr>
        <p:spPr>
          <a:xfrm>
            <a:off x="5655149"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5" name="Google Shape;2155;p34"/>
          <p:cNvSpPr txBox="1">
            <a:spLocks noGrp="1"/>
          </p:cNvSpPr>
          <p:nvPr>
            <p:ph type="subTitle" idx="7"/>
          </p:nvPr>
        </p:nvSpPr>
        <p:spPr>
          <a:xfrm>
            <a:off x="5655149"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6" name="Google Shape;2156;p34"/>
          <p:cNvSpPr txBox="1">
            <a:spLocks noGrp="1"/>
          </p:cNvSpPr>
          <p:nvPr>
            <p:ph type="title" idx="8"/>
          </p:nvPr>
        </p:nvSpPr>
        <p:spPr>
          <a:xfrm>
            <a:off x="9159200" y="232390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7" name="Google Shape;2157;p34"/>
          <p:cNvSpPr txBox="1">
            <a:spLocks noGrp="1"/>
          </p:cNvSpPr>
          <p:nvPr>
            <p:ph type="subTitle" idx="9"/>
          </p:nvPr>
        </p:nvSpPr>
        <p:spPr>
          <a:xfrm>
            <a:off x="9159200" y="290311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58" name="Google Shape;2158;p34"/>
          <p:cNvSpPr txBox="1">
            <a:spLocks noGrp="1"/>
          </p:cNvSpPr>
          <p:nvPr>
            <p:ph type="title" idx="13"/>
          </p:nvPr>
        </p:nvSpPr>
        <p:spPr>
          <a:xfrm>
            <a:off x="9159200" y="4140160"/>
            <a:ext cx="2072800" cy="59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59" name="Google Shape;2159;p34"/>
          <p:cNvSpPr txBox="1">
            <a:spLocks noGrp="1"/>
          </p:cNvSpPr>
          <p:nvPr>
            <p:ph type="subTitle" idx="14"/>
          </p:nvPr>
        </p:nvSpPr>
        <p:spPr>
          <a:xfrm>
            <a:off x="9159200" y="4719375"/>
            <a:ext cx="2072800" cy="550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60" name="Google Shape;2160;p34"/>
          <p:cNvSpPr txBox="1">
            <a:spLocks noGrp="1"/>
          </p:cNvSpPr>
          <p:nvPr>
            <p:ph type="title" idx="15"/>
          </p:nvPr>
        </p:nvSpPr>
        <p:spPr>
          <a:xfrm>
            <a:off x="2910167" y="720000"/>
            <a:ext cx="6371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36454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2161"/>
        <p:cNvGrpSpPr/>
        <p:nvPr/>
      </p:nvGrpSpPr>
      <p:grpSpPr>
        <a:xfrm>
          <a:off x="0" y="0"/>
          <a:ext cx="0" cy="0"/>
          <a:chOff x="0" y="0"/>
          <a:chExt cx="0" cy="0"/>
        </a:xfrm>
      </p:grpSpPr>
      <p:sp>
        <p:nvSpPr>
          <p:cNvPr id="2162" name="Google Shape;2162;p35"/>
          <p:cNvSpPr/>
          <p:nvPr/>
        </p:nvSpPr>
        <p:spPr>
          <a:xfrm>
            <a:off x="2321533" y="603617"/>
            <a:ext cx="7548800" cy="1548800"/>
          </a:xfrm>
          <a:prstGeom prst="roundRect">
            <a:avLst>
              <a:gd name="adj" fmla="val 25783"/>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3" name="Google Shape;2163;p35"/>
          <p:cNvSpPr/>
          <p:nvPr/>
        </p:nvSpPr>
        <p:spPr>
          <a:xfrm>
            <a:off x="2321533" y="4705584"/>
            <a:ext cx="7548800" cy="1548800"/>
          </a:xfrm>
          <a:prstGeom prst="roundRect">
            <a:avLst>
              <a:gd name="adj" fmla="val 25783"/>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4" name="Google Shape;2164;p35"/>
          <p:cNvSpPr/>
          <p:nvPr/>
        </p:nvSpPr>
        <p:spPr>
          <a:xfrm>
            <a:off x="2321533" y="2654600"/>
            <a:ext cx="7548800" cy="1548800"/>
          </a:xfrm>
          <a:prstGeom prst="roundRect">
            <a:avLst>
              <a:gd name="adj" fmla="val 25783"/>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65" name="Google Shape;2165;p35"/>
          <p:cNvGrpSpPr/>
          <p:nvPr/>
        </p:nvGrpSpPr>
        <p:grpSpPr>
          <a:xfrm>
            <a:off x="187578" y="147199"/>
            <a:ext cx="11854231" cy="6577724"/>
            <a:chOff x="140683" y="110399"/>
            <a:chExt cx="8890673" cy="4933293"/>
          </a:xfrm>
        </p:grpSpPr>
        <p:sp>
          <p:nvSpPr>
            <p:cNvPr id="2166" name="Google Shape;2166;p35"/>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67" name="Google Shape;2167;p3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68" name="Google Shape;2168;p3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69" name="Google Shape;2169;p3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70" name="Google Shape;2170;p3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71" name="Google Shape;2171;p3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72" name="Google Shape;2172;p35"/>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74" name="Google Shape;2174;p3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75" name="Google Shape;2175;p35"/>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76" name="Google Shape;2176;p35"/>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178" name="Google Shape;2178;p3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79" name="Google Shape;2179;p35"/>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80" name="Google Shape;2180;p35"/>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181" name="Google Shape;2181;p3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82" name="Google Shape;2182;p35"/>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83" name="Google Shape;2183;p35"/>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184" name="Google Shape;2184;p35"/>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85" name="Google Shape;2185;p3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86" name="Google Shape;2186;p3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87" name="Google Shape;2187;p35"/>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188" name="Google Shape;2188;p3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189" name="Google Shape;2189;p35"/>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90" name="Google Shape;2190;p35"/>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91" name="Google Shape;2191;p35"/>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192" name="Google Shape;2192;p3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193" name="Google Shape;2193;p35"/>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194" name="Google Shape;2194;p3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95" name="Google Shape;2195;p3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196" name="Google Shape;2196;p35"/>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197" name="Google Shape;2197;p35"/>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198" name="Google Shape;2198;p35"/>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99" name="Google Shape;2199;p35"/>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00" name="Google Shape;2200;p35"/>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01" name="Google Shape;2201;p3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02" name="Google Shape;2202;p3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03" name="Google Shape;2203;p3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04" name="Google Shape;2204;p3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5" name="Google Shape;2205;p3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06" name="Google Shape;2206;p3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207" name="Google Shape;2207;p3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08" name="Google Shape;2208;p35"/>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09" name="Google Shape;2209;p35"/>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10" name="Google Shape;2210;p35"/>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11" name="Google Shape;2211;p35"/>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12" name="Google Shape;2212;p35"/>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13" name="Google Shape;2213;p35"/>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14" name="Google Shape;2214;p35"/>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grpSp>
        <p:nvGrpSpPr>
          <p:cNvPr id="2215" name="Google Shape;2215;p35"/>
          <p:cNvGrpSpPr/>
          <p:nvPr/>
        </p:nvGrpSpPr>
        <p:grpSpPr>
          <a:xfrm>
            <a:off x="1143026" y="2584041"/>
            <a:ext cx="1206911" cy="2943767"/>
            <a:chOff x="323849" y="1835718"/>
            <a:chExt cx="1365902" cy="3332063"/>
          </a:xfrm>
        </p:grpSpPr>
        <p:sp>
          <p:nvSpPr>
            <p:cNvPr id="2216" name="Google Shape;2216;p35"/>
            <p:cNvSpPr/>
            <p:nvPr/>
          </p:nvSpPr>
          <p:spPr>
            <a:xfrm flipH="1">
              <a:off x="837882" y="1835718"/>
              <a:ext cx="627666" cy="523854"/>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5"/>
            <p:cNvSpPr/>
            <p:nvPr/>
          </p:nvSpPr>
          <p:spPr>
            <a:xfrm flipH="1">
              <a:off x="994830" y="1839096"/>
              <a:ext cx="467033" cy="26469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5"/>
            <p:cNvSpPr/>
            <p:nvPr/>
          </p:nvSpPr>
          <p:spPr>
            <a:xfrm flipH="1">
              <a:off x="996194" y="2155320"/>
              <a:ext cx="92571" cy="173963"/>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5"/>
            <p:cNvSpPr/>
            <p:nvPr/>
          </p:nvSpPr>
          <p:spPr>
            <a:xfrm flipH="1">
              <a:off x="1073948" y="1839158"/>
              <a:ext cx="387915" cy="329251"/>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5"/>
            <p:cNvSpPr/>
            <p:nvPr/>
          </p:nvSpPr>
          <p:spPr>
            <a:xfrm flipH="1">
              <a:off x="1073961" y="2155258"/>
              <a:ext cx="38761" cy="89930"/>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5"/>
            <p:cNvSpPr/>
            <p:nvPr/>
          </p:nvSpPr>
          <p:spPr>
            <a:xfrm flipH="1">
              <a:off x="323849" y="2413126"/>
              <a:ext cx="1365902" cy="275465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22" name="Google Shape;2222;p35"/>
          <p:cNvSpPr txBox="1">
            <a:spLocks noGrp="1"/>
          </p:cNvSpPr>
          <p:nvPr>
            <p:ph type="title" hasCustomPrompt="1"/>
          </p:nvPr>
        </p:nvSpPr>
        <p:spPr>
          <a:xfrm>
            <a:off x="3081267" y="720000"/>
            <a:ext cx="6029600" cy="8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23" name="Google Shape;2223;p35"/>
          <p:cNvSpPr txBox="1">
            <a:spLocks noGrp="1"/>
          </p:cNvSpPr>
          <p:nvPr>
            <p:ph type="subTitle" idx="1"/>
          </p:nvPr>
        </p:nvSpPr>
        <p:spPr>
          <a:xfrm>
            <a:off x="3081267" y="1563520"/>
            <a:ext cx="6029600" cy="44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4" name="Google Shape;2224;p35"/>
          <p:cNvSpPr txBox="1">
            <a:spLocks noGrp="1"/>
          </p:cNvSpPr>
          <p:nvPr>
            <p:ph type="title" idx="2" hasCustomPrompt="1"/>
          </p:nvPr>
        </p:nvSpPr>
        <p:spPr>
          <a:xfrm>
            <a:off x="3081267" y="2782640"/>
            <a:ext cx="6029600" cy="8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25" name="Google Shape;2225;p35"/>
          <p:cNvSpPr txBox="1">
            <a:spLocks noGrp="1"/>
          </p:cNvSpPr>
          <p:nvPr>
            <p:ph type="subTitle" idx="3"/>
          </p:nvPr>
        </p:nvSpPr>
        <p:spPr>
          <a:xfrm>
            <a:off x="3081267" y="3626159"/>
            <a:ext cx="6029600" cy="44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6" name="Google Shape;2226;p35"/>
          <p:cNvSpPr txBox="1">
            <a:spLocks noGrp="1"/>
          </p:cNvSpPr>
          <p:nvPr>
            <p:ph type="title" idx="4" hasCustomPrompt="1"/>
          </p:nvPr>
        </p:nvSpPr>
        <p:spPr>
          <a:xfrm>
            <a:off x="3081267" y="4845279"/>
            <a:ext cx="6029600" cy="8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27" name="Google Shape;2227;p35"/>
          <p:cNvSpPr txBox="1">
            <a:spLocks noGrp="1"/>
          </p:cNvSpPr>
          <p:nvPr>
            <p:ph type="subTitle" idx="5"/>
          </p:nvPr>
        </p:nvSpPr>
        <p:spPr>
          <a:xfrm>
            <a:off x="3081267" y="5688799"/>
            <a:ext cx="6029600" cy="44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7414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2228"/>
        <p:cNvGrpSpPr/>
        <p:nvPr/>
      </p:nvGrpSpPr>
      <p:grpSpPr>
        <a:xfrm>
          <a:off x="0" y="0"/>
          <a:ext cx="0" cy="0"/>
          <a:chOff x="0" y="0"/>
          <a:chExt cx="0" cy="0"/>
        </a:xfrm>
      </p:grpSpPr>
      <p:grpSp>
        <p:nvGrpSpPr>
          <p:cNvPr id="2229" name="Google Shape;2229;p36"/>
          <p:cNvGrpSpPr/>
          <p:nvPr/>
        </p:nvGrpSpPr>
        <p:grpSpPr>
          <a:xfrm>
            <a:off x="187578" y="147199"/>
            <a:ext cx="11854231" cy="6577724"/>
            <a:chOff x="140683" y="110399"/>
            <a:chExt cx="8890673" cy="4933293"/>
          </a:xfrm>
        </p:grpSpPr>
        <p:sp>
          <p:nvSpPr>
            <p:cNvPr id="2230" name="Google Shape;2230;p36"/>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1" name="Google Shape;2231;p36"/>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32" name="Google Shape;2232;p36"/>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33" name="Google Shape;2233;p36"/>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34" name="Google Shape;2234;p36"/>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35" name="Google Shape;2235;p36"/>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36" name="Google Shape;2236;p36"/>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6"/>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38" name="Google Shape;2238;p36"/>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39" name="Google Shape;2239;p36"/>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40" name="Google Shape;2240;p36"/>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6"/>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242" name="Google Shape;2242;p36"/>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43" name="Google Shape;2243;p36"/>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44" name="Google Shape;2244;p36"/>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45" name="Google Shape;2245;p36"/>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46" name="Google Shape;2246;p36"/>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47" name="Google Shape;2247;p36"/>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48" name="Google Shape;2248;p36"/>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49" name="Google Shape;2249;p36"/>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50" name="Google Shape;2250;p36"/>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51" name="Google Shape;2251;p36"/>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252" name="Google Shape;2252;p36"/>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253" name="Google Shape;2253;p36"/>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54" name="Google Shape;2254;p36"/>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55" name="Google Shape;2255;p36"/>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56" name="Google Shape;2256;p36"/>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57" name="Google Shape;2257;p36"/>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58" name="Google Shape;2258;p36"/>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59" name="Google Shape;2259;p36"/>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60" name="Google Shape;2260;p36"/>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61" name="Google Shape;2261;p36"/>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62" name="Google Shape;2262;p36"/>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63" name="Google Shape;2263;p36"/>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264" name="Google Shape;2264;p36"/>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65" name="Google Shape;2265;p36"/>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66" name="Google Shape;2266;p36"/>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67" name="Google Shape;2267;p36"/>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68" name="Google Shape;2268;p36"/>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69" name="Google Shape;2269;p36"/>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70" name="Google Shape;2270;p36"/>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271" name="Google Shape;2271;p36"/>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272" name="Google Shape;2272;p36"/>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73" name="Google Shape;2273;p36"/>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74" name="Google Shape;2274;p36"/>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75" name="Google Shape;2275;p36"/>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276" name="Google Shape;2276;p36"/>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77" name="Google Shape;2277;p36"/>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278" name="Google Shape;2278;p36"/>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279" name="Google Shape;2279;p36"/>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0" name="Google Shape;2280;p36"/>
          <p:cNvSpPr txBox="1">
            <a:spLocks noGrp="1"/>
          </p:cNvSpPr>
          <p:nvPr>
            <p:ph type="title" hasCustomPrompt="1"/>
          </p:nvPr>
        </p:nvSpPr>
        <p:spPr>
          <a:xfrm>
            <a:off x="2629033" y="2160584"/>
            <a:ext cx="2604400" cy="15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81" name="Google Shape;2281;p36"/>
          <p:cNvSpPr txBox="1">
            <a:spLocks noGrp="1"/>
          </p:cNvSpPr>
          <p:nvPr>
            <p:ph type="subTitle" idx="1"/>
          </p:nvPr>
        </p:nvSpPr>
        <p:spPr>
          <a:xfrm>
            <a:off x="2629033" y="3733545"/>
            <a:ext cx="2604400" cy="95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2" name="Google Shape;2282;p36"/>
          <p:cNvSpPr txBox="1">
            <a:spLocks noGrp="1"/>
          </p:cNvSpPr>
          <p:nvPr>
            <p:ph type="title" idx="2" hasCustomPrompt="1"/>
          </p:nvPr>
        </p:nvSpPr>
        <p:spPr>
          <a:xfrm>
            <a:off x="6958567" y="2160584"/>
            <a:ext cx="2604400" cy="15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000" b="1">
                <a:latin typeface="Amatic SC"/>
                <a:ea typeface="Amatic SC"/>
                <a:cs typeface="Amatic SC"/>
                <a:sym typeface="Amatic SC"/>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2283" name="Google Shape;2283;p36"/>
          <p:cNvSpPr txBox="1">
            <a:spLocks noGrp="1"/>
          </p:cNvSpPr>
          <p:nvPr>
            <p:ph type="subTitle" idx="3"/>
          </p:nvPr>
        </p:nvSpPr>
        <p:spPr>
          <a:xfrm>
            <a:off x="6958567" y="3733545"/>
            <a:ext cx="2604400" cy="955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77922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284"/>
        <p:cNvGrpSpPr/>
        <p:nvPr/>
      </p:nvGrpSpPr>
      <p:grpSpPr>
        <a:xfrm>
          <a:off x="0" y="0"/>
          <a:ext cx="0" cy="0"/>
          <a:chOff x="0" y="0"/>
          <a:chExt cx="0" cy="0"/>
        </a:xfrm>
      </p:grpSpPr>
      <p:grpSp>
        <p:nvGrpSpPr>
          <p:cNvPr id="2285" name="Google Shape;2285;p37"/>
          <p:cNvGrpSpPr/>
          <p:nvPr/>
        </p:nvGrpSpPr>
        <p:grpSpPr>
          <a:xfrm flipH="1">
            <a:off x="163078" y="91389"/>
            <a:ext cx="11860749" cy="6664315"/>
            <a:chOff x="135794" y="68542"/>
            <a:chExt cx="8895562" cy="4998236"/>
          </a:xfrm>
        </p:grpSpPr>
        <p:grpSp>
          <p:nvGrpSpPr>
            <p:cNvPr id="2286" name="Google Shape;2286;p37"/>
            <p:cNvGrpSpPr/>
            <p:nvPr/>
          </p:nvGrpSpPr>
          <p:grpSpPr>
            <a:xfrm>
              <a:off x="135794" y="68542"/>
              <a:ext cx="8895562" cy="4998236"/>
              <a:chOff x="135794" y="68542"/>
              <a:chExt cx="8895562" cy="4998236"/>
            </a:xfrm>
          </p:grpSpPr>
          <p:grpSp>
            <p:nvGrpSpPr>
              <p:cNvPr id="2287" name="Google Shape;2287;p37"/>
              <p:cNvGrpSpPr/>
              <p:nvPr/>
            </p:nvGrpSpPr>
            <p:grpSpPr>
              <a:xfrm>
                <a:off x="135794" y="68542"/>
                <a:ext cx="8895562" cy="4998236"/>
                <a:chOff x="135794" y="68542"/>
                <a:chExt cx="8895562" cy="4998236"/>
              </a:xfrm>
            </p:grpSpPr>
            <p:grpSp>
              <p:nvGrpSpPr>
                <p:cNvPr id="2288" name="Google Shape;2288;p37"/>
                <p:cNvGrpSpPr/>
                <p:nvPr/>
              </p:nvGrpSpPr>
              <p:grpSpPr>
                <a:xfrm rot="10800000">
                  <a:off x="7868647" y="1236600"/>
                  <a:ext cx="456959" cy="2111662"/>
                  <a:chOff x="8524342" y="1674075"/>
                  <a:chExt cx="456959" cy="2111662"/>
                </a:xfrm>
              </p:grpSpPr>
              <p:sp>
                <p:nvSpPr>
                  <p:cNvPr id="2289" name="Google Shape;2289;p37"/>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290" name="Google Shape;2290;p3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91" name="Google Shape;2291;p3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292" name="Google Shape;2292;p37"/>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293" name="Google Shape;2293;p37"/>
                <p:cNvGrpSpPr/>
                <p:nvPr/>
              </p:nvGrpSpPr>
              <p:grpSpPr>
                <a:xfrm>
                  <a:off x="135794" y="68542"/>
                  <a:ext cx="8895562" cy="4998236"/>
                  <a:chOff x="135794" y="68542"/>
                  <a:chExt cx="8895562" cy="4998236"/>
                </a:xfrm>
              </p:grpSpPr>
              <p:grpSp>
                <p:nvGrpSpPr>
                  <p:cNvPr id="2294" name="Google Shape;2294;p37"/>
                  <p:cNvGrpSpPr/>
                  <p:nvPr/>
                </p:nvGrpSpPr>
                <p:grpSpPr>
                  <a:xfrm>
                    <a:off x="135794" y="68542"/>
                    <a:ext cx="8895562" cy="4998236"/>
                    <a:chOff x="135794" y="68542"/>
                    <a:chExt cx="8895562" cy="4998236"/>
                  </a:xfrm>
                </p:grpSpPr>
                <p:sp>
                  <p:nvSpPr>
                    <p:cNvPr id="2295" name="Google Shape;2295;p37"/>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296" name="Google Shape;2296;p3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297" name="Google Shape;2297;p37"/>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298" name="Google Shape;2298;p3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99" name="Google Shape;2299;p37"/>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00" name="Google Shape;2300;p3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01" name="Google Shape;2301;p37"/>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02" name="Google Shape;2302;p37"/>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03" name="Google Shape;2303;p37"/>
                    <p:cNvSpPr/>
                    <p:nvPr/>
                  </p:nvSpPr>
                  <p:spPr>
                    <a:xfrm rot="8100000" flipH="1">
                      <a:off x="1537394" y="1379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04" name="Google Shape;2304;p37"/>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05" name="Google Shape;2305;p37"/>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06" name="Google Shape;2306;p3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07" name="Google Shape;2307;p3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08" name="Google Shape;2308;p3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09" name="Google Shape;2309;p37"/>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10" name="Google Shape;2310;p37"/>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11" name="Google Shape;2311;p37"/>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12" name="Google Shape;2312;p37"/>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13" name="Google Shape;2313;p3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14" name="Google Shape;2314;p3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15" name="Google Shape;2315;p3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16" name="Google Shape;2316;p3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17" name="Google Shape;2317;p37"/>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18" name="Google Shape;2318;p37"/>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19" name="Google Shape;2319;p3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20" name="Google Shape;2320;p37"/>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21" name="Google Shape;2321;p3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22" name="Google Shape;2322;p3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23" name="Google Shape;2323;p3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24" name="Google Shape;2324;p37"/>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25" name="Google Shape;2325;p3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26" name="Google Shape;2326;p37"/>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27" name="Google Shape;2327;p37"/>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28" name="Google Shape;2328;p37"/>
                    <p:cNvSpPr/>
                    <p:nvPr/>
                  </p:nvSpPr>
                  <p:spPr>
                    <a:xfrm rot="2700000">
                      <a:off x="3944464" y="49934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29" name="Google Shape;2329;p37"/>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30" name="Google Shape;2330;p37"/>
                    <p:cNvSpPr/>
                    <p:nvPr/>
                  </p:nvSpPr>
                  <p:spPr>
                    <a:xfrm rot="-900406" flipH="1">
                      <a:off x="7311885" y="44416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31" name="Google Shape;2331;p37"/>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32" name="Google Shape;2332;p37"/>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33" name="Google Shape;2333;p37"/>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34" name="Google Shape;2334;p37"/>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35" name="Google Shape;2335;p37"/>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grpSp>
                <p:nvGrpSpPr>
                  <p:cNvPr id="2336" name="Google Shape;2336;p37"/>
                  <p:cNvGrpSpPr/>
                  <p:nvPr/>
                </p:nvGrpSpPr>
                <p:grpSpPr>
                  <a:xfrm rot="10800000">
                    <a:off x="828058" y="1376836"/>
                    <a:ext cx="480016" cy="1076509"/>
                    <a:chOff x="122308" y="3683092"/>
                    <a:chExt cx="480016" cy="1076509"/>
                  </a:xfrm>
                </p:grpSpPr>
                <p:sp>
                  <p:nvSpPr>
                    <p:cNvPr id="2337" name="Google Shape;2337;p37"/>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8" name="Google Shape;2338;p3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39" name="Google Shape;2339;p3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2340" name="Google Shape;2340;p37"/>
              <p:cNvSpPr/>
              <p:nvPr/>
            </p:nvSpPr>
            <p:spPr>
              <a:xfrm>
                <a:off x="1004250" y="422407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37"/>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2" name="Google Shape;2342;p37"/>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43" name="Google Shape;2343;p37"/>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44" name="Google Shape;2344;p37"/>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45" name="Google Shape;2345;p37"/>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46" name="Google Shape;2346;p37"/>
            <p:cNvSpPr/>
            <p:nvPr/>
          </p:nvSpPr>
          <p:spPr>
            <a:xfrm rot="-4499594">
              <a:off x="14231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47" name="Google Shape;2347;p37"/>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48" name="Google Shape;2348;p37"/>
            <p:cNvSpPr/>
            <p:nvPr/>
          </p:nvSpPr>
          <p:spPr>
            <a:xfrm rot="8100000">
              <a:off x="7448940" y="2619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49" name="Google Shape;2349;p37"/>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350" name="Google Shape;2350;p37"/>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1" name="Google Shape;2351;p37"/>
          <p:cNvSpPr/>
          <p:nvPr/>
        </p:nvSpPr>
        <p:spPr>
          <a:xfrm>
            <a:off x="5967167" y="6360667"/>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2" name="Google Shape;2352;p37"/>
          <p:cNvSpPr txBox="1">
            <a:spLocks noGrp="1"/>
          </p:cNvSpPr>
          <p:nvPr>
            <p:ph type="ctrTitle"/>
          </p:nvPr>
        </p:nvSpPr>
        <p:spPr>
          <a:xfrm>
            <a:off x="3967376" y="720000"/>
            <a:ext cx="4257200" cy="13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353" name="Google Shape;2353;p37"/>
          <p:cNvSpPr txBox="1">
            <a:spLocks noGrp="1"/>
          </p:cNvSpPr>
          <p:nvPr>
            <p:ph type="subTitle" idx="1"/>
          </p:nvPr>
        </p:nvSpPr>
        <p:spPr>
          <a:xfrm>
            <a:off x="3962533" y="2038000"/>
            <a:ext cx="4267200" cy="5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354" name="Google Shape;2354;p37"/>
          <p:cNvSpPr txBox="1">
            <a:spLocks noGrp="1"/>
          </p:cNvSpPr>
          <p:nvPr>
            <p:ph type="subTitle" idx="2"/>
          </p:nvPr>
        </p:nvSpPr>
        <p:spPr>
          <a:xfrm>
            <a:off x="3962500" y="2615200"/>
            <a:ext cx="4267200" cy="107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2355" name="Google Shape;2355;p37"/>
          <p:cNvSpPr txBox="1"/>
          <p:nvPr/>
        </p:nvSpPr>
        <p:spPr>
          <a:xfrm>
            <a:off x="2757367" y="4822441"/>
            <a:ext cx="6677200" cy="789919"/>
          </a:xfrm>
          <a:prstGeom prst="rect">
            <a:avLst/>
          </a:prstGeom>
          <a:noFill/>
          <a:ln>
            <a:noFill/>
          </a:ln>
        </p:spPr>
        <p:txBody>
          <a:bodyPr spcFirstLastPara="1" wrap="square" lIns="121900" tIns="121900" rIns="121900" bIns="121900" anchor="ctr" anchorCtr="0">
            <a:spAutoFit/>
          </a:bodyPr>
          <a:lstStyle/>
          <a:p>
            <a:pPr marL="0" lvl="0" indent="0" algn="ctr" rtl="0">
              <a:spcBef>
                <a:spcPts val="400"/>
              </a:spcBef>
              <a:spcAft>
                <a:spcPts val="0"/>
              </a:spcAft>
              <a:buNone/>
            </a:pPr>
            <a:r>
              <a:rPr lang="pt-PT" sz="1600">
                <a:solidFill>
                  <a:schemeClr val="dk1"/>
                </a:solidFill>
                <a:latin typeface="Nunito"/>
                <a:ea typeface="Nunito"/>
                <a:cs typeface="Nunito"/>
                <a:sym typeface="Nunito"/>
              </a:rPr>
              <a:t>CRÉDITOS: este modelo de apresentação foi criado pelo </a:t>
            </a:r>
            <a:r>
              <a:rPr lang="pt-PT" sz="16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pt-PT" sz="1600" b="1">
                <a:solidFill>
                  <a:schemeClr val="dk1"/>
                </a:solidFill>
                <a:latin typeface="Nunito"/>
                <a:ea typeface="Nunito"/>
                <a:cs typeface="Nunito"/>
                <a:sym typeface="Nunito"/>
              </a:rPr>
              <a:t>,</a:t>
            </a:r>
            <a:r>
              <a:rPr lang="pt-PT" sz="1600">
                <a:solidFill>
                  <a:schemeClr val="dk1"/>
                </a:solidFill>
                <a:latin typeface="Nunito"/>
                <a:ea typeface="Nunito"/>
                <a:cs typeface="Nunito"/>
                <a:sym typeface="Nunito"/>
              </a:rPr>
              <a:t> e inclui ícones da </a:t>
            </a:r>
            <a:r>
              <a:rPr lang="pt-PT" sz="16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pt-PT" sz="1600">
                <a:solidFill>
                  <a:schemeClr val="dk1"/>
                </a:solidFill>
                <a:latin typeface="Nunito"/>
                <a:ea typeface="Nunito"/>
                <a:cs typeface="Nunito"/>
                <a:sym typeface="Nunito"/>
              </a:rPr>
              <a:t> e infográficos e imagens da </a:t>
            </a:r>
            <a:r>
              <a:rPr lang="pt-PT" sz="16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600" b="1">
              <a:solidFill>
                <a:schemeClr val="dk1"/>
              </a:solidFill>
              <a:latin typeface="Nunito"/>
              <a:ea typeface="Nunito"/>
              <a:cs typeface="Nunito"/>
              <a:sym typeface="Nunito"/>
            </a:endParaRPr>
          </a:p>
        </p:txBody>
      </p:sp>
    </p:spTree>
    <p:extLst>
      <p:ext uri="{BB962C8B-B14F-4D97-AF65-F5344CB8AC3E}">
        <p14:creationId xmlns:p14="http://schemas.microsoft.com/office/powerpoint/2010/main" val="9641566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12602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D096-75A2-4AD3-ADD4-A75B70CE51D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957678A-5953-4C98-B39D-CE37F5BF6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684FC4-CCFB-4316-AD13-A333AA0347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1310705-B289-457E-9590-D4C679BD66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54A98D-E0ED-405D-93EB-272B4A23EC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847BE6-F6EE-40AE-9801-D8500E0CC8DC}"/>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8" name="Footer Placeholder 7">
            <a:extLst>
              <a:ext uri="{FF2B5EF4-FFF2-40B4-BE49-F238E27FC236}">
                <a16:creationId xmlns:a16="http://schemas.microsoft.com/office/drawing/2014/main" id="{87D25C54-318E-4DE8-B521-9DB02E86E94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DCB482-2312-4F93-A16F-2984E17B877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44901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1972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80982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p:cNvSpPr>
            <a:spLocks noGrp="1"/>
          </p:cNvSpPr>
          <p:nvPr>
            <p:ph type="dt" sz="half" idx="10"/>
          </p:nvPr>
        </p:nvSpPr>
        <p:spPr/>
        <p:txBody>
          <a:bodyPr/>
          <a:lstStyle>
            <a:lvl1pPr>
              <a:defRPr/>
            </a:lvl1pPr>
          </a:lstStyle>
          <a:p>
            <a:pPr>
              <a:defRPr/>
            </a:pPr>
            <a:endParaRPr lang="en-US"/>
          </a:p>
        </p:txBody>
      </p:sp>
      <p:sp>
        <p:nvSpPr>
          <p:cNvPr id="5" name="Nơi giữ chỗ cho Chân trang 4"/>
          <p:cNvSpPr>
            <a:spLocks noGrp="1"/>
          </p:cNvSpPr>
          <p:nvPr>
            <p:ph type="ftr" sz="quarter" idx="11"/>
          </p:nvPr>
        </p:nvSpPr>
        <p:spPr/>
        <p:txBody>
          <a:bodyPr/>
          <a:lstStyle>
            <a:lvl1pPr>
              <a:defRPr/>
            </a:lvl1pPr>
          </a:lstStyle>
          <a:p>
            <a:pPr>
              <a:defRPr/>
            </a:pPr>
            <a:endParaRPr lang="en-US"/>
          </a:p>
        </p:txBody>
      </p:sp>
      <p:sp>
        <p:nvSpPr>
          <p:cNvPr id="6" name="Nơi giữ chỗ cho Số hiệu Bản chiếu 5"/>
          <p:cNvSpPr>
            <a:spLocks noGrp="1"/>
          </p:cNvSpPr>
          <p:nvPr>
            <p:ph type="sldNum" sz="quarter" idx="12"/>
          </p:nvPr>
        </p:nvSpPr>
        <p:spPr/>
        <p:txBody>
          <a:bodyPr/>
          <a:lstStyle>
            <a:lvl1pPr>
              <a:defRPr/>
            </a:lvl1pPr>
          </a:lstStyle>
          <a:p>
            <a:pPr>
              <a:defRPr/>
            </a:pPr>
            <a:fld id="{362DB811-CA37-490B-A027-12CF9AAC2173}" type="slidenum">
              <a:rPr lang="en-US" altLang="en-US"/>
              <a:pPr>
                <a:defRPr/>
              </a:pPr>
              <a:t>‹#›</a:t>
            </a:fld>
            <a:endParaRPr lang="en-US" altLang="en-US"/>
          </a:p>
        </p:txBody>
      </p:sp>
    </p:spTree>
    <p:extLst>
      <p:ext uri="{BB962C8B-B14F-4D97-AF65-F5344CB8AC3E}">
        <p14:creationId xmlns:p14="http://schemas.microsoft.com/office/powerpoint/2010/main" val="3506388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3C6A-64D4-427B-AA8A-894338FBEDC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C504726-F395-4B60-BEED-ADFEA28EF841}"/>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4" name="Footer Placeholder 3">
            <a:extLst>
              <a:ext uri="{FF2B5EF4-FFF2-40B4-BE49-F238E27FC236}">
                <a16:creationId xmlns:a16="http://schemas.microsoft.com/office/drawing/2014/main" id="{AABE6E3A-8926-4D42-A51A-844F0F7C189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6E9BD2B-E792-461C-B330-5C872D52647D}"/>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31632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75692E-CCBD-48B8-84C6-AB84D60F33F1}"/>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3" name="Footer Placeholder 2">
            <a:extLst>
              <a:ext uri="{FF2B5EF4-FFF2-40B4-BE49-F238E27FC236}">
                <a16:creationId xmlns:a16="http://schemas.microsoft.com/office/drawing/2014/main" id="{10BB6CDC-2BB8-4944-8A49-A8BAF12C0C8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B50A66D-1083-4668-82BF-1F6376D81CE0}"/>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7193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A362-8326-4D5D-A284-08F579E99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7A5C9A-0485-4D70-ACFA-05A35B9A03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AC5F1B-659D-4209-A92F-B07639C8E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6424D-56F7-489D-9C7D-791447FDB6E8}"/>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6" name="Footer Placeholder 5">
            <a:extLst>
              <a:ext uri="{FF2B5EF4-FFF2-40B4-BE49-F238E27FC236}">
                <a16:creationId xmlns:a16="http://schemas.microsoft.com/office/drawing/2014/main" id="{268854A9-5A53-4EBE-89FE-2BC424BFDA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D9F7F3-B82C-4660-9288-C5FA6665532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4639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B477-ED56-4C11-AC2B-9D1ABD76B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9BF9EF1-D38B-456E-A5DD-F662CD4F0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CAD382B-52D6-43DF-8D3F-12C3D9BF8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6E912-FD2F-4292-882F-A15626D1FDB5}"/>
              </a:ext>
            </a:extLst>
          </p:cNvPr>
          <p:cNvSpPr>
            <a:spLocks noGrp="1"/>
          </p:cNvSpPr>
          <p:nvPr>
            <p:ph type="dt" sz="half" idx="10"/>
          </p:nvPr>
        </p:nvSpPr>
        <p:spPr/>
        <p:txBody>
          <a:bodyPr/>
          <a:lstStyle/>
          <a:p>
            <a:fld id="{13FB8416-AE91-4D78-AA0C-FBBFC273F27A}" type="datetimeFigureOut">
              <a:rPr lang="vi-VN" smtClean="0"/>
              <a:t>23/03/2024</a:t>
            </a:fld>
            <a:endParaRPr lang="vi-VN"/>
          </a:p>
        </p:txBody>
      </p:sp>
      <p:sp>
        <p:nvSpPr>
          <p:cNvPr id="6" name="Footer Placeholder 5">
            <a:extLst>
              <a:ext uri="{FF2B5EF4-FFF2-40B4-BE49-F238E27FC236}">
                <a16:creationId xmlns:a16="http://schemas.microsoft.com/office/drawing/2014/main" id="{1F8BE62C-B615-4F1D-991C-66BF5AE908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35E678-E5AD-4EEC-84F9-5F44982A594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89208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780D51-6351-428C-A714-83D261CAF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4714BB-5A27-4994-9032-39A059952E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9A5794-BDF5-4FDA-B800-F05FC941A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B8416-AE91-4D78-AA0C-FBBFC273F27A}" type="datetimeFigureOut">
              <a:rPr lang="vi-VN" smtClean="0"/>
              <a:t>23/03/2024</a:t>
            </a:fld>
            <a:endParaRPr lang="vi-VN"/>
          </a:p>
        </p:txBody>
      </p:sp>
      <p:sp>
        <p:nvSpPr>
          <p:cNvPr id="5" name="Footer Placeholder 4">
            <a:extLst>
              <a:ext uri="{FF2B5EF4-FFF2-40B4-BE49-F238E27FC236}">
                <a16:creationId xmlns:a16="http://schemas.microsoft.com/office/drawing/2014/main" id="{C47BBD3B-C54D-43D0-939A-6350C9161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9ECBAA-749E-40F3-94A5-0EDC9B2D0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7873B-E25D-43C1-A454-B0D7D02A555B}" type="slidenum">
              <a:rPr lang="vi-VN" smtClean="0"/>
              <a:t>‹#›</a:t>
            </a:fld>
            <a:endParaRPr lang="vi-VN"/>
          </a:p>
        </p:txBody>
      </p:sp>
    </p:spTree>
    <p:extLst>
      <p:ext uri="{BB962C8B-B14F-4D97-AF65-F5344CB8AC3E}">
        <p14:creationId xmlns:p14="http://schemas.microsoft.com/office/powerpoint/2010/main" val="204517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816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Amatic SC"/>
              <a:buNone/>
              <a:defRPr sz="3500" b="1">
                <a:solidFill>
                  <a:schemeClr val="dk1"/>
                </a:solidFill>
                <a:latin typeface="Amatic SC"/>
                <a:ea typeface="Amatic SC"/>
                <a:cs typeface="Amatic SC"/>
                <a:sym typeface="Amatic SC"/>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rtl="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rtl="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6854088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11.wdp"/><Relationship Id="rId10" Type="http://schemas.openxmlformats.org/officeDocument/2006/relationships/image" Target="../media/image31.jpeg"/><Relationship Id="rId4" Type="http://schemas.openxmlformats.org/officeDocument/2006/relationships/image" Target="../media/image28.png"/><Relationship Id="rId9" Type="http://schemas.microsoft.com/office/2007/relationships/hdphoto" Target="../media/hdphoto13.wdp"/></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5.wdp"/><Relationship Id="rId7" Type="http://schemas.microsoft.com/office/2007/relationships/hdphoto" Target="../media/hdphoto15.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7.jpeg"/><Relationship Id="rId5" Type="http://schemas.microsoft.com/office/2007/relationships/hdphoto" Target="../media/hdphoto14.wdp"/><Relationship Id="rId10" Type="http://schemas.microsoft.com/office/2007/relationships/hdphoto" Target="../media/hdphoto16.wdp"/><Relationship Id="rId4" Type="http://schemas.openxmlformats.org/officeDocument/2006/relationships/image" Target="../media/image33.pn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20.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3.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14.png"/><Relationship Id="rId9" Type="http://schemas.microsoft.com/office/2007/relationships/hdphoto" Target="../media/hdphoto2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20.wdp"/></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5.wdp"/><Relationship Id="rId4" Type="http://schemas.openxmlformats.org/officeDocument/2006/relationships/image" Target="../media/image14.png"/><Relationship Id="rId9" Type="http://schemas.microsoft.com/office/2007/relationships/hdphoto" Target="../media/hdphoto22.wdp"/></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17.wdp"/><Relationship Id="rId7" Type="http://schemas.microsoft.com/office/2007/relationships/hdphoto" Target="../media/hdphoto19.wdp"/><Relationship Id="rId12" Type="http://schemas.openxmlformats.org/officeDocument/2006/relationships/image" Target="../media/image35.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0.png"/><Relationship Id="rId11" Type="http://schemas.microsoft.com/office/2007/relationships/hdphoto" Target="../media/hdphoto21.wdp"/><Relationship Id="rId5" Type="http://schemas.microsoft.com/office/2007/relationships/hdphoto" Target="../media/hdphoto18.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20.wdp"/></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png"/><Relationship Id="rId7" Type="http://schemas.openxmlformats.org/officeDocument/2006/relationships/image" Target="../media/image13.png"/><Relationship Id="rId12" Type="http://schemas.microsoft.com/office/2007/relationships/hdphoto" Target="../media/hdphoto6.wdp"/><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7.wdp"/><Relationship Id="rId7"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7.png"/><Relationship Id="rId11" Type="http://schemas.microsoft.com/office/2007/relationships/hdphoto" Target="../media/hdphoto9.wdp"/><Relationship Id="rId5" Type="http://schemas.microsoft.com/office/2007/relationships/hdphoto" Target="../media/hdphoto5.wdp"/><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4"/>
            <a:ext cx="12295188"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876800" y="2667000"/>
            <a:ext cx="5907088" cy="1155700"/>
          </a:xfrm>
          <a:prstGeom prst="rect">
            <a:avLst/>
          </a:prstGeom>
        </p:spPr>
        <p:txBody>
          <a:bodyPr wrap="none" fromWordArt="1">
            <a:prstTxWarp prst="textPlain">
              <a:avLst>
                <a:gd name="adj" fmla="val 50000"/>
              </a:avLst>
            </a:prstTxWarp>
          </a:bodyPr>
          <a:lstStyle/>
          <a:p>
            <a:pPr algn="ctr"/>
            <a:r>
              <a:rPr lang="vi-VN" sz="6600" b="1" kern="10">
                <a:ln w="9525">
                  <a:solidFill>
                    <a:srgbClr val="FFFF00"/>
                  </a:solidFill>
                  <a:round/>
                  <a:headEnd/>
                  <a:tailEnd/>
                </a:ln>
                <a:solidFill>
                  <a:srgbClr val="0000FF"/>
                </a:solidFill>
                <a:effectLst>
                  <a:outerShdw dist="35921" dir="2700000" algn="ctr" rotWithShape="0">
                    <a:srgbClr val="C0C0C0">
                      <a:alpha val="79999"/>
                    </a:srgbClr>
                  </a:outerShdw>
                </a:effectLst>
              </a:rPr>
              <a:t>KHỞI ĐỘNG</a:t>
            </a:r>
          </a:p>
        </p:txBody>
      </p:sp>
    </p:spTree>
    <p:extLst>
      <p:ext uri="{BB962C8B-B14F-4D97-AF65-F5344CB8AC3E}">
        <p14:creationId xmlns:p14="http://schemas.microsoft.com/office/powerpoint/2010/main" val="337077174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530" name="Picture 3" descr="peace_dove_olive_branch_lg_cl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0"/>
            <a:ext cx="25146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peace_dove_olive_branch_lg_cl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4287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Kvetexd6"/>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flipV="1">
            <a:off x="9601200" y="5781676"/>
            <a:ext cx="12954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tha chim"/>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524000" y="0"/>
            <a:ext cx="9144000" cy="6858000"/>
          </a:xfrm>
          <a:noFill/>
        </p:spPr>
      </p:pic>
    </p:spTree>
    <p:extLst>
      <p:ext uri="{BB962C8B-B14F-4D97-AF65-F5344CB8AC3E}">
        <p14:creationId xmlns:p14="http://schemas.microsoft.com/office/powerpoint/2010/main" val="99294044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785814"/>
            <a:ext cx="8610600" cy="584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WordArt 3"/>
          <p:cNvSpPr>
            <a:spLocks noChangeArrowheads="1" noChangeShapeType="1" noTextEdit="1"/>
          </p:cNvSpPr>
          <p:nvPr/>
        </p:nvSpPr>
        <p:spPr bwMode="auto">
          <a:xfrm>
            <a:off x="2590800" y="152401"/>
            <a:ext cx="6858000" cy="523875"/>
          </a:xfrm>
          <a:prstGeom prst="rect">
            <a:avLst/>
          </a:prstGeom>
        </p:spPr>
        <p:txBody>
          <a:bodyPr wrap="none" fromWordArt="1">
            <a:prstTxWarp prst="textPlain">
              <a:avLst>
                <a:gd name="adj" fmla="val 50000"/>
              </a:avLst>
            </a:prstTxWarp>
          </a:bodyPr>
          <a:lstStyle/>
          <a:p>
            <a:pPr algn="ctr"/>
            <a:r>
              <a:rPr lang="en-US" sz="3600" kern="10">
                <a:ln w="12700">
                  <a:solidFill>
                    <a:schemeClr val="tx2"/>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Hoạt động vì hòa bình</a:t>
            </a:r>
          </a:p>
        </p:txBody>
      </p:sp>
    </p:spTree>
    <p:extLst>
      <p:ext uri="{BB962C8B-B14F-4D97-AF65-F5344CB8AC3E}">
        <p14:creationId xmlns:p14="http://schemas.microsoft.com/office/powerpoint/2010/main" val="5888633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IMG_05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0192203"/>
      </p:ext>
    </p:extLst>
  </p:cSld>
  <p:clrMapOvr>
    <a:masterClrMapping/>
  </p:clrMapOvr>
  <p:transition>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IMG_056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82405"/>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057400" y="5562600"/>
            <a:ext cx="8229600" cy="1143000"/>
          </a:xfrm>
        </p:spPr>
        <p:txBody>
          <a:bodyPr/>
          <a:lstStyle/>
          <a:p>
            <a:pPr eaLnBrk="1" hangingPunct="1"/>
            <a:r>
              <a:rPr lang="en-US" altLang="en-US" sz="3400" dirty="0" err="1">
                <a:solidFill>
                  <a:srgbClr val="0000FF"/>
                </a:solidFill>
                <a:latin typeface="Times New Roman" panose="02020603050405020304" pitchFamily="18" charset="0"/>
                <a:cs typeface="Times New Roman" panose="02020603050405020304" pitchFamily="18" charset="0"/>
              </a:rPr>
              <a:t>Người</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dân</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xuống</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đường</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mít</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tinh</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phản</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đối</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chiến</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tranh</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tại</a:t>
            </a:r>
            <a:r>
              <a:rPr lang="en-US" altLang="en-US" sz="3400" dirty="0">
                <a:solidFill>
                  <a:srgbClr val="0000FF"/>
                </a:solidFill>
                <a:latin typeface="Times New Roman" panose="02020603050405020304" pitchFamily="18" charset="0"/>
                <a:cs typeface="Times New Roman" panose="02020603050405020304" pitchFamily="18" charset="0"/>
              </a:rPr>
              <a:t> </a:t>
            </a:r>
            <a:r>
              <a:rPr lang="en-US" altLang="en-US" sz="3400" dirty="0" err="1">
                <a:solidFill>
                  <a:srgbClr val="0000FF"/>
                </a:solidFill>
                <a:latin typeface="Times New Roman" panose="02020603050405020304" pitchFamily="18" charset="0"/>
                <a:cs typeface="Times New Roman" panose="02020603050405020304" pitchFamily="18" charset="0"/>
              </a:rPr>
              <a:t>Việt</a:t>
            </a:r>
            <a:r>
              <a:rPr lang="en-US" altLang="en-US" sz="3400" dirty="0">
                <a:solidFill>
                  <a:srgbClr val="0000FF"/>
                </a:solidFill>
                <a:latin typeface="Times New Roman" panose="02020603050405020304" pitchFamily="18" charset="0"/>
                <a:cs typeface="Times New Roman" panose="02020603050405020304" pitchFamily="18" charset="0"/>
              </a:rPr>
              <a:t> Nam ở </a:t>
            </a:r>
            <a:r>
              <a:rPr lang="en-US" altLang="en-US" sz="3400" dirty="0" err="1">
                <a:solidFill>
                  <a:srgbClr val="0000FF"/>
                </a:solidFill>
                <a:latin typeface="Times New Roman" panose="02020603050405020304" pitchFamily="18" charset="0"/>
                <a:cs typeface="Times New Roman" panose="02020603050405020304" pitchFamily="18" charset="0"/>
              </a:rPr>
              <a:t>Mĩ</a:t>
            </a:r>
            <a:r>
              <a:rPr lang="en-US" altLang="en-US" sz="3400" dirty="0">
                <a:solidFill>
                  <a:srgbClr val="0000FF"/>
                </a:solidFill>
                <a:latin typeface="Times New Roman" panose="02020603050405020304" pitchFamily="18" charset="0"/>
                <a:cs typeface="Times New Roman" panose="02020603050405020304" pitchFamily="18" charset="0"/>
              </a:rPr>
              <a:t>.</a:t>
            </a:r>
          </a:p>
        </p:txBody>
      </p:sp>
      <p:pic>
        <p:nvPicPr>
          <p:cNvPr id="19459" name="Picture 3" descr="Copy of anti-w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765300" y="152400"/>
            <a:ext cx="8521700" cy="5334000"/>
          </a:xfrm>
        </p:spPr>
      </p:pic>
    </p:spTree>
    <p:extLst>
      <p:ext uri="{BB962C8B-B14F-4D97-AF65-F5344CB8AC3E}">
        <p14:creationId xmlns:p14="http://schemas.microsoft.com/office/powerpoint/2010/main" val="3216197928"/>
      </p:ext>
    </p:extLst>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2STA3S_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28600"/>
            <a:ext cx="82359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p:cNvSpPr>
          <p:nvPr/>
        </p:nvSpPr>
        <p:spPr bwMode="auto">
          <a:xfrm>
            <a:off x="2286000" y="5791200"/>
            <a:ext cx="72580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b="1">
                <a:solidFill>
                  <a:srgbClr val="0000CC"/>
                </a:solidFill>
                <a:latin typeface="Times New Roman" panose="02020603050405020304" pitchFamily="18" charset="0"/>
                <a:cs typeface="Arial" panose="020B0604020202020204" pitchFamily="34" charset="0"/>
              </a:rPr>
              <a:t>Vẽ tranh về chủ đề “Em yêu hòa bình”</a:t>
            </a:r>
          </a:p>
        </p:txBody>
      </p:sp>
    </p:spTree>
    <p:extLst>
      <p:ext uri="{BB962C8B-B14F-4D97-AF65-F5344CB8AC3E}">
        <p14:creationId xmlns:p14="http://schemas.microsoft.com/office/powerpoint/2010/main" val="1508434693"/>
      </p:ext>
    </p:extLst>
  </p:cSld>
  <p:clrMapOvr>
    <a:masterClrMapping/>
  </p:clrMapOvr>
  <p:transition>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ircle(in)">
                                      <p:cBhvr>
                                        <p:cTn id="7" dur="2000"/>
                                        <p:tgtEl>
                                          <p:spTgt spid="86019"/>
                                        </p:tgtEl>
                                      </p:cBhvr>
                                    </p:animEffect>
                                  </p:childTnLst>
                                </p:cTn>
                              </p:par>
                            </p:childTnLst>
                          </p:cTn>
                        </p:par>
                        <p:par>
                          <p:cTn id="8" fill="hold" nodeType="afterGroup">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9278A-10BD-47D8-B231-BD4B2BB4C289}"/>
              </a:ext>
            </a:extLst>
          </p:cNvPr>
          <p:cNvSpPr/>
          <p:nvPr/>
        </p:nvSpPr>
        <p:spPr>
          <a:xfrm>
            <a:off x="0" y="0"/>
            <a:ext cx="12213834" cy="6858000"/>
          </a:xfrm>
          <a:prstGeom prst="rect">
            <a:avLst/>
          </a:prstGeom>
          <a:solidFill>
            <a:srgbClr val="B1D5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id="{84D9D060-0672-491B-8B59-EBDDE2F4E1F5}"/>
              </a:ext>
            </a:extLst>
          </p:cNvPr>
          <p:cNvSpPr/>
          <p:nvPr/>
        </p:nvSpPr>
        <p:spPr>
          <a:xfrm>
            <a:off x="-10917" y="641753"/>
            <a:ext cx="12213834" cy="262899"/>
          </a:xfrm>
          <a:prstGeom prst="rect">
            <a:avLst/>
          </a:prstGeom>
          <a:solidFill>
            <a:srgbClr val="00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E73B3E47-6C30-4497-AF1D-1B512F20D241}"/>
              </a:ext>
            </a:extLst>
          </p:cNvPr>
          <p:cNvSpPr/>
          <p:nvPr/>
        </p:nvSpPr>
        <p:spPr>
          <a:xfrm>
            <a:off x="2012101" y="317465"/>
            <a:ext cx="10201733" cy="107577"/>
          </a:xfrm>
          <a:prstGeom prst="rect">
            <a:avLst/>
          </a:prstGeom>
          <a:solidFill>
            <a:schemeClr val="bg1"/>
          </a:solidFill>
          <a:ln>
            <a:solidFill>
              <a:srgbClr val="076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BC4EE33F-E8D2-4BAE-9FB7-B4AAD9B8FA12}"/>
              </a:ext>
            </a:extLst>
          </p:cNvPr>
          <p:cNvSpPr/>
          <p:nvPr/>
        </p:nvSpPr>
        <p:spPr>
          <a:xfrm>
            <a:off x="10916" y="4744868"/>
            <a:ext cx="12202917" cy="2113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7DF0DAE5-A8E5-4412-BC73-367DDBC1B649}"/>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3894" b="94587" l="5761" r="93043">
                        <a14:foregroundMark x1="64348" y1="24881" x2="67826" y2="32289"/>
                        <a14:foregroundMark x1="67826" y1="32289" x2="68152" y2="34758"/>
                        <a14:foregroundMark x1="63696" y1="21937" x2="62935" y2="26876"/>
                        <a14:foregroundMark x1="59348" y1="18519" x2="60109" y2="25546"/>
                        <a14:foregroundMark x1="60109" y1="25546" x2="62717" y2="27350"/>
                        <a14:foregroundMark x1="61413" y1="18898" x2="63696" y2="25546"/>
                        <a14:foregroundMark x1="63043" y1="22317" x2="68152" y2="25831"/>
                        <a14:foregroundMark x1="70543" y1="23742" x2="73696" y2="27350"/>
                        <a14:foregroundMark x1="75761" y1="21178" x2="75761" y2="23742"/>
                        <a14:foregroundMark x1="75978" y1="18044" x2="75761" y2="25641"/>
                        <a14:foregroundMark x1="75761" y1="25641" x2="76087" y2="25831"/>
                        <a14:foregroundMark x1="77065" y1="21937" x2="78696" y2="24881"/>
                        <a14:foregroundMark x1="78913" y1="21937" x2="78913" y2="25546"/>
                        <a14:foregroundMark x1="78152" y1="22887" x2="78370" y2="24881"/>
                        <a14:foregroundMark x1="80217" y1="17189" x2="85870" y2="22127"/>
                        <a14:foregroundMark x1="85870" y1="22127" x2="84891" y2="20513"/>
                        <a14:foregroundMark x1="80000" y1="12346" x2="85761" y2="19848"/>
                        <a14:foregroundMark x1="85761" y1="19848" x2="86196" y2="19468"/>
                        <a14:foregroundMark x1="80978" y1="11206" x2="81196" y2="12821"/>
                        <a14:foregroundMark x1="71848" y1="9117" x2="66630" y2="8452"/>
                        <a14:foregroundMark x1="65109" y1="7028" x2="58478" y2="8452"/>
                        <a14:foregroundMark x1="62935" y1="5888" x2="65870" y2="4748"/>
                        <a14:foregroundMark x1="68261" y1="3894" x2="69783" y2="3894"/>
                        <a14:foregroundMark x1="90978" y1="36752" x2="90978" y2="39316"/>
                        <a14:foregroundMark x1="37826" y1="83096" x2="34565" y2="88794"/>
                        <a14:foregroundMark x1="30870" y1="78348" x2="28152" y2="85470"/>
                        <a14:foregroundMark x1="28152" y1="85470" x2="27935" y2="85660"/>
                        <a14:foregroundMark x1="31630" y1="77683" x2="28696" y2="85185"/>
                        <a14:foregroundMark x1="28696" y1="85185" x2="28696" y2="85185"/>
                        <a14:foregroundMark x1="28696" y1="78727" x2="26957" y2="84236"/>
                        <a14:foregroundMark x1="27717" y1="79867" x2="26087" y2="83761"/>
                        <a14:foregroundMark x1="27174" y1="77873" x2="25652" y2="80152"/>
                        <a14:foregroundMark x1="25326" y1="77683" x2="22717" y2="82241"/>
                        <a14:foregroundMark x1="22717" y1="91548" x2="26087" y2="92877"/>
                        <a14:foregroundMark x1="20109" y1="94492" x2="22500" y2="94587"/>
                        <a14:foregroundMark x1="16522" y1="87654" x2="20326" y2="93637"/>
                        <a14:foregroundMark x1="19565" y1="88319" x2="21196" y2="90693"/>
                        <a14:foregroundMark x1="16522" y1="84425" x2="17174" y2="85185"/>
                        <a14:foregroundMark x1="15435" y1="83571" x2="16413" y2="86135"/>
                        <a14:foregroundMark x1="5761" y1="86325" x2="5761" y2="86325"/>
                        <a14:foregroundMark x1="93043" y1="77873" x2="92283" y2="79962"/>
                        <a14:foregroundMark x1="71304" y1="41975" x2="71630" y2="47009"/>
                        <a14:foregroundMark x1="60326" y1="38367" x2="60109" y2="43115"/>
                      </a14:backgroundRemoval>
                    </a14:imgEffect>
                  </a14:imgLayer>
                </a14:imgProps>
              </a:ext>
              <a:ext uri="{28A0092B-C50C-407E-A947-70E740481C1C}">
                <a14:useLocalDpi xmlns:a14="http://schemas.microsoft.com/office/drawing/2010/main" val="0"/>
              </a:ext>
            </a:extLst>
          </a:blip>
          <a:stretch>
            <a:fillRect/>
          </a:stretch>
        </p:blipFill>
        <p:spPr>
          <a:xfrm>
            <a:off x="10082008" y="4419912"/>
            <a:ext cx="2099076" cy="2402530"/>
          </a:xfrm>
          <a:prstGeom prst="rect">
            <a:avLst/>
          </a:prstGeom>
        </p:spPr>
      </p:pic>
      <p:sp>
        <p:nvSpPr>
          <p:cNvPr id="10" name="AutoShape 2" descr="Xuka Shizuka Doraemon dễ thương Hình ảnh PNG">
            <a:extLst>
              <a:ext uri="{FF2B5EF4-FFF2-40B4-BE49-F238E27FC236}">
                <a16:creationId xmlns:a16="http://schemas.microsoft.com/office/drawing/2014/main" id="{A7339C54-B2CB-4284-943F-DC1C357268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4" name="Picture 13" descr="A picture containing text&#10;&#10;Description automatically generated">
            <a:extLst>
              <a:ext uri="{FF2B5EF4-FFF2-40B4-BE49-F238E27FC236}">
                <a16:creationId xmlns:a16="http://schemas.microsoft.com/office/drawing/2014/main" id="{44E748D6-DE93-431F-8F86-C49A80850AD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609" b="96740" l="10000" r="90000">
                        <a14:foregroundMark x1="50000" y1="19558" x2="52500" y2="28638"/>
                        <a14:foregroundMark x1="51310" y1="20140" x2="51667" y2="27357"/>
                        <a14:foregroundMark x1="51071" y1="18161" x2="53095" y2="24913"/>
                        <a14:foregroundMark x1="53095" y1="20140" x2="53452" y2="22468"/>
                        <a14:foregroundMark x1="51786" y1="16764" x2="58095" y2="23749"/>
                        <a14:foregroundMark x1="59286" y1="20605" x2="61310" y2="25378"/>
                        <a14:foregroundMark x1="60952" y1="17928" x2="61786" y2="22002"/>
                        <a14:foregroundMark x1="63095" y1="18859" x2="64286" y2="23865"/>
                        <a14:foregroundMark x1="64405" y1="18161" x2="65238" y2="23865"/>
                        <a14:foregroundMark x1="64405" y1="18393" x2="65357" y2="26426"/>
                        <a14:foregroundMark x1="65357" y1="26426" x2="65357" y2="26193"/>
                        <a14:foregroundMark x1="63929" y1="18976" x2="63214" y2="24447"/>
                        <a14:foregroundMark x1="63929" y1="18161" x2="65357" y2="18859"/>
                        <a14:foregroundMark x1="64881" y1="15949" x2="65714" y2="21304"/>
                        <a14:foregroundMark x1="65714" y1="19558" x2="66429" y2="24680"/>
                        <a14:foregroundMark x1="55714" y1="8731" x2="60714" y2="8731"/>
                        <a14:foregroundMark x1="52619" y1="5821" x2="59286" y2="7101"/>
                        <a14:foregroundMark x1="56429" y1="3725" x2="58214" y2="4889"/>
                        <a14:foregroundMark x1="45119" y1="67753" x2="45952" y2="76950"/>
                        <a14:foregroundMark x1="42024" y1="74622" x2="43452" y2="82654"/>
                        <a14:foregroundMark x1="43452" y1="82654" x2="44167" y2="83469"/>
                        <a14:foregroundMark x1="39167" y1="88475" x2="43452" y2="91036"/>
                        <a14:foregroundMark x1="35833" y1="91269" x2="38095" y2="91851"/>
                        <a14:foregroundMark x1="28810" y1="93015" x2="30952" y2="93364"/>
                        <a14:foregroundMark x1="27976" y1="96740" x2="31190" y2="95576"/>
                        <a14:foregroundMark x1="29167" y1="96391" x2="30833" y2="96391"/>
                        <a14:foregroundMark x1="35952" y1="91851" x2="33214" y2="93714"/>
                        <a14:foregroundMark x1="33333" y1="95227" x2="32976" y2="95809"/>
                        <a14:foregroundMark x1="44405" y1="91269" x2="48810" y2="92200"/>
                        <a14:foregroundMark x1="50833" y1="41676" x2="52976" y2="47846"/>
                        <a14:foregroundMark x1="49286" y1="42957" x2="50833" y2="47963"/>
                        <a14:foregroundMark x1="47262" y1="40629" x2="47262" y2="46449"/>
                        <a14:foregroundMark x1="57738" y1="38999" x2="59405" y2="50407"/>
                        <a14:foregroundMark x1="60238" y1="41909" x2="62619" y2="50873"/>
                        <a14:foregroundMark x1="60595" y1="40861" x2="62976" y2="46799"/>
                        <a14:foregroundMark x1="62619" y1="43423" x2="62976" y2="45169"/>
                      </a14:backgroundRemoval>
                    </a14:imgEffect>
                  </a14:imgLayer>
                </a14:imgProps>
              </a:ext>
              <a:ext uri="{28A0092B-C50C-407E-A947-70E740481C1C}">
                <a14:useLocalDpi xmlns:a14="http://schemas.microsoft.com/office/drawing/2010/main" val="0"/>
              </a:ext>
            </a:extLst>
          </a:blip>
          <a:srcRect l="20519" r="19454"/>
          <a:stretch/>
        </p:blipFill>
        <p:spPr>
          <a:xfrm>
            <a:off x="260310" y="4261444"/>
            <a:ext cx="1524157" cy="2596556"/>
          </a:xfrm>
          <a:prstGeom prst="rect">
            <a:avLst/>
          </a:prstGeom>
        </p:spPr>
      </p:pic>
      <p:pic>
        <p:nvPicPr>
          <p:cNvPr id="17" name="Picture 16" descr="Shape&#10;&#10;Description automatically generated">
            <a:extLst>
              <a:ext uri="{FF2B5EF4-FFF2-40B4-BE49-F238E27FC236}">
                <a16:creationId xmlns:a16="http://schemas.microsoft.com/office/drawing/2014/main" id="{D433C502-925B-45B9-86EE-DFE5B12D840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670" b="95361" l="9653" r="88803">
                        <a14:foregroundMark x1="58301" y1="18041" x2="60232" y2="27320"/>
                        <a14:foregroundMark x1="58301" y1="19588" x2="57529" y2="36082"/>
                        <a14:foregroundMark x1="47490" y1="32990" x2="47490" y2="45361"/>
                        <a14:foregroundMark x1="46718" y1="48454" x2="45174" y2="55155"/>
                        <a14:foregroundMark x1="45174" y1="56701" x2="44788" y2="63918"/>
                        <a14:foregroundMark x1="45946" y1="63918" x2="45946" y2="67010"/>
                        <a14:foregroundMark x1="50965" y1="61856" x2="50579" y2="68557"/>
                        <a14:foregroundMark x1="53668" y1="63918" x2="53668" y2="72165"/>
                        <a14:foregroundMark x1="55598" y1="80412" x2="57915" y2="86598"/>
                        <a14:foregroundMark x1="58301" y1="88660" x2="58301" y2="90722"/>
                        <a14:foregroundMark x1="55985" y1="93814" x2="57915" y2="95361"/>
                        <a14:foregroundMark x1="23166" y1="77835" x2="28571" y2="83505"/>
                        <a14:foregroundMark x1="39382" y1="71649" x2="38610" y2="80928"/>
                        <a14:foregroundMark x1="33977" y1="50515" x2="34363" y2="55155"/>
                        <a14:foregroundMark x1="29730" y1="36598" x2="29344" y2="40206"/>
                        <a14:foregroundMark x1="31660" y1="38660" x2="39382" y2="38660"/>
                        <a14:foregroundMark x1="42857" y1="37629" x2="49421" y2="49485"/>
                        <a14:foregroundMark x1="47876" y1="26804" x2="49421" y2="31443"/>
                        <a14:foregroundMark x1="46332" y1="10825" x2="49807" y2="21649"/>
                        <a14:foregroundMark x1="39768" y1="17010" x2="47490" y2="19072"/>
                        <a14:foregroundMark x1="37066" y1="20103" x2="45174" y2="25773"/>
                        <a14:foregroundMark x1="47490" y1="8763" x2="54826" y2="8763"/>
                        <a14:foregroundMark x1="53282" y1="5670" x2="59846" y2="5670"/>
                        <a14:foregroundMark x1="64093" y1="30412" x2="64093" y2="48454"/>
                        <a14:foregroundMark x1="68340" y1="30412" x2="68340" y2="47938"/>
                        <a14:foregroundMark x1="61390" y1="14433" x2="66023" y2="29381"/>
                        <a14:foregroundMark x1="74517" y1="39175" x2="74517" y2="44330"/>
                      </a14:backgroundRemoval>
                    </a14:imgEffect>
                  </a14:imgLayer>
                </a14:imgProps>
              </a:ext>
              <a:ext uri="{28A0092B-C50C-407E-A947-70E740481C1C}">
                <a14:useLocalDpi xmlns:a14="http://schemas.microsoft.com/office/drawing/2010/main" val="0"/>
              </a:ext>
            </a:extLst>
          </a:blip>
          <a:stretch>
            <a:fillRect/>
          </a:stretch>
        </p:blipFill>
        <p:spPr>
          <a:xfrm>
            <a:off x="10846192" y="35558"/>
            <a:ext cx="1378559" cy="1032588"/>
          </a:xfrm>
          <a:prstGeom prst="rect">
            <a:avLst/>
          </a:prstGeom>
        </p:spPr>
      </p:pic>
      <p:pic>
        <p:nvPicPr>
          <p:cNvPr id="18" name="Picture 17" descr="Shape, circle&#10;&#10;Description automatically generated">
            <a:extLst>
              <a:ext uri="{FF2B5EF4-FFF2-40B4-BE49-F238E27FC236}">
                <a16:creationId xmlns:a16="http://schemas.microsoft.com/office/drawing/2014/main" id="{B4FFECF6-0AA7-439E-AF7F-FE972D49E9E9}"/>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3711" b="97852" l="2344" r="98047">
                        <a14:foregroundMark x1="56641" y1="9961" x2="58203" y2="32227"/>
                        <a14:foregroundMark x1="41406" y1="16797" x2="36719" y2="27539"/>
                        <a14:foregroundMark x1="36719" y1="27539" x2="38477" y2="35547"/>
                        <a14:foregroundMark x1="38477" y1="35547" x2="39258" y2="36133"/>
                        <a14:foregroundMark x1="42578" y1="26367" x2="42969" y2="45703"/>
                        <a14:foregroundMark x1="41992" y1="30078" x2="38281" y2="50391"/>
                        <a14:foregroundMark x1="38281" y1="50391" x2="37305" y2="51953"/>
                        <a14:foregroundMark x1="33984" y1="39844" x2="31250" y2="49219"/>
                        <a14:foregroundMark x1="31250" y1="49219" x2="31055" y2="47852"/>
                        <a14:foregroundMark x1="30469" y1="38281" x2="30273" y2="50781"/>
                        <a14:foregroundMark x1="30859" y1="43164" x2="30859" y2="51367"/>
                        <a14:foregroundMark x1="30859" y1="51367" x2="31055" y2="51563"/>
                        <a14:foregroundMark x1="28516" y1="43555" x2="27930" y2="52539"/>
                        <a14:foregroundMark x1="27930" y1="38477" x2="28320" y2="48828"/>
                        <a14:foregroundMark x1="28320" y1="48828" x2="30273" y2="46094"/>
                        <a14:foregroundMark x1="29102" y1="34180" x2="27539" y2="44922"/>
                        <a14:foregroundMark x1="27344" y1="39453" x2="27344" y2="46875"/>
                        <a14:foregroundMark x1="26563" y1="45508" x2="26172" y2="47852"/>
                        <a14:foregroundMark x1="25586" y1="43750" x2="25391" y2="50000"/>
                        <a14:foregroundMark x1="27148" y1="44141" x2="31055" y2="48438"/>
                        <a14:foregroundMark x1="38281" y1="41602" x2="36328" y2="49414"/>
                        <a14:foregroundMark x1="36328" y1="49414" x2="38086" y2="49609"/>
                        <a14:foregroundMark x1="43164" y1="46875" x2="46094" y2="54688"/>
                        <a14:foregroundMark x1="46094" y1="54688" x2="47461" y2="54297"/>
                        <a14:foregroundMark x1="49414" y1="48242" x2="52734" y2="53516"/>
                        <a14:foregroundMark x1="54688" y1="49805" x2="57422" y2="58008"/>
                        <a14:foregroundMark x1="57422" y1="58008" x2="58398" y2="56445"/>
                        <a14:foregroundMark x1="59961" y1="45117" x2="59766" y2="55078"/>
                        <a14:foregroundMark x1="59961" y1="45898" x2="62305" y2="58008"/>
                        <a14:foregroundMark x1="62305" y1="58008" x2="63086" y2="56445"/>
                        <a14:foregroundMark x1="63867" y1="43750" x2="65234" y2="56641"/>
                        <a14:foregroundMark x1="65234" y1="56641" x2="65234" y2="55664"/>
                        <a14:foregroundMark x1="65234" y1="39648" x2="65234" y2="56445"/>
                        <a14:foregroundMark x1="65234" y1="56445" x2="65234" y2="56055"/>
                        <a14:foregroundMark x1="65430" y1="43359" x2="65430" y2="60547"/>
                        <a14:foregroundMark x1="65039" y1="44531" x2="64844" y2="53516"/>
                        <a14:foregroundMark x1="64844" y1="53516" x2="64844" y2="53516"/>
                        <a14:foregroundMark x1="59180" y1="42188" x2="57813" y2="50195"/>
                        <a14:foregroundMark x1="57813" y1="44727" x2="56055" y2="48828"/>
                        <a14:foregroundMark x1="54688" y1="50000" x2="52734" y2="60547"/>
                        <a14:foregroundMark x1="16992" y1="68750" x2="16992" y2="75586"/>
                        <a14:foregroundMark x1="15234" y1="72656" x2="14453" y2="76367"/>
                        <a14:foregroundMark x1="10938" y1="75000" x2="10938" y2="75000"/>
                        <a14:foregroundMark x1="8789" y1="75977" x2="6055" y2="81641"/>
                        <a14:foregroundMark x1="7422" y1="75586" x2="6055" y2="80469"/>
                        <a14:foregroundMark x1="6641" y1="74609" x2="6641" y2="77344"/>
                        <a14:foregroundMark x1="8008" y1="70703" x2="15039" y2="74219"/>
                        <a14:foregroundMark x1="18359" y1="72461" x2="17773" y2="75586"/>
                        <a14:foregroundMark x1="20508" y1="69922" x2="18945" y2="75977"/>
                        <a14:foregroundMark x1="19727" y1="69141" x2="16797" y2="75391"/>
                        <a14:foregroundMark x1="15430" y1="78125" x2="13672" y2="81641"/>
                        <a14:foregroundMark x1="13672" y1="81836" x2="13086" y2="83789"/>
                        <a14:foregroundMark x1="13086" y1="81250" x2="13086" y2="81836"/>
                        <a14:foregroundMark x1="12500" y1="75781" x2="11523" y2="80664"/>
                        <a14:foregroundMark x1="13086" y1="78516" x2="13086" y2="79688"/>
                        <a14:foregroundMark x1="10352" y1="70313" x2="11133" y2="73828"/>
                        <a14:foregroundMark x1="14648" y1="67578" x2="12695" y2="70508"/>
                        <a14:foregroundMark x1="11523" y1="67773" x2="8789" y2="70117"/>
                        <a14:foregroundMark x1="7617" y1="71680" x2="7422" y2="73242"/>
                        <a14:foregroundMark x1="7227" y1="74609" x2="6836" y2="77148"/>
                        <a14:foregroundMark x1="5859" y1="75977" x2="4688" y2="78320"/>
                        <a14:foregroundMark x1="4492" y1="75195" x2="4102" y2="79297"/>
                        <a14:foregroundMark x1="4883" y1="75195" x2="4883" y2="77344"/>
                        <a14:foregroundMark x1="6836" y1="75391" x2="6445" y2="72852"/>
                        <a14:foregroundMark x1="8203" y1="68359" x2="14648" y2="67773"/>
                        <a14:foregroundMark x1="14258" y1="66602" x2="19336" y2="66797"/>
                        <a14:foregroundMark x1="19336" y1="65039" x2="21094" y2="71680"/>
                        <a14:foregroundMark x1="20898" y1="71289" x2="21094" y2="74805"/>
                        <a14:foregroundMark x1="22461" y1="73242" x2="19922" y2="78125"/>
                        <a14:foregroundMark x1="22266" y1="74219" x2="19141" y2="79102"/>
                        <a14:foregroundMark x1="18945" y1="77539" x2="14453" y2="83398"/>
                        <a14:foregroundMark x1="14453" y1="83398" x2="12500" y2="83398"/>
                        <a14:foregroundMark x1="10352" y1="84375" x2="9570" y2="84766"/>
                        <a14:foregroundMark x1="7813" y1="86328" x2="7813" y2="86328"/>
                        <a14:foregroundMark x1="3516" y1="80273" x2="3516" y2="81055"/>
                        <a14:foregroundMark x1="2539" y1="81445" x2="2930" y2="77539"/>
                        <a14:foregroundMark x1="3516" y1="76367" x2="6445" y2="74219"/>
                        <a14:foregroundMark x1="8398" y1="70508" x2="11523" y2="69141"/>
                        <a14:foregroundMark x1="12500" y1="67773" x2="13281" y2="67578"/>
                        <a14:foregroundMark x1="9570" y1="66602" x2="14844" y2="64648"/>
                        <a14:foregroundMark x1="14063" y1="64648" x2="16016" y2="63672"/>
                        <a14:foregroundMark x1="26953" y1="37695" x2="29102" y2="47852"/>
                        <a14:foregroundMark x1="25391" y1="37891" x2="29883" y2="46875"/>
                        <a14:foregroundMark x1="29883" y1="46875" x2="44141" y2="50391"/>
                        <a14:foregroundMark x1="44141" y1="50391" x2="46875" y2="50391"/>
                        <a14:foregroundMark x1="60352" y1="44141" x2="63672" y2="48828"/>
                        <a14:foregroundMark x1="55859" y1="38867" x2="55469" y2="48438"/>
                        <a14:foregroundMark x1="55078" y1="44531" x2="58594" y2="49609"/>
                        <a14:foregroundMark x1="59180" y1="42188" x2="61523" y2="46875"/>
                        <a14:foregroundMark x1="61914" y1="41211" x2="62305" y2="45898"/>
                        <a14:foregroundMark x1="61719" y1="40625" x2="62500" y2="44727"/>
                        <a14:foregroundMark x1="65430" y1="41016" x2="66992" y2="43945"/>
                        <a14:foregroundMark x1="70508" y1="22852" x2="76953" y2="38281"/>
                        <a14:foregroundMark x1="74414" y1="20508" x2="80469" y2="37305"/>
                        <a14:foregroundMark x1="80469" y1="37305" x2="74805" y2="29688"/>
                        <a14:foregroundMark x1="59180" y1="13672" x2="59180" y2="21484"/>
                        <a14:foregroundMark x1="59180" y1="21484" x2="50977" y2="22070"/>
                        <a14:foregroundMark x1="14676" y1="12321" x2="51172" y2="14844"/>
                        <a14:foregroundMark x1="36133" y1="14844" x2="39258" y2="12305"/>
                        <a14:foregroundMark x1="31641" y1="16992" x2="28516" y2="20313"/>
                        <a14:foregroundMark x1="25195" y1="15234" x2="19531" y2="22656"/>
                        <a14:foregroundMark x1="19531" y1="22656" x2="19531" y2="23242"/>
                        <a14:foregroundMark x1="23242" y1="18750" x2="21094" y2="23633"/>
                        <a14:foregroundMark x1="21289" y1="22070" x2="20703" y2="27539"/>
                        <a14:foregroundMark x1="23438" y1="22461" x2="21094" y2="26563"/>
                        <a14:foregroundMark x1="21094" y1="22461" x2="15430" y2="27344"/>
                        <a14:foregroundMark x1="15430" y1="27344" x2="18945" y2="27344"/>
                        <a14:foregroundMark x1="20898" y1="21680" x2="20703" y2="25000"/>
                        <a14:foregroundMark x1="21680" y1="19141" x2="20898" y2="21094"/>
                        <a14:foregroundMark x1="20898" y1="18359" x2="18164" y2="21680"/>
                        <a14:foregroundMark x1="18164" y1="20703" x2="17773" y2="20898"/>
                        <a14:foregroundMark x1="18359" y1="18164" x2="17578" y2="20313"/>
                        <a14:foregroundMark x1="15039" y1="20703" x2="14844" y2="20508"/>
                        <a14:foregroundMark x1="15234" y1="17578" x2="15625" y2="21484"/>
                        <a14:foregroundMark x1="16016" y1="21680" x2="16992" y2="22266"/>
                        <a14:foregroundMark x1="21289" y1="12695" x2="46289" y2="12695"/>
                        <a14:foregroundMark x1="39258" y1="12109" x2="51563" y2="12695"/>
                        <a14:foregroundMark x1="47852" y1="13867" x2="46094" y2="23438"/>
                        <a14:foregroundMark x1="46094" y1="23438" x2="47852" y2="22656"/>
                        <a14:foregroundMark x1="47461" y1="17969" x2="44336" y2="34375"/>
                        <a14:foregroundMark x1="41992" y1="34961" x2="36914" y2="40430"/>
                        <a14:foregroundMark x1="36914" y1="40430" x2="36523" y2="40625"/>
                        <a14:foregroundMark x1="32227" y1="37500" x2="33203" y2="36719"/>
                        <a14:foregroundMark x1="33594" y1="32617" x2="34180" y2="37305"/>
                        <a14:foregroundMark x1="34375" y1="34570" x2="39258" y2="35938"/>
                        <a14:foregroundMark x1="58594" y1="24219" x2="62695" y2="30273"/>
                        <a14:foregroundMark x1="62695" y1="30273" x2="68555" y2="30078"/>
                        <a14:foregroundMark x1="70117" y1="28125" x2="73047" y2="37305"/>
                        <a14:foregroundMark x1="73047" y1="34375" x2="74414" y2="46680"/>
                        <a14:foregroundMark x1="73438" y1="38086" x2="74609" y2="48828"/>
                        <a14:foregroundMark x1="74609" y1="48828" x2="76172" y2="50000"/>
                        <a14:foregroundMark x1="76563" y1="45898" x2="78125" y2="55664"/>
                        <a14:foregroundMark x1="78125" y1="55664" x2="79297" y2="54297"/>
                        <a14:foregroundMark x1="82422" y1="39063" x2="81055" y2="51758"/>
                        <a14:foregroundMark x1="81055" y1="51758" x2="81250" y2="50586"/>
                        <a14:foregroundMark x1="81055" y1="34375" x2="81055" y2="47461"/>
                        <a14:foregroundMark x1="81055" y1="47461" x2="81055" y2="43945"/>
                        <a14:foregroundMark x1="79688" y1="37695" x2="81836" y2="48047"/>
                        <a14:foregroundMark x1="81836" y1="48047" x2="81445" y2="46875"/>
                        <a14:foregroundMark x1="64258" y1="20508" x2="61719" y2="20313"/>
                        <a14:foregroundMark x1="54102" y1="16406" x2="58398" y2="13672"/>
                        <a14:foregroundMark x1="60547" y1="12695" x2="42773" y2="11914"/>
                        <a14:foregroundMark x1="41406" y1="10938" x2="50586" y2="11133"/>
                        <a14:foregroundMark x1="39063" y1="11133" x2="39258" y2="10352"/>
                        <a14:foregroundMark x1="39258" y1="8984" x2="27539" y2="9570"/>
                        <a14:foregroundMark x1="33398" y1="8594" x2="37109" y2="8594"/>
                        <a14:foregroundMark x1="33594" y1="8203" x2="45508" y2="5078"/>
                        <a14:foregroundMark x1="45508" y1="5078" x2="46094" y2="5078"/>
                        <a14:foregroundMark x1="49219" y1="5469" x2="56250" y2="6836"/>
                        <a14:foregroundMark x1="63672" y1="9570" x2="69727" y2="14453"/>
                        <a14:foregroundMark x1="69727" y1="14453" x2="69727" y2="14453"/>
                        <a14:foregroundMark x1="71094" y1="17188" x2="75977" y2="23242"/>
                        <a14:foregroundMark x1="75977" y1="23242" x2="75977" y2="23242"/>
                        <a14:foregroundMark x1="75977" y1="27734" x2="72852" y2="27539"/>
                        <a14:foregroundMark x1="58398" y1="17578" x2="59375" y2="25586"/>
                        <a14:foregroundMark x1="59375" y1="25586" x2="61328" y2="25586"/>
                        <a14:foregroundMark x1="62891" y1="18359" x2="68359" y2="28320"/>
                        <a14:foregroundMark x1="68359" y1="28320" x2="69336" y2="26172"/>
                        <a14:foregroundMark x1="63281" y1="14258" x2="67773" y2="22852"/>
                        <a14:foregroundMark x1="67773" y1="22852" x2="68164" y2="22461"/>
                        <a14:foregroundMark x1="60156" y1="12305" x2="68164" y2="19531"/>
                        <a14:foregroundMark x1="68164" y1="19531" x2="69336" y2="19922"/>
                        <a14:foregroundMark x1="61719" y1="8398" x2="73438" y2="15820"/>
                        <a14:foregroundMark x1="72852" y1="14453" x2="78320" y2="21680"/>
                        <a14:foregroundMark x1="78320" y1="21680" x2="80078" y2="27148"/>
                        <a14:foregroundMark x1="80273" y1="27148" x2="82422" y2="34375"/>
                        <a14:foregroundMark x1="82422" y1="34375" x2="82422" y2="34375"/>
                        <a14:foregroundMark x1="83008" y1="34375" x2="83789" y2="42578"/>
                        <a14:foregroundMark x1="86719" y1="36523" x2="86914" y2="42578"/>
                        <a14:foregroundMark x1="87500" y1="41016" x2="86914" y2="48047"/>
                        <a14:foregroundMark x1="86719" y1="48438" x2="84570" y2="50391"/>
                        <a14:foregroundMark x1="87305" y1="44922" x2="85352" y2="51172"/>
                        <a14:foregroundMark x1="85547" y1="50781" x2="85156" y2="55664"/>
                        <a14:foregroundMark x1="85156" y1="55664" x2="85352" y2="57422"/>
                        <a14:foregroundMark x1="86328" y1="56250" x2="86328" y2="56250"/>
                        <a14:foregroundMark x1="87891" y1="44141" x2="87891" y2="44141"/>
                        <a14:foregroundMark x1="84375" y1="30664" x2="72852" y2="17578"/>
                        <a14:foregroundMark x1="72852" y1="17578" x2="65039" y2="15234"/>
                        <a14:foregroundMark x1="50781" y1="6641" x2="58594" y2="7227"/>
                        <a14:foregroundMark x1="53516" y1="3906" x2="59570" y2="4883"/>
                        <a14:foregroundMark x1="58594" y1="5273" x2="63086" y2="6836"/>
                        <a14:foregroundMark x1="61914" y1="5859" x2="67188" y2="8008"/>
                        <a14:foregroundMark x1="81250" y1="78125" x2="82813" y2="81055"/>
                        <a14:foregroundMark x1="79102" y1="79297" x2="80273" y2="81641"/>
                        <a14:foregroundMark x1="79297" y1="80859" x2="81836" y2="84570"/>
                        <a14:foregroundMark x1="80469" y1="82813" x2="81445" y2="85938"/>
                        <a14:foregroundMark x1="79297" y1="80469" x2="84766" y2="88086"/>
                        <a14:foregroundMark x1="84766" y1="88086" x2="87305" y2="88281"/>
                        <a14:foregroundMark x1="86133" y1="84570" x2="89844" y2="87109"/>
                        <a14:foregroundMark x1="84570" y1="73633" x2="91406" y2="81055"/>
                        <a14:foregroundMark x1="91406" y1="81055" x2="92383" y2="80859"/>
                        <a14:foregroundMark x1="89453" y1="72461" x2="94141" y2="78516"/>
                        <a14:foregroundMark x1="94141" y1="78516" x2="94141" y2="78516"/>
                        <a14:foregroundMark x1="89844" y1="75195" x2="91406" y2="80469"/>
                        <a14:foregroundMark x1="83203" y1="72656" x2="85156" y2="76563"/>
                        <a14:foregroundMark x1="90820" y1="92578" x2="91797" y2="93359"/>
                        <a14:foregroundMark x1="92969" y1="94141" x2="92969" y2="94141"/>
                        <a14:foregroundMark x1="98242" y1="87891" x2="98242" y2="87891"/>
                        <a14:foregroundMark x1="46875" y1="89258" x2="44531" y2="93164"/>
                        <a14:foregroundMark x1="50000" y1="86914" x2="47852" y2="93555"/>
                        <a14:foregroundMark x1="52539" y1="89844" x2="51563" y2="91797"/>
                        <a14:foregroundMark x1="55273" y1="84180" x2="55273" y2="84180"/>
                        <a14:foregroundMark x1="54883" y1="83008" x2="48242" y2="86719"/>
                        <a14:foregroundMark x1="46875" y1="86914" x2="42969" y2="89844"/>
                        <a14:foregroundMark x1="41016" y1="88867" x2="39453" y2="88477"/>
                        <a14:foregroundMark x1="34180" y1="84766" x2="31836" y2="85156"/>
                        <a14:foregroundMark x1="31055" y1="85742" x2="28906" y2="88477"/>
                        <a14:foregroundMark x1="27148" y1="91211" x2="27344" y2="91797"/>
                        <a14:foregroundMark x1="34180" y1="83398" x2="34961" y2="82813"/>
                        <a14:foregroundMark x1="43555" y1="86523" x2="44336" y2="91211"/>
                        <a14:foregroundMark x1="41211" y1="87695" x2="41992" y2="92383"/>
                        <a14:foregroundMark x1="39453" y1="89258" x2="42383" y2="93555"/>
                        <a14:foregroundMark x1="37695" y1="87695" x2="42188" y2="92773"/>
                        <a14:foregroundMark x1="42969" y1="96289" x2="43164" y2="97852"/>
                        <a14:foregroundMark x1="56836" y1="82813" x2="56836" y2="84375"/>
                        <a14:backgroundMark x1="11133" y1="9375" x2="8984" y2="17969"/>
                      </a14:backgroundRemoval>
                    </a14:imgEffect>
                  </a14:imgLayer>
                </a14:imgProps>
              </a:ext>
              <a:ext uri="{28A0092B-C50C-407E-A947-70E740481C1C}">
                <a14:useLocalDpi xmlns:a14="http://schemas.microsoft.com/office/drawing/2010/main" val="0"/>
              </a:ext>
            </a:extLst>
          </a:blip>
          <a:stretch>
            <a:fillRect/>
          </a:stretch>
        </p:blipFill>
        <p:spPr>
          <a:xfrm>
            <a:off x="-1527239" y="60540"/>
            <a:ext cx="1053294" cy="1053294"/>
          </a:xfrm>
          <a:prstGeom prst="rect">
            <a:avLst/>
          </a:prstGeom>
        </p:spPr>
      </p:pic>
      <p:pic>
        <p:nvPicPr>
          <p:cNvPr id="15" name="Picture 3" descr="DienVienNGuoiANh">
            <a:extLst>
              <a:ext uri="{FF2B5EF4-FFF2-40B4-BE49-F238E27FC236}">
                <a16:creationId xmlns:a16="http://schemas.microsoft.com/office/drawing/2014/main" id="{8BEB5D30-1FE2-C447-ADCF-C4D201CCA5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9817" y="316402"/>
            <a:ext cx="8777165" cy="442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2C89A66-B646-9D46-B540-CCF404B9B501}"/>
              </a:ext>
            </a:extLst>
          </p:cNvPr>
          <p:cNvSpPr txBox="1"/>
          <p:nvPr/>
        </p:nvSpPr>
        <p:spPr>
          <a:xfrm>
            <a:off x="2107580" y="5026107"/>
            <a:ext cx="8285357" cy="1815882"/>
          </a:xfrm>
          <a:prstGeom prst="rect">
            <a:avLst/>
          </a:prstGeom>
          <a:noFill/>
        </p:spPr>
        <p:txBody>
          <a:bodyPr wrap="square" rtlCol="0">
            <a:spAutoFit/>
          </a:bodyPr>
          <a:lstStyle/>
          <a:p>
            <a:pPr algn="ctr"/>
            <a:r>
              <a:rPr lang="en-US" sz="2800" dirty="0">
                <a:solidFill>
                  <a:srgbClr val="FF0000"/>
                </a:solidFill>
                <a:latin typeface="Times New Roman" panose="02020603050405020304" pitchFamily="18" charset="0"/>
                <a:cs typeface="Times New Roman" panose="02020603050405020304" pitchFamily="18" charset="0"/>
              </a:rPr>
              <a:t>N</a:t>
            </a:r>
            <a:r>
              <a:rPr lang="en-VN" sz="2800" dirty="0">
                <a:solidFill>
                  <a:srgbClr val="FF0000"/>
                </a:solidFill>
                <a:latin typeface="Times New Roman" panose="02020603050405020304" pitchFamily="18" charset="0"/>
                <a:cs typeface="Times New Roman" panose="02020603050405020304" pitchFamily="18" charset="0"/>
              </a:rPr>
              <a:t>ữ diễn viên xinh đẹp người Anh Vanessa Redgrave đang phát biểu trước 20.000 người biểu tình tại Quảng trường Trafalar (London) phản đối cuộc chiến tranh Việt Nam của đế quốc.</a:t>
            </a:r>
          </a:p>
        </p:txBody>
      </p:sp>
    </p:spTree>
    <p:extLst>
      <p:ext uri="{BB962C8B-B14F-4D97-AF65-F5344CB8AC3E}">
        <p14:creationId xmlns:p14="http://schemas.microsoft.com/office/powerpoint/2010/main" val="232440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752600" y="64690"/>
            <a:ext cx="8915400" cy="2258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2830" rIns="0" bIns="142830"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a:t>Một bé gái Việt Nam 12 tuổi đoạt giải</a:t>
            </a:r>
          </a:p>
          <a:p>
            <a:r>
              <a:rPr lang="en-US" altLang="en-US" sz="4400" b="1"/>
              <a:t> “Thơ vì hòa bình” quốc tế 2004</a:t>
            </a:r>
          </a:p>
          <a:p>
            <a:endParaRPr lang="en-US" altLang="en-US" sz="4400">
              <a:latin typeface="Calibri" panose="020F0502020204030204" pitchFamily="34" charset="0"/>
            </a:endParaRPr>
          </a:p>
        </p:txBody>
      </p:sp>
      <p:sp>
        <p:nvSpPr>
          <p:cNvPr id="28675" name="Rectangle 3"/>
          <p:cNvSpPr>
            <a:spLocks noChangeArrowheads="1"/>
          </p:cNvSpPr>
          <p:nvPr/>
        </p:nvSpPr>
        <p:spPr bwMode="auto">
          <a:xfrm>
            <a:off x="1576388" y="1600201"/>
            <a:ext cx="93964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sz="4000" b="1">
                <a:solidFill>
                  <a:srgbClr val="008000"/>
                </a:solidFill>
              </a:rPr>
              <a:t>Hoàng Lê Quỳnh Như(sinh 20-1-1992)</a:t>
            </a:r>
            <a:r>
              <a:rPr lang="en-US" altLang="en-US" b="1">
                <a:solidFill>
                  <a:srgbClr val="008000"/>
                </a:solidFill>
              </a:rPr>
              <a:t> </a:t>
            </a:r>
          </a:p>
        </p:txBody>
      </p:sp>
      <p:pic>
        <p:nvPicPr>
          <p:cNvPr id="27652" name="Picture 4" descr="40069214_62438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286000"/>
            <a:ext cx="5181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9777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8674">
                                            <p:txEl>
                                              <p:pRg st="0" end="0"/>
                                            </p:txEl>
                                          </p:spTgt>
                                        </p:tgtEl>
                                        <p:attrNameLst>
                                          <p:attrName>style.visibility</p:attrName>
                                        </p:attrNameLst>
                                      </p:cBhvr>
                                      <p:to>
                                        <p:strVal val="visible"/>
                                      </p:to>
                                    </p:set>
                                    <p:animEffect transition="in" filter="blinds(horizontal)">
                                      <p:cBhvr>
                                        <p:cTn id="7" dur="500"/>
                                        <p:tgtEl>
                                          <p:spTgt spid="28674">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8674">
                                            <p:txEl>
                                              <p:pRg st="1" end="1"/>
                                            </p:txEl>
                                          </p:spTgt>
                                        </p:tgtEl>
                                        <p:attrNameLst>
                                          <p:attrName>style.visibility</p:attrName>
                                        </p:attrNameLst>
                                      </p:cBhvr>
                                      <p:to>
                                        <p:strVal val="visible"/>
                                      </p:to>
                                    </p:set>
                                    <p:animEffect transition="in" filter="blinds(horizontal)">
                                      <p:cBhvr>
                                        <p:cTn id="10" dur="500"/>
                                        <p:tgtEl>
                                          <p:spTgt spid="28674">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28675"/>
                                        </p:tgtEl>
                                        <p:attrNameLst>
                                          <p:attrName>style.visibility</p:attrName>
                                        </p:attrNameLst>
                                      </p:cBhvr>
                                      <p:to>
                                        <p:strVal val="visible"/>
                                      </p:to>
                                    </p:set>
                                    <p:anim calcmode="lin" valueType="num">
                                      <p:cBhvr>
                                        <p:cTn id="15" dur="500" fill="hold"/>
                                        <p:tgtEl>
                                          <p:spTgt spid="28675"/>
                                        </p:tgtEl>
                                        <p:attrNameLst>
                                          <p:attrName>ppt_w</p:attrName>
                                        </p:attrNameLst>
                                      </p:cBhvr>
                                      <p:tavLst>
                                        <p:tav tm="0">
                                          <p:val>
                                            <p:fltVal val="0"/>
                                          </p:val>
                                        </p:tav>
                                        <p:tav tm="100000">
                                          <p:val>
                                            <p:strVal val="#ppt_w"/>
                                          </p:val>
                                        </p:tav>
                                      </p:tavLst>
                                    </p:anim>
                                    <p:anim calcmode="lin" valueType="num">
                                      <p:cBhvr>
                                        <p:cTn id="16" dur="500" fill="hold"/>
                                        <p:tgtEl>
                                          <p:spTgt spid="286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396103-340D-42F1-B09B-B3B13F268F87}"/>
              </a:ext>
            </a:extLst>
          </p:cNvPr>
          <p:cNvSpPr/>
          <p:nvPr/>
        </p:nvSpPr>
        <p:spPr>
          <a:xfrm>
            <a:off x="0" y="0"/>
            <a:ext cx="12213834" cy="6858000"/>
          </a:xfrm>
          <a:prstGeom prst="rect">
            <a:avLst/>
          </a:prstGeom>
          <a:solidFill>
            <a:srgbClr val="03A6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99913D5F-A163-47A8-A23A-FA147AB939F8}"/>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17494" y="189785"/>
            <a:ext cx="2536815" cy="541568"/>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5D367A07-471F-45C9-841A-8D599FC0B1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962" b="93671" l="9412" r="92941">
                        <a14:foregroundMark x1="64706" y1="25633" x2="64118" y2="31646"/>
                        <a14:foregroundMark x1="68235" y1="24367" x2="65882" y2="28797"/>
                        <a14:foregroundMark x1="51176" y1="23101" x2="52941" y2="27215"/>
                        <a14:foregroundMark x1="52353" y1="25949" x2="54118" y2="38924"/>
                        <a14:foregroundMark x1="9412" y1="50633" x2="12941" y2="53165"/>
                        <a14:foregroundMark x1="77059" y1="82595" x2="76471" y2="88924"/>
                        <a14:foregroundMark x1="68235" y1="80696" x2="70000" y2="88291"/>
                        <a14:foregroundMark x1="71765" y1="93038" x2="71765" y2="93987"/>
                        <a14:foregroundMark x1="93529" y1="24684" x2="92353" y2="25949"/>
                        <a14:foregroundMark x1="48235" y1="6962" x2="48235" y2="6962"/>
                        <a14:foregroundMark x1="60000" y1="42722" x2="68235" y2="51582"/>
                        <a14:foregroundMark x1="55294" y1="43987" x2="53529" y2="44304"/>
                        <a14:foregroundMark x1="60000" y1="83544" x2="60000" y2="86392"/>
                      </a14:backgroundRemoval>
                    </a14:imgEffect>
                  </a14:imgLayer>
                </a14:imgProps>
              </a:ext>
              <a:ext uri="{28A0092B-C50C-407E-A947-70E740481C1C}">
                <a14:useLocalDpi xmlns:a14="http://schemas.microsoft.com/office/drawing/2010/main" val="0"/>
              </a:ext>
            </a:extLst>
          </a:blip>
          <a:stretch>
            <a:fillRect/>
          </a:stretch>
        </p:blipFill>
        <p:spPr>
          <a:xfrm>
            <a:off x="9874523" y="3586379"/>
            <a:ext cx="1832006" cy="3405377"/>
          </a:xfrm>
          <a:prstGeom prst="rect">
            <a:avLst/>
          </a:prstGeom>
        </p:spPr>
      </p:pic>
      <p:sp>
        <p:nvSpPr>
          <p:cNvPr id="8" name="Rectangle 7">
            <a:extLst>
              <a:ext uri="{FF2B5EF4-FFF2-40B4-BE49-F238E27FC236}">
                <a16:creationId xmlns:a16="http://schemas.microsoft.com/office/drawing/2014/main" id="{4279EE81-799F-4166-B0AE-EC7649DD30C5}"/>
              </a:ext>
            </a:extLst>
          </p:cNvPr>
          <p:cNvSpPr/>
          <p:nvPr/>
        </p:nvSpPr>
        <p:spPr>
          <a:xfrm>
            <a:off x="2701442" y="424206"/>
            <a:ext cx="9490557" cy="130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clipart&#10;&#10;Description automatically generated">
            <a:extLst>
              <a:ext uri="{FF2B5EF4-FFF2-40B4-BE49-F238E27FC236}">
                <a16:creationId xmlns:a16="http://schemas.microsoft.com/office/drawing/2014/main" id="{B5583014-6B01-48AB-8A82-CE8BF788752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96889" l="2222" r="92000">
                        <a14:foregroundMark x1="31556" y1="39556" x2="37333" y2="64000"/>
                        <a14:foregroundMark x1="38667" y1="55556" x2="40889" y2="60889"/>
                        <a14:foregroundMark x1="49333" y1="45778" x2="51111" y2="59111"/>
                        <a14:foregroundMark x1="53778" y1="49778" x2="53778" y2="60444"/>
                        <a14:foregroundMark x1="53333" y1="44444" x2="52000" y2="56000"/>
                        <a14:foregroundMark x1="5333" y1="43111" x2="7556" y2="48000"/>
                        <a14:foregroundMark x1="55211" y1="80413" x2="55111" y2="83111"/>
                        <a14:foregroundMark x1="55556" y1="71111" x2="55348" y2="76707"/>
                        <a14:foregroundMark x1="36444" y1="80444" x2="40000" y2="83111"/>
                        <a14:foregroundMark x1="28889" y1="74222" x2="46222" y2="80889"/>
                        <a14:foregroundMark x1="48444" y1="86222" x2="66667" y2="86667"/>
                        <a14:foregroundMark x1="92000" y1="70667" x2="91556" y2="71111"/>
                        <a14:foregroundMark x1="46667" y1="88889" x2="53333" y2="88889"/>
                        <a14:foregroundMark x1="38222" y1="88889" x2="44000" y2="88444"/>
                        <a14:foregroundMark x1="21333" y1="82222" x2="21333" y2="93778"/>
                        <a14:foregroundMark x1="13778" y1="88444" x2="12444" y2="94222"/>
                        <a14:foregroundMark x1="6222" y1="92444" x2="4889" y2="97333"/>
                        <a14:foregroundMark x1="2222" y1="91111" x2="2222" y2="96000"/>
                        <a14:backgroundMark x1="57778" y1="77333" x2="57778" y2="77333"/>
                        <a14:backgroundMark x1="55111" y1="78222" x2="55111" y2="78222"/>
                        <a14:backgroundMark x1="56444" y1="78667" x2="56444" y2="78667"/>
                        <a14:backgroundMark x1="54667" y1="77778" x2="54667" y2="77778"/>
                        <a14:backgroundMark x1="55556" y1="77778" x2="56889" y2="77778"/>
                        <a14:backgroundMark x1="54667" y1="77778" x2="55556" y2="77778"/>
                        <a14:backgroundMark x1="55556" y1="77333" x2="55556" y2="77333"/>
                        <a14:backgroundMark x1="55556" y1="77333" x2="55556" y2="77333"/>
                        <a14:backgroundMark x1="54667" y1="77333" x2="54667" y2="77333"/>
                      </a14:backgroundRemoval>
                    </a14:imgEffect>
                  </a14:imgLayer>
                </a14:imgProps>
              </a:ext>
              <a:ext uri="{28A0092B-C50C-407E-A947-70E740481C1C}">
                <a14:useLocalDpi xmlns:a14="http://schemas.microsoft.com/office/drawing/2010/main" val="0"/>
              </a:ext>
            </a:extLst>
          </a:blip>
          <a:stretch>
            <a:fillRect/>
          </a:stretch>
        </p:blipFill>
        <p:spPr>
          <a:xfrm>
            <a:off x="23360" y="4903304"/>
            <a:ext cx="1954696" cy="1954696"/>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CE9392C-1445-4DB8-AF60-42A85BB0593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6528" y="0"/>
            <a:ext cx="1342604" cy="1613129"/>
          </a:xfrm>
          <a:prstGeom prst="rect">
            <a:avLst/>
          </a:prstGeom>
        </p:spPr>
      </p:pic>
      <p:grpSp>
        <p:nvGrpSpPr>
          <p:cNvPr id="20" name="Group 19">
            <a:extLst>
              <a:ext uri="{FF2B5EF4-FFF2-40B4-BE49-F238E27FC236}">
                <a16:creationId xmlns:a16="http://schemas.microsoft.com/office/drawing/2014/main" id="{FAFFA95C-EC52-46E4-921E-6BB8A7AB731A}"/>
              </a:ext>
            </a:extLst>
          </p:cNvPr>
          <p:cNvGrpSpPr/>
          <p:nvPr/>
        </p:nvGrpSpPr>
        <p:grpSpPr>
          <a:xfrm>
            <a:off x="1276498" y="7119766"/>
            <a:ext cx="9660835" cy="5779719"/>
            <a:chOff x="384313" y="607829"/>
            <a:chExt cx="9660835" cy="5779719"/>
          </a:xfrm>
        </p:grpSpPr>
        <p:sp>
          <p:nvSpPr>
            <p:cNvPr id="21" name="Rectangle 20">
              <a:extLst>
                <a:ext uri="{FF2B5EF4-FFF2-40B4-BE49-F238E27FC236}">
                  <a16:creationId xmlns:a16="http://schemas.microsoft.com/office/drawing/2014/main" id="{4B314A96-9656-4A3E-9BAA-AAC79C821216}"/>
                </a:ext>
              </a:extLst>
            </p:cNvPr>
            <p:cNvSpPr/>
            <p:nvPr/>
          </p:nvSpPr>
          <p:spPr>
            <a:xfrm>
              <a:off x="384313" y="622852"/>
              <a:ext cx="9660835" cy="5764696"/>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2" name="Picture 21" descr="A picture containing text, vector graphics&#10;&#10;Description automatically generated">
              <a:extLst>
                <a:ext uri="{FF2B5EF4-FFF2-40B4-BE49-F238E27FC236}">
                  <a16:creationId xmlns:a16="http://schemas.microsoft.com/office/drawing/2014/main" id="{C0E0E125-DCA1-419B-B2FB-F8B657D2A32C}"/>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7174" b="93696" l="10000" r="90000">
                          <a14:foregroundMark x1="40761" y1="32283" x2="49348" y2="43152"/>
                          <a14:foregroundMark x1="49348" y1="43152" x2="51957" y2="51304"/>
                          <a14:foregroundMark x1="51957" y1="51304" x2="51957" y2="51413"/>
                          <a14:foregroundMark x1="38043" y1="28261" x2="43478" y2="44022"/>
                          <a14:foregroundMark x1="39022" y1="31304" x2="43261" y2="49239"/>
                          <a14:foregroundMark x1="41304" y1="41957" x2="43804" y2="60435"/>
                          <a14:foregroundMark x1="40870" y1="55870" x2="40543" y2="68587"/>
                          <a14:foregroundMark x1="41304" y1="93370" x2="49783" y2="92717"/>
                          <a14:foregroundMark x1="59457" y1="76087" x2="62609" y2="85000"/>
                          <a14:foregroundMark x1="47826" y1="70326" x2="47717" y2="80761"/>
                          <a14:foregroundMark x1="47717" y1="80761" x2="48043" y2="82174"/>
                          <a14:foregroundMark x1="46304" y1="73478" x2="50000" y2="79022"/>
                          <a14:foregroundMark x1="50435" y1="55870" x2="57500" y2="69348"/>
                          <a14:foregroundMark x1="55000" y1="54674" x2="60978" y2="69130"/>
                          <a14:foregroundMark x1="56196" y1="70543" x2="56957" y2="77500"/>
                          <a14:foregroundMark x1="56957" y1="77500" x2="56522" y2="77500"/>
                          <a14:foregroundMark x1="52935" y1="63913" x2="54457" y2="76522"/>
                          <a14:foregroundMark x1="54457" y1="76522" x2="53913" y2="76739"/>
                          <a14:foregroundMark x1="47500" y1="63152" x2="49457" y2="70652"/>
                          <a14:foregroundMark x1="49457" y1="70652" x2="50217" y2="71848"/>
                          <a14:foregroundMark x1="49783" y1="62391" x2="52174" y2="70109"/>
                          <a14:foregroundMark x1="52174" y1="70109" x2="52174" y2="70109"/>
                          <a14:foregroundMark x1="63696" y1="65652" x2="63913" y2="72065"/>
                          <a14:foregroundMark x1="62391" y1="60109" x2="64348" y2="70326"/>
                          <a14:foregroundMark x1="72609" y1="51739" x2="74783" y2="55217"/>
                          <a14:foregroundMark x1="75543" y1="49457" x2="76522" y2="54457"/>
                          <a14:foregroundMark x1="51522" y1="46196" x2="53370" y2="54348"/>
                          <a14:foregroundMark x1="53370" y1="54348" x2="55652" y2="57174"/>
                          <a14:foregroundMark x1="59891" y1="45000" x2="61739" y2="54674"/>
                          <a14:foregroundMark x1="60978" y1="40000" x2="60978" y2="52609"/>
                          <a14:foregroundMark x1="61957" y1="31522" x2="65000" y2="37935"/>
                          <a14:foregroundMark x1="65000" y1="37935" x2="65217" y2="37500"/>
                          <a14:foregroundMark x1="65109" y1="24130" x2="63370" y2="29783"/>
                          <a14:foregroundMark x1="55978" y1="21630" x2="45761" y2="27609"/>
                          <a14:foregroundMark x1="40326" y1="16848" x2="34565" y2="24674"/>
                          <a14:foregroundMark x1="34565" y1="24674" x2="34565" y2="24891"/>
                          <a14:foregroundMark x1="35109" y1="20652" x2="32391" y2="35761"/>
                          <a14:foregroundMark x1="29891" y1="49674" x2="30435" y2="45652"/>
                          <a14:foregroundMark x1="26413" y1="36087" x2="33478" y2="54022"/>
                          <a14:foregroundMark x1="33478" y1="54022" x2="36304" y2="55217"/>
                          <a14:foregroundMark x1="46304" y1="16087" x2="54022" y2="14674"/>
                          <a14:foregroundMark x1="39130" y1="12717" x2="47717" y2="13152"/>
                          <a14:foregroundMark x1="34130" y1="10652" x2="39783" y2="10435"/>
                          <a14:foregroundMark x1="41087" y1="7174" x2="49239" y2="8478"/>
                          <a14:foregroundMark x1="54783" y1="12391" x2="59239" y2="16087"/>
                          <a14:foregroundMark x1="56739" y1="16957" x2="56413" y2="31304"/>
                          <a14:foregroundMark x1="53696" y1="24891" x2="50217" y2="45217"/>
                          <a14:foregroundMark x1="47717" y1="39239" x2="47717" y2="60326"/>
                          <a14:foregroundMark x1="37609" y1="38696" x2="42065" y2="67935"/>
                          <a14:foregroundMark x1="42065" y1="67935" x2="42283" y2="68587"/>
                          <a14:foregroundMark x1="36304" y1="44674" x2="41630" y2="65978"/>
                          <a14:foregroundMark x1="41630" y1="65978" x2="41739" y2="65109"/>
                          <a14:foregroundMark x1="27174" y1="35326" x2="30652" y2="50870"/>
                          <a14:foregroundMark x1="30652" y1="50870" x2="32065" y2="51630"/>
                          <a14:foregroundMark x1="25435" y1="30109" x2="36087" y2="56630"/>
                          <a14:foregroundMark x1="36087" y1="56630" x2="36848" y2="55652"/>
                          <a14:foregroundMark x1="31848" y1="32065" x2="42826" y2="62717"/>
                          <a14:foregroundMark x1="42826" y1="62717" x2="42826" y2="62174"/>
                          <a14:foregroundMark x1="32174" y1="40000" x2="43478" y2="71848"/>
                          <a14:foregroundMark x1="41304" y1="65326" x2="50000" y2="81304"/>
                          <a14:foregroundMark x1="50000" y1="81304" x2="50000" y2="80978"/>
                          <a14:foregroundMark x1="49565" y1="75543" x2="50435" y2="80543"/>
                          <a14:foregroundMark x1="49783" y1="76957" x2="46739" y2="82500"/>
                          <a14:foregroundMark x1="51304" y1="70109" x2="51413" y2="82174"/>
                          <a14:foregroundMark x1="51413" y1="82174" x2="51304" y2="78696"/>
                          <a14:foregroundMark x1="39783" y1="67391" x2="40870" y2="76957"/>
                          <a14:foregroundMark x1="40870" y1="76957" x2="42500" y2="77065"/>
                          <a14:foregroundMark x1="47065" y1="79565" x2="47065" y2="77283"/>
                          <a14:foregroundMark x1="46087" y1="80000" x2="45217" y2="77500"/>
                          <a14:foregroundMark x1="43261" y1="76739" x2="46087" y2="81522"/>
                          <a14:foregroundMark x1="42283" y1="75000" x2="45326" y2="80543"/>
                          <a14:foregroundMark x1="41304" y1="73587" x2="49239" y2="78804"/>
                          <a14:foregroundMark x1="49239" y1="78804" x2="50000" y2="78804"/>
                          <a14:foregroundMark x1="58696" y1="80978" x2="62391" y2="90978"/>
                          <a14:foregroundMark x1="54239" y1="76957" x2="55870" y2="84457"/>
                          <a14:foregroundMark x1="55870" y1="84457" x2="55978" y2="83696"/>
                          <a14:foregroundMark x1="52935" y1="78043" x2="54565" y2="85326"/>
                          <a14:foregroundMark x1="54565" y1="85326" x2="54783" y2="85435"/>
                          <a14:foregroundMark x1="52174" y1="79783" x2="52935" y2="87174"/>
                          <a14:foregroundMark x1="52935" y1="87174" x2="54674" y2="87717"/>
                          <a14:foregroundMark x1="56739" y1="89674" x2="59130" y2="90652"/>
                          <a14:foregroundMark x1="61413" y1="87500" x2="64130" y2="87717"/>
                          <a14:foregroundMark x1="63696" y1="78261" x2="64457" y2="83261"/>
                          <a14:foregroundMark x1="59130" y1="72826" x2="62935" y2="81848"/>
                          <a14:foregroundMark x1="62935" y1="81848" x2="63913" y2="83043"/>
                          <a14:foregroundMark x1="61630" y1="74783" x2="63696" y2="80978"/>
                          <a14:foregroundMark x1="60870" y1="71304" x2="65435" y2="80000"/>
                          <a14:foregroundMark x1="65217" y1="86196" x2="64457" y2="87935"/>
                          <a14:foregroundMark x1="57174" y1="91739" x2="55000" y2="92391"/>
                          <a14:foregroundMark x1="53913" y1="91196" x2="56196" y2="92174"/>
                          <a14:foregroundMark x1="53478" y1="88913" x2="56196" y2="91630"/>
                          <a14:foregroundMark x1="53043" y1="92717" x2="56196" y2="93696"/>
                          <a14:foregroundMark x1="58152" y1="92391" x2="59239" y2="92609"/>
                          <a14:foregroundMark x1="56957" y1="38804" x2="57174" y2="55217"/>
                          <a14:foregroundMark x1="57174" y1="55217" x2="60000" y2="55217"/>
                          <a14:foregroundMark x1="63478" y1="45000" x2="63696" y2="53913"/>
                          <a14:foregroundMark x1="63696" y1="46522" x2="62391" y2="52174"/>
                          <a14:foregroundMark x1="74348" y1="52609" x2="75109" y2="56196"/>
                          <a14:foregroundMark x1="75652" y1="53370" x2="76087" y2="55217"/>
                          <a14:foregroundMark x1="77391" y1="51196" x2="74130" y2="55435"/>
                          <a14:foregroundMark x1="75109" y1="51630" x2="72065" y2="54130"/>
                          <a14:foregroundMark x1="72391" y1="49457" x2="72826" y2="54130"/>
                          <a14:foregroundMark x1="71087" y1="51413" x2="70652" y2="54891"/>
                          <a14:foregroundMark x1="70109" y1="51630" x2="70109" y2="53152"/>
                          <a14:foregroundMark x1="71087" y1="50870" x2="72174" y2="52935"/>
                          <a14:foregroundMark x1="74348" y1="51413" x2="74891" y2="53696"/>
                          <a14:foregroundMark x1="76087" y1="53152" x2="76630" y2="55217"/>
                          <a14:foregroundMark x1="79022" y1="52717" x2="79130" y2="54348"/>
                          <a14:foregroundMark x1="79130" y1="50652" x2="78804" y2="53370"/>
                          <a14:foregroundMark x1="77065" y1="46957" x2="77826" y2="52609"/>
                          <a14:foregroundMark x1="77609" y1="50978" x2="77391" y2="54348"/>
                          <a14:foregroundMark x1="75109" y1="48696" x2="74891" y2="50978"/>
                          <a14:foregroundMark x1="73370" y1="46522" x2="72826" y2="50870"/>
                          <a14:foregroundMark x1="71304" y1="45978" x2="71413" y2="49891"/>
                          <a14:foregroundMark x1="71304" y1="48913" x2="71630" y2="51739"/>
                          <a14:foregroundMark x1="77391" y1="48152" x2="78043" y2="52174"/>
                          <a14:foregroundMark x1="79565" y1="49674" x2="80109" y2="52391"/>
                          <a14:foregroundMark x1="80761" y1="51739" x2="80870" y2="54674"/>
                          <a14:foregroundMark x1="78261" y1="56196" x2="77283" y2="58152"/>
                          <a14:foregroundMark x1="42826" y1="61413" x2="45326" y2="70435"/>
                          <a14:foregroundMark x1="45326" y1="70435" x2="47065" y2="73043"/>
                          <a14:foregroundMark x1="23913" y1="36522" x2="27935" y2="55109"/>
                          <a14:foregroundMark x1="26196" y1="36522" x2="32717" y2="44022"/>
                          <a14:foregroundMark x1="32717" y1="44022" x2="33370" y2="43696"/>
                          <a14:foregroundMark x1="37065" y1="28804" x2="40870" y2="34891"/>
                          <a14:foregroundMark x1="40870" y1="34891" x2="45326" y2="37717"/>
                          <a14:foregroundMark x1="47826" y1="28804" x2="57174" y2="32717"/>
                          <a14:foregroundMark x1="57174" y1="32717" x2="57391" y2="32065"/>
                          <a14:foregroundMark x1="47717" y1="24783" x2="54783" y2="24783"/>
                          <a14:foregroundMark x1="54783" y1="24783" x2="57391" y2="23152"/>
                          <a14:foregroundMark x1="62174" y1="23152" x2="67391" y2="30870"/>
                          <a14:foregroundMark x1="59239" y1="19130" x2="63152" y2="25652"/>
                          <a14:foregroundMark x1="63370" y1="22065" x2="67826" y2="30109"/>
                          <a14:foregroundMark x1="63696" y1="20326" x2="67826" y2="27065"/>
                          <a14:foregroundMark x1="69130" y1="25543" x2="72174" y2="31522"/>
                          <a14:foregroundMark x1="66957" y1="21087" x2="61304" y2="26413"/>
                          <a14:foregroundMark x1="61304" y1="26413" x2="60217" y2="25543"/>
                          <a14:foregroundMark x1="53913" y1="20870" x2="45978" y2="27609"/>
                          <a14:foregroundMark x1="45978" y1="27609" x2="45217" y2="27065"/>
                          <a14:foregroundMark x1="37609" y1="22826" x2="32391" y2="31087"/>
                          <a14:foregroundMark x1="32391" y1="31087" x2="32391" y2="31087"/>
                          <a14:foregroundMark x1="33587" y1="29348" x2="30326" y2="31304"/>
                          <a14:foregroundMark x1="29130" y1="26848" x2="23587" y2="35761"/>
                          <a14:foregroundMark x1="23587" y1="35761" x2="24457" y2="34783"/>
                          <a14:foregroundMark x1="29891" y1="23043" x2="25652" y2="31413"/>
                          <a14:foregroundMark x1="25652" y1="31413" x2="25652" y2="30326"/>
                          <a14:foregroundMark x1="26848" y1="23804" x2="32609" y2="25543"/>
                          <a14:foregroundMark x1="37391" y1="24348" x2="38587" y2="24130"/>
                          <a14:foregroundMark x1="37826" y1="16957" x2="45326" y2="17065"/>
                          <a14:foregroundMark x1="45326" y1="17065" x2="45978" y2="16848"/>
                          <a14:foregroundMark x1="39130" y1="15109" x2="43804" y2="13478"/>
                          <a14:foregroundMark x1="40761" y1="16848" x2="40761" y2="20326"/>
                          <a14:foregroundMark x1="39022" y1="14457" x2="39783" y2="18696"/>
                          <a14:foregroundMark x1="36087" y1="12609" x2="35870" y2="17826"/>
                          <a14:foregroundMark x1="34565" y1="11413" x2="35543" y2="16196"/>
                          <a14:foregroundMark x1="36304" y1="11196" x2="38587" y2="16087"/>
                          <a14:foregroundMark x1="40326" y1="13152" x2="46413" y2="18587"/>
                          <a14:foregroundMark x1="46413" y1="18587" x2="46957" y2="17935"/>
                          <a14:foregroundMark x1="45326" y1="13913" x2="45326" y2="24348"/>
                          <a14:foregroundMark x1="41848" y1="21087" x2="41196" y2="29022"/>
                          <a14:foregroundMark x1="41196" y1="29022" x2="41522" y2="28043"/>
                          <a14:foregroundMark x1="43261" y1="24348" x2="48152" y2="32609"/>
                          <a14:foregroundMark x1="48152" y1="32609" x2="48261" y2="31739"/>
                          <a14:foregroundMark x1="43587" y1="25652" x2="43152" y2="34348"/>
                          <a14:foregroundMark x1="43152" y1="34348" x2="44348" y2="31087"/>
                          <a14:foregroundMark x1="48478" y1="29565" x2="55000" y2="35870"/>
                          <a14:foregroundMark x1="55000" y1="35870" x2="55000" y2="33587"/>
                          <a14:foregroundMark x1="40000" y1="32500" x2="42826" y2="32500"/>
                          <a14:foregroundMark x1="30435" y1="21848" x2="29891" y2="25326"/>
                          <a14:foregroundMark x1="26196" y1="24130" x2="24891" y2="31739"/>
                          <a14:foregroundMark x1="24891" y1="27065" x2="26087" y2="29130"/>
                          <a14:foregroundMark x1="26196" y1="27391" x2="25217" y2="27283"/>
                          <a14:foregroundMark x1="33913" y1="21304" x2="41304" y2="22065"/>
                          <a14:foregroundMark x1="41304" y1="22065" x2="41522" y2="21848"/>
                          <a14:foregroundMark x1="32826" y1="18696" x2="38261" y2="18370"/>
                          <a14:foregroundMark x1="32826" y1="22609" x2="32826" y2="23043"/>
                          <a14:foregroundMark x1="31630" y1="23804" x2="29674" y2="24348"/>
                          <a14:foregroundMark x1="32065" y1="20652" x2="32391" y2="22065"/>
                          <a14:foregroundMark x1="28913" y1="21304" x2="31413" y2="19891"/>
                          <a14:foregroundMark x1="38804" y1="14457" x2="38804" y2="13370"/>
                          <a14:foregroundMark x1="39022" y1="11630" x2="45978" y2="10978"/>
                          <a14:foregroundMark x1="40109" y1="10870" x2="43043" y2="10978"/>
                          <a14:foregroundMark x1="48261" y1="10870" x2="51957" y2="11957"/>
                          <a14:foregroundMark x1="50435" y1="11196" x2="52174" y2="12717"/>
                          <a14:foregroundMark x1="50978" y1="10652" x2="55761" y2="13478"/>
                          <a14:foregroundMark x1="53043" y1="12609" x2="59783" y2="16196"/>
                          <a14:foregroundMark x1="59783" y1="16196" x2="60435" y2="16196"/>
                          <a14:foregroundMark x1="63696" y1="20109" x2="65217" y2="23587"/>
                          <a14:foregroundMark x1="57174" y1="18587" x2="58587" y2="25435"/>
                          <a14:foregroundMark x1="58587" y1="25435" x2="60435" y2="26304"/>
                          <a14:foregroundMark x1="60435" y1="22391" x2="60870" y2="27391"/>
                          <a14:foregroundMark x1="59239" y1="23804" x2="60217" y2="31196"/>
                          <a14:foregroundMark x1="60217" y1="31196" x2="60652" y2="30543"/>
                          <a14:foregroundMark x1="60978" y1="28261" x2="63370" y2="31848"/>
                          <a14:foregroundMark x1="67826" y1="28043" x2="71630" y2="35000"/>
                          <a14:foregroundMark x1="71630" y1="35000" x2="71848" y2="34239"/>
                          <a14:foregroundMark x1="71087" y1="32283" x2="71848" y2="34239"/>
                          <a14:foregroundMark x1="70435" y1="30761" x2="70870" y2="40761"/>
                          <a14:foregroundMark x1="69348" y1="36739" x2="69565" y2="42500"/>
                          <a14:foregroundMark x1="69891" y1="22174" x2="71304" y2="29130"/>
                          <a14:foregroundMark x1="71848" y1="24130" x2="72391" y2="26522"/>
                          <a14:foregroundMark x1="61739" y1="31848" x2="64130" y2="35217"/>
                          <a14:foregroundMark x1="65435" y1="31087" x2="66630" y2="35000"/>
                          <a14:foregroundMark x1="62174" y1="15217" x2="64891" y2="22065"/>
                          <a14:foregroundMark x1="59674" y1="16196" x2="60652" y2="20109"/>
                          <a14:foregroundMark x1="55217" y1="10435" x2="55435" y2="13370"/>
                          <a14:foregroundMark x1="51522" y1="9891" x2="55652" y2="11739"/>
                          <a14:foregroundMark x1="55435" y1="9130" x2="49239" y2="7717"/>
                        </a14:backgroundRemoval>
                      </a14:imgEffect>
                    </a14:imgLayer>
                  </a14:imgProps>
                </a:ext>
                <a:ext uri="{28A0092B-C50C-407E-A947-70E740481C1C}">
                  <a14:useLocalDpi xmlns:a14="http://schemas.microsoft.com/office/drawing/2010/main" val="0"/>
                </a:ext>
              </a:extLst>
            </a:blip>
            <a:srcRect l="26094" b="13827"/>
            <a:stretch/>
          </p:blipFill>
          <p:spPr>
            <a:xfrm flipH="1">
              <a:off x="8706679" y="4896893"/>
              <a:ext cx="1338469" cy="1490655"/>
            </a:xfrm>
            <a:prstGeom prst="rect">
              <a:avLst/>
            </a:prstGeom>
          </p:spPr>
        </p:pic>
        <p:sp>
          <p:nvSpPr>
            <p:cNvPr id="23" name="TextBox 22">
              <a:extLst>
                <a:ext uri="{FF2B5EF4-FFF2-40B4-BE49-F238E27FC236}">
                  <a16:creationId xmlns:a16="http://schemas.microsoft.com/office/drawing/2014/main" id="{9E66F94A-FBD4-4AC3-969D-EC8984E33E63}"/>
                </a:ext>
              </a:extLst>
            </p:cNvPr>
            <p:cNvSpPr txBox="1"/>
            <p:nvPr/>
          </p:nvSpPr>
          <p:spPr>
            <a:xfrm>
              <a:off x="384313" y="607829"/>
              <a:ext cx="3704623" cy="707886"/>
            </a:xfrm>
            <a:prstGeom prst="rect">
              <a:avLst/>
            </a:prstGeom>
            <a:noFill/>
            <a:ln>
              <a:noFill/>
            </a:ln>
          </p:spPr>
          <p:txBody>
            <a:bodyPr wrap="square" rtlCol="0">
              <a:spAutoFit/>
            </a:bodyPr>
            <a:lstStyle/>
            <a:p>
              <a:r>
                <a:rPr lang="en-US" sz="4000" b="1">
                  <a:ln w="19050">
                    <a:solidFill>
                      <a:schemeClr val="bg1"/>
                    </a:solidFill>
                  </a:ln>
                  <a:solidFill>
                    <a:schemeClr val="accent1">
                      <a:lumMod val="50000"/>
                    </a:schemeClr>
                  </a:solidFill>
                  <a:latin typeface="iCiel Cadena" panose="02000503000000020004" pitchFamily="50" charset="0"/>
                </a:rPr>
                <a:t>NỘI DUNG 4</a:t>
              </a:r>
              <a:endParaRPr lang="vi-VN" sz="4000" b="1">
                <a:ln w="19050">
                  <a:solidFill>
                    <a:schemeClr val="bg1"/>
                  </a:solidFill>
                </a:ln>
                <a:solidFill>
                  <a:schemeClr val="accent1">
                    <a:lumMod val="50000"/>
                  </a:schemeClr>
                </a:solidFill>
                <a:latin typeface="iCiel Cadena" panose="02000503000000020004" pitchFamily="50" charset="0"/>
              </a:endParaRPr>
            </a:p>
          </p:txBody>
        </p:sp>
        <p:sp>
          <p:nvSpPr>
            <p:cNvPr id="24" name="Rectangle 23">
              <a:extLst>
                <a:ext uri="{FF2B5EF4-FFF2-40B4-BE49-F238E27FC236}">
                  <a16:creationId xmlns:a16="http://schemas.microsoft.com/office/drawing/2014/main" id="{3A53D679-C83A-47C6-8077-A269FFDC213A}"/>
                </a:ext>
              </a:extLst>
            </p:cNvPr>
            <p:cNvSpPr/>
            <p:nvPr/>
          </p:nvSpPr>
          <p:spPr>
            <a:xfrm>
              <a:off x="3087757" y="908136"/>
              <a:ext cx="6957391" cy="155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3554" name="Picture 2" descr="Hình ảnh rộn rã &amp;quot;Ngày hội văn hoá vì hoà bình&amp;quot; tại Hà Nội - Hànộimới">
            <a:extLst>
              <a:ext uri="{FF2B5EF4-FFF2-40B4-BE49-F238E27FC236}">
                <a16:creationId xmlns:a16="http://schemas.microsoft.com/office/drawing/2014/main" id="{7D709F3A-679B-6C49-9859-91662B040F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8177" y="291685"/>
            <a:ext cx="7455327" cy="5051288"/>
          </a:xfrm>
          <a:prstGeom prst="rect">
            <a:avLst/>
          </a:prstGeom>
          <a:noFill/>
          <a:ln>
            <a:solidFill>
              <a:schemeClr val="bg1"/>
            </a:solidFill>
            <a:prstDash val="lgDashDot"/>
          </a:ln>
          <a:extLst>
            <a:ext uri="{909E8E84-426E-40DD-AFC4-6F175D3DCCD1}">
              <a14:hiddenFill xmlns:a14="http://schemas.microsoft.com/office/drawing/2010/main">
                <a:solidFill>
                  <a:srgbClr val="FFFFFF"/>
                </a:solidFill>
              </a14:hiddenFill>
            </a:ext>
          </a:extLst>
        </p:spPr>
      </p:pic>
      <p:sp>
        <p:nvSpPr>
          <p:cNvPr id="15" name="Oval Callout 14">
            <a:extLst>
              <a:ext uri="{FF2B5EF4-FFF2-40B4-BE49-F238E27FC236}">
                <a16:creationId xmlns:a16="http://schemas.microsoft.com/office/drawing/2014/main" id="{5DB8B52A-CB12-9F46-98CE-05FDDF9B8F1F}"/>
              </a:ext>
            </a:extLst>
          </p:cNvPr>
          <p:cNvSpPr/>
          <p:nvPr/>
        </p:nvSpPr>
        <p:spPr>
          <a:xfrm>
            <a:off x="7906215" y="700313"/>
            <a:ext cx="3517603" cy="3196821"/>
          </a:xfr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bg1"/>
                </a:solidFill>
                <a:latin typeface="Chalkboard SE Light" panose="03050602040202020205" pitchFamily="66" charset="77"/>
              </a:rPr>
              <a:t>Các bạn nhỏ tham gia vẽ tranh về chủ đề “Hoà bình thế </a:t>
            </a:r>
            <a:r>
              <a:rPr lang="en-VN" sz="3200">
                <a:solidFill>
                  <a:schemeClr val="bg1"/>
                </a:solidFill>
                <a:latin typeface="Chalkboard SE Light" panose="03050602040202020205" pitchFamily="66" charset="77"/>
              </a:rPr>
              <a:t>giới”</a:t>
            </a:r>
            <a:r>
              <a:rPr lang="en-US" sz="3200">
                <a:solidFill>
                  <a:schemeClr val="bg1"/>
                </a:solidFill>
                <a:latin typeface="Chalkboard SE Light" panose="03050602040202020205" pitchFamily="66" charset="77"/>
              </a:rPr>
              <a:t>.</a:t>
            </a:r>
            <a:endParaRPr lang="en-VN" sz="3200" dirty="0">
              <a:solidFill>
                <a:schemeClr val="bg1"/>
              </a:solidFill>
              <a:latin typeface="Chalkboard SE Light" panose="03050602040202020205" pitchFamily="66" charset="77"/>
            </a:endParaRPr>
          </a:p>
        </p:txBody>
      </p:sp>
    </p:spTree>
    <p:extLst>
      <p:ext uri="{BB962C8B-B14F-4D97-AF65-F5344CB8AC3E}">
        <p14:creationId xmlns:p14="http://schemas.microsoft.com/office/powerpoint/2010/main" val="68124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3F26B3-E0C1-4238-9878-DB6C732F3F5D}"/>
              </a:ext>
            </a:extLst>
          </p:cNvPr>
          <p:cNvSpPr/>
          <p:nvPr/>
        </p:nvSpPr>
        <p:spPr>
          <a:xfrm>
            <a:off x="-3723" y="0"/>
            <a:ext cx="12213834" cy="6858000"/>
          </a:xfrm>
          <a:prstGeom prst="rect">
            <a:avLst/>
          </a:prstGeom>
          <a:solidFill>
            <a:srgbClr val="67B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A picture containing diagram&#10;&#10;Description automatically generated">
            <a:extLst>
              <a:ext uri="{FF2B5EF4-FFF2-40B4-BE49-F238E27FC236}">
                <a16:creationId xmlns:a16="http://schemas.microsoft.com/office/drawing/2014/main" id="{AA80EA78-3220-42F2-A3C1-02EB306BCD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1566078" y="4738958"/>
            <a:ext cx="1980220" cy="2077061"/>
          </a:xfrm>
          <a:prstGeom prst="rect">
            <a:avLst/>
          </a:prstGeom>
        </p:spPr>
      </p:pic>
      <p:pic>
        <p:nvPicPr>
          <p:cNvPr id="9" name="Picture 8" descr="Shape&#10;&#10;Description automatically generated">
            <a:extLst>
              <a:ext uri="{FF2B5EF4-FFF2-40B4-BE49-F238E27FC236}">
                <a16:creationId xmlns:a16="http://schemas.microsoft.com/office/drawing/2014/main" id="{9849EB1A-36C6-4F48-BA4A-F57D54014B2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2210110" y="4974219"/>
            <a:ext cx="1335742" cy="1883781"/>
          </a:xfrm>
          <a:prstGeom prst="rect">
            <a:avLst/>
          </a:prstGeom>
        </p:spPr>
      </p:pic>
      <p:grpSp>
        <p:nvGrpSpPr>
          <p:cNvPr id="16" name="Group 15">
            <a:extLst>
              <a:ext uri="{FF2B5EF4-FFF2-40B4-BE49-F238E27FC236}">
                <a16:creationId xmlns:a16="http://schemas.microsoft.com/office/drawing/2014/main" id="{E732E961-31EF-4D20-8590-054358E0B730}"/>
              </a:ext>
            </a:extLst>
          </p:cNvPr>
          <p:cNvGrpSpPr/>
          <p:nvPr/>
        </p:nvGrpSpPr>
        <p:grpSpPr>
          <a:xfrm>
            <a:off x="329457" y="676505"/>
            <a:ext cx="12062357" cy="5917327"/>
            <a:chOff x="329457" y="676505"/>
            <a:chExt cx="12062357" cy="5917327"/>
          </a:xfrm>
        </p:grpSpPr>
        <p:sp>
          <p:nvSpPr>
            <p:cNvPr id="5" name="Rectangle 4">
              <a:extLst>
                <a:ext uri="{FF2B5EF4-FFF2-40B4-BE49-F238E27FC236}">
                  <a16:creationId xmlns:a16="http://schemas.microsoft.com/office/drawing/2014/main" id="{88FACE71-87E3-461D-9C2F-AB4033459758}"/>
                </a:ext>
              </a:extLst>
            </p:cNvPr>
            <p:cNvSpPr/>
            <p:nvPr/>
          </p:nvSpPr>
          <p:spPr>
            <a:xfrm>
              <a:off x="414142" y="676505"/>
              <a:ext cx="11645153" cy="59173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text, clipart&#10;&#10;Description automatically generated">
              <a:extLst>
                <a:ext uri="{FF2B5EF4-FFF2-40B4-BE49-F238E27FC236}">
                  <a16:creationId xmlns:a16="http://schemas.microsoft.com/office/drawing/2014/main" id="{66B25602-3660-4A94-848B-596DB7DDCBD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2719" b="99849" l="3167" r="99000">
                          <a14:foregroundMark x1="53000" y1="42749" x2="55167" y2="75378"/>
                          <a14:foregroundMark x1="55167" y1="75378" x2="53333" y2="82628"/>
                          <a14:foregroundMark x1="50500" y1="79607" x2="47000" y2="87764"/>
                          <a14:foregroundMark x1="47000" y1="87764" x2="46167" y2="88066"/>
                          <a14:foregroundMark x1="41000" y1="84592" x2="36833" y2="89879"/>
                          <a14:foregroundMark x1="37500" y1="82931" x2="32667" y2="89426"/>
                          <a14:foregroundMark x1="32667" y1="89426" x2="32667" y2="89577"/>
                          <a14:foregroundMark x1="30333" y1="86254" x2="28667" y2="91239"/>
                          <a14:foregroundMark x1="28500" y1="93958" x2="37000" y2="98036"/>
                          <a14:foregroundMark x1="37000" y1="98036" x2="37000" y2="98036"/>
                          <a14:foregroundMark x1="49167" y1="92749" x2="58667" y2="93958"/>
                          <a14:foregroundMark x1="59667" y1="93505" x2="68167" y2="94713"/>
                          <a14:foregroundMark x1="72000" y1="86103" x2="64500" y2="89426"/>
                          <a14:foregroundMark x1="59333" y1="84441" x2="54500" y2="90483"/>
                          <a14:foregroundMark x1="50833" y1="77039" x2="48500" y2="82175"/>
                          <a14:foregroundMark x1="51167" y1="47885" x2="46667" y2="64502"/>
                          <a14:foregroundMark x1="61667" y1="31571" x2="59833" y2="48792"/>
                          <a14:foregroundMark x1="60167" y1="33233" x2="59500" y2="48187"/>
                          <a14:foregroundMark x1="59500" y1="48187" x2="59500" y2="48640"/>
                          <a14:foregroundMark x1="58167" y1="40785" x2="53500" y2="51360"/>
                          <a14:foregroundMark x1="51833" y1="46677" x2="57500" y2="52266"/>
                          <a14:foregroundMark x1="57500" y1="52266" x2="59667" y2="51964"/>
                          <a14:foregroundMark x1="65167" y1="48338" x2="63833" y2="50000"/>
                          <a14:foregroundMark x1="61000" y1="45317" x2="60000" y2="48338"/>
                          <a14:foregroundMark x1="65500" y1="41541" x2="63667" y2="45015"/>
                          <a14:foregroundMark x1="65667" y1="40785" x2="60167" y2="44411"/>
                          <a14:foregroundMark x1="60167" y1="42900" x2="59667" y2="45015"/>
                          <a14:foregroundMark x1="56167" y1="40332" x2="56167" y2="45317"/>
                          <a14:foregroundMark x1="59000" y1="44411" x2="60500" y2="46224"/>
                          <a14:foregroundMark x1="60500" y1="45468" x2="59333" y2="47432"/>
                          <a14:foregroundMark x1="61000" y1="44562" x2="60333" y2="46979"/>
                          <a14:foregroundMark x1="61000" y1="46979" x2="60667" y2="47885"/>
                          <a14:foregroundMark x1="68500" y1="46375" x2="62667" y2="47281"/>
                          <a14:foregroundMark x1="58167" y1="47130" x2="58000" y2="47130"/>
                          <a14:foregroundMark x1="55000" y1="46828" x2="63833" y2="46526"/>
                          <a14:foregroundMark x1="63833" y1="46526" x2="64500" y2="46224"/>
                          <a14:foregroundMark x1="59167" y1="48187" x2="56167" y2="49547"/>
                          <a14:foregroundMark x1="55833" y1="49396" x2="61667" y2="50000"/>
                          <a14:foregroundMark x1="52833" y1="46526" x2="52000" y2="45921"/>
                          <a14:foregroundMark x1="54000" y1="44260" x2="57667" y2="44411"/>
                          <a14:foregroundMark x1="60000" y1="42447" x2="54000" y2="43505"/>
                          <a14:foregroundMark x1="53500" y1="43505" x2="57333" y2="43505"/>
                          <a14:foregroundMark x1="36167" y1="40937" x2="36500" y2="40181"/>
                          <a14:foregroundMark x1="39833" y1="37462" x2="37500" y2="41239"/>
                          <a14:foregroundMark x1="33500" y1="34743" x2="31333" y2="40634"/>
                          <a14:foregroundMark x1="32167" y1="38218" x2="31167" y2="41239"/>
                          <a14:foregroundMark x1="28333" y1="38066" x2="25000" y2="40483"/>
                          <a14:foregroundMark x1="25500" y1="39124" x2="27167" y2="40785"/>
                          <a14:foregroundMark x1="27500" y1="40634" x2="27500" y2="40634"/>
                          <a14:foregroundMark x1="27333" y1="38973" x2="26500" y2="41390"/>
                          <a14:foregroundMark x1="29333" y1="36405" x2="29333" y2="44411"/>
                          <a14:foregroundMark x1="29333" y1="44411" x2="29500" y2="44109"/>
                          <a14:foregroundMark x1="29000" y1="31873" x2="28000" y2="42900"/>
                          <a14:foregroundMark x1="27667" y1="37915" x2="26333" y2="45921"/>
                          <a14:foregroundMark x1="26333" y1="45921" x2="26667" y2="44713"/>
                          <a14:foregroundMark x1="27333" y1="35801" x2="26833" y2="42296"/>
                          <a14:foregroundMark x1="25000" y1="33837" x2="26667" y2="39426"/>
                          <a14:foregroundMark x1="27167" y1="33686" x2="28833" y2="42145"/>
                          <a14:foregroundMark x1="28833" y1="42145" x2="32000" y2="43505"/>
                          <a14:foregroundMark x1="33500" y1="35498" x2="32833" y2="42598"/>
                          <a14:foregroundMark x1="33833" y1="36707" x2="34833" y2="44562"/>
                          <a14:foregroundMark x1="34833" y1="44562" x2="35333" y2="44713"/>
                          <a14:foregroundMark x1="35500" y1="33535" x2="34667" y2="44109"/>
                          <a14:foregroundMark x1="34667" y1="44109" x2="32333" y2="44713"/>
                          <a14:foregroundMark x1="29167" y1="38520" x2="28667" y2="47281"/>
                          <a14:foregroundMark x1="30000" y1="41692" x2="30167" y2="44864"/>
                          <a14:foregroundMark x1="29167" y1="41994" x2="30500" y2="40181"/>
                          <a14:foregroundMark x1="32667" y1="34290" x2="35667" y2="38822"/>
                          <a14:foregroundMark x1="30000" y1="33082" x2="33667" y2="35347"/>
                          <a14:foregroundMark x1="32667" y1="33837" x2="33167" y2="34290"/>
                          <a14:foregroundMark x1="29333" y1="34139" x2="35833" y2="34743"/>
                          <a14:foregroundMark x1="25667" y1="19335" x2="26500" y2="15710"/>
                          <a14:foregroundMark x1="22000" y1="21299" x2="30833" y2="11782"/>
                          <a14:foregroundMark x1="30833" y1="11782" x2="38000" y2="10423"/>
                          <a14:foregroundMark x1="38333" y1="15257" x2="46500" y2="10725"/>
                          <a14:foregroundMark x1="46500" y1="10725" x2="46500" y2="10725"/>
                          <a14:foregroundMark x1="60667" y1="16163" x2="57833" y2="22659"/>
                          <a14:foregroundMark x1="46833" y1="18127" x2="46500" y2="39275"/>
                          <a14:foregroundMark x1="39167" y1="59063" x2="43333" y2="88822"/>
                          <a14:foregroundMark x1="40167" y1="92900" x2="39833" y2="95770"/>
                          <a14:foregroundMark x1="42167" y1="91994" x2="36500" y2="89728"/>
                          <a14:foregroundMark x1="34500" y1="90332" x2="39833" y2="91088"/>
                          <a14:foregroundMark x1="38167" y1="89124" x2="37000" y2="87160"/>
                          <a14:foregroundMark x1="35667" y1="83686" x2="35167" y2="86858"/>
                          <a14:foregroundMark x1="33500" y1="77190" x2="32333" y2="79758"/>
                          <a14:foregroundMark x1="31333" y1="76888" x2="31333" y2="79607"/>
                          <a14:foregroundMark x1="31167" y1="79909" x2="29667" y2="82024"/>
                          <a14:foregroundMark x1="28667" y1="84743" x2="27833" y2="84894"/>
                          <a14:foregroundMark x1="27333" y1="80514" x2="24833" y2="83535"/>
                          <a14:foregroundMark x1="24667" y1="83686" x2="23667" y2="87311"/>
                          <a14:foregroundMark x1="24000" y1="90332" x2="24333" y2="90937"/>
                          <a14:foregroundMark x1="25000" y1="93202" x2="28500" y2="93505"/>
                          <a14:foregroundMark x1="29667" y1="90634" x2="27333" y2="92598"/>
                          <a14:foregroundMark x1="24167" y1="92598" x2="26667" y2="96677"/>
                          <a14:foregroundMark x1="31167" y1="97281" x2="36500" y2="96526"/>
                          <a14:foregroundMark x1="47000" y1="95770" x2="62167" y2="95921"/>
                          <a14:foregroundMark x1="62167" y1="95921" x2="61500" y2="91239"/>
                          <a14:foregroundMark x1="58833" y1="85952" x2="58333" y2="93202"/>
                          <a14:foregroundMark x1="57500" y1="87160" x2="50667" y2="93353"/>
                          <a14:foregroundMark x1="50667" y1="93353" x2="49667" y2="93353"/>
                          <a14:foregroundMark x1="48833" y1="89275" x2="42667" y2="93505"/>
                          <a14:foregroundMark x1="41167" y1="93958" x2="34000" y2="95015"/>
                          <a14:foregroundMark x1="50333" y1="97432" x2="50667" y2="95770"/>
                          <a14:foregroundMark x1="36833" y1="94562" x2="30500" y2="95166"/>
                          <a14:foregroundMark x1="24000" y1="94713" x2="22500" y2="95015"/>
                          <a14:foregroundMark x1="19667" y1="94260" x2="20167" y2="90937"/>
                          <a14:foregroundMark x1="20667" y1="90332" x2="19333" y2="92598"/>
                          <a14:foregroundMark x1="19000" y1="92145" x2="18500" y2="91088"/>
                          <a14:foregroundMark x1="18167" y1="90483" x2="17833" y2="89879"/>
                          <a14:foregroundMark x1="17833" y1="89728" x2="18333" y2="88973"/>
                          <a14:foregroundMark x1="18667" y1="88520" x2="19333" y2="85952"/>
                          <a14:foregroundMark x1="19333" y1="84441" x2="19333" y2="88520"/>
                          <a14:foregroundMark x1="19333" y1="89577" x2="19333" y2="87915"/>
                          <a14:foregroundMark x1="19333" y1="87311" x2="16500" y2="89728"/>
                          <a14:foregroundMark x1="16167" y1="90332" x2="16500" y2="93656"/>
                          <a14:foregroundMark x1="16833" y1="95468" x2="16833" y2="95921"/>
                          <a14:foregroundMark x1="19167" y1="84894" x2="25167" y2="83082"/>
                          <a14:foregroundMark x1="26333" y1="82326" x2="26667" y2="82931"/>
                          <a14:foregroundMark x1="17500" y1="82628" x2="24833" y2="81873"/>
                          <a14:foregroundMark x1="19333" y1="81420" x2="30333" y2="81118"/>
                          <a14:foregroundMark x1="30333" y1="81118" x2="32000" y2="81118"/>
                          <a14:foregroundMark x1="35333" y1="80514" x2="36833" y2="79003"/>
                          <a14:foregroundMark x1="34500" y1="78701" x2="37500" y2="85801"/>
                          <a14:foregroundMark x1="37500" y1="85801" x2="39167" y2="85801"/>
                          <a14:foregroundMark x1="47000" y1="79154" x2="35167" y2="81118"/>
                          <a14:foregroundMark x1="35167" y1="81118" x2="33500" y2="80816"/>
                          <a14:foregroundMark x1="34667" y1="77039" x2="33667" y2="76888"/>
                          <a14:foregroundMark x1="30833" y1="77039" x2="36333" y2="74622"/>
                          <a14:foregroundMark x1="67833" y1="79909" x2="63667" y2="92598"/>
                          <a14:foregroundMark x1="61167" y1="78852" x2="68833" y2="94411"/>
                          <a14:foregroundMark x1="68500" y1="84592" x2="67667" y2="87613"/>
                          <a14:foregroundMark x1="66000" y1="76133" x2="68000" y2="86707"/>
                          <a14:foregroundMark x1="68000" y1="86707" x2="67667" y2="85196"/>
                          <a14:foregroundMark x1="66333" y1="80967" x2="72167" y2="90937"/>
                          <a14:foregroundMark x1="70000" y1="82628" x2="71833" y2="87915"/>
                          <a14:foregroundMark x1="69333" y1="82628" x2="70667" y2="89577"/>
                          <a14:foregroundMark x1="69000" y1="83535" x2="70833" y2="91239"/>
                          <a14:foregroundMark x1="70833" y1="91239" x2="70500" y2="91541"/>
                          <a14:foregroundMark x1="68000" y1="89426" x2="65667" y2="96526"/>
                          <a14:foregroundMark x1="60000" y1="98943" x2="59500" y2="99849"/>
                          <a14:foregroundMark x1="58167" y1="97432" x2="68167" y2="98792"/>
                          <a14:foregroundMark x1="79667" y1="59063" x2="77000" y2="69789"/>
                          <a14:foregroundMark x1="77000" y1="69789" x2="77333" y2="72356"/>
                          <a14:foregroundMark x1="77667" y1="59668" x2="78833" y2="74471"/>
                          <a14:foregroundMark x1="78833" y1="74471" x2="82000" y2="76284"/>
                          <a14:foregroundMark x1="80833" y1="67523" x2="82000" y2="74320"/>
                          <a14:foregroundMark x1="82833" y1="67674" x2="83833" y2="76133"/>
                          <a14:foregroundMark x1="83833" y1="76133" x2="84500" y2="77190"/>
                          <a14:foregroundMark x1="83167" y1="70091" x2="84000" y2="77946"/>
                          <a14:foregroundMark x1="84000" y1="77946" x2="85000" y2="77946"/>
                          <a14:foregroundMark x1="80167" y1="64502" x2="83500" y2="72356"/>
                          <a14:foregroundMark x1="83500" y1="72356" x2="84500" y2="72961"/>
                          <a14:foregroundMark x1="76833" y1="57553" x2="77833" y2="60272"/>
                          <a14:foregroundMark x1="75833" y1="29154" x2="76333" y2="35498"/>
                          <a14:foregroundMark x1="69333" y1="13746" x2="69333" y2="26586"/>
                          <a14:foregroundMark x1="53667" y1="21148" x2="43167" y2="21148"/>
                          <a14:foregroundMark x1="46333" y1="20846" x2="44667" y2="20997"/>
                          <a14:foregroundMark x1="40833" y1="19033" x2="42333" y2="17069"/>
                          <a14:foregroundMark x1="42833" y1="20695" x2="40167" y2="29305"/>
                          <a14:foregroundMark x1="40167" y1="29305" x2="40000" y2="29003"/>
                          <a14:foregroundMark x1="39500" y1="22205" x2="42333" y2="35801"/>
                          <a14:foregroundMark x1="42333" y1="35801" x2="43167" y2="30816"/>
                          <a14:foregroundMark x1="44333" y1="16616" x2="46500" y2="29456"/>
                          <a14:foregroundMark x1="46500" y1="29456" x2="47500" y2="29758"/>
                          <a14:foregroundMark x1="51333" y1="15861" x2="59000" y2="18429"/>
                          <a14:foregroundMark x1="55000" y1="14350" x2="66500" y2="14199"/>
                          <a14:foregroundMark x1="57500" y1="13746" x2="40000" y2="13746"/>
                          <a14:foregroundMark x1="40000" y1="13746" x2="40000" y2="13746"/>
                          <a14:foregroundMark x1="55167" y1="12538" x2="46833" y2="12689"/>
                          <a14:foregroundMark x1="21500" y1="14350" x2="22333" y2="19486"/>
                          <a14:foregroundMark x1="22500" y1="19637" x2="20667" y2="20997"/>
                          <a14:foregroundMark x1="17667" y1="17221" x2="17667" y2="26586"/>
                          <a14:foregroundMark x1="17667" y1="26586" x2="19000" y2="27341"/>
                          <a14:foregroundMark x1="21333" y1="20695" x2="21167" y2="28852"/>
                          <a14:foregroundMark x1="21167" y1="28852" x2="21333" y2="26737"/>
                          <a14:foregroundMark x1="19500" y1="14955" x2="19333" y2="20997"/>
                          <a14:foregroundMark x1="12333" y1="16314" x2="11667" y2="20091"/>
                          <a14:foregroundMark x1="12167" y1="18882" x2="17667" y2="12840"/>
                          <a14:foregroundMark x1="17667" y1="12840" x2="20333" y2="12236"/>
                          <a14:foregroundMark x1="21500" y1="13746" x2="33500" y2="12387"/>
                          <a14:foregroundMark x1="30833" y1="11631" x2="41333" y2="10423"/>
                          <a14:foregroundMark x1="41333" y1="10423" x2="52333" y2="10423"/>
                          <a14:foregroundMark x1="47667" y1="10574" x2="57167" y2="11782"/>
                          <a14:foregroundMark x1="57167" y1="11782" x2="62167" y2="14502"/>
                          <a14:foregroundMark x1="62667" y1="15559" x2="67000" y2="27492"/>
                          <a14:foregroundMark x1="67333" y1="24320" x2="70833" y2="34290"/>
                          <a14:foregroundMark x1="70833" y1="34290" x2="71333" y2="32779"/>
                          <a14:foregroundMark x1="70500" y1="19335" x2="77833" y2="36254"/>
                          <a14:foregroundMark x1="77833" y1="36254" x2="77333" y2="35650"/>
                          <a14:foregroundMark x1="72333" y1="27341" x2="78833" y2="43202"/>
                          <a14:foregroundMark x1="78833" y1="43202" x2="80167" y2="38973"/>
                          <a14:foregroundMark x1="79500" y1="24169" x2="79667" y2="44713"/>
                          <a14:foregroundMark x1="81500" y1="35498" x2="82167" y2="43051"/>
                          <a14:foregroundMark x1="82167" y1="43051" x2="81333" y2="44864"/>
                          <a14:foregroundMark x1="80833" y1="32477" x2="81167" y2="45921"/>
                          <a14:foregroundMark x1="81167" y1="45921" x2="80333" y2="42900"/>
                          <a14:foregroundMark x1="74833" y1="40785" x2="71333" y2="54230"/>
                          <a14:foregroundMark x1="71333" y1="54230" x2="71167" y2="53474"/>
                          <a14:foregroundMark x1="75833" y1="47432" x2="77333" y2="55740"/>
                          <a14:foregroundMark x1="77333" y1="55740" x2="78333" y2="53172"/>
                          <a14:foregroundMark x1="80667" y1="43051" x2="77667" y2="53776"/>
                          <a14:foregroundMark x1="77667" y1="53776" x2="77000" y2="49698"/>
                          <a14:foregroundMark x1="53833" y1="61782" x2="53667" y2="58308"/>
                          <a14:foregroundMark x1="80000" y1="29154" x2="81500" y2="42296"/>
                          <a14:foregroundMark x1="83333" y1="31420" x2="83667" y2="39275"/>
                          <a14:foregroundMark x1="83667" y1="39275" x2="83500" y2="39124"/>
                          <a14:foregroundMark x1="81667" y1="26435" x2="80833" y2="25529"/>
                          <a14:foregroundMark x1="73500" y1="14804" x2="55333" y2="12387"/>
                          <a14:foregroundMark x1="45667" y1="9517" x2="53000" y2="8912"/>
                          <a14:foregroundMark x1="53833" y1="9063" x2="53833" y2="9063"/>
                          <a14:foregroundMark x1="54333" y1="9517" x2="54333" y2="10423"/>
                          <a14:foregroundMark x1="44333" y1="5136" x2="39833" y2="7100"/>
                          <a14:foregroundMark x1="28833" y1="7100" x2="20833" y2="9063"/>
                          <a14:foregroundMark x1="17333" y1="10423" x2="17333" y2="10423"/>
                          <a14:foregroundMark x1="39833" y1="5740" x2="51333" y2="6344"/>
                          <a14:foregroundMark x1="51333" y1="6344" x2="51667" y2="6193"/>
                          <a14:foregroundMark x1="52667" y1="5740" x2="59333" y2="6344"/>
                          <a14:foregroundMark x1="60000" y1="6798" x2="68167" y2="7704"/>
                          <a14:foregroundMark x1="33667" y1="8157" x2="47500" y2="5438"/>
                          <a14:foregroundMark x1="39000" y1="5136" x2="52167" y2="4230"/>
                          <a14:foregroundMark x1="53667" y1="3927" x2="62667" y2="5740"/>
                          <a14:foregroundMark x1="62667" y1="5740" x2="63167" y2="5589"/>
                          <a14:foregroundMark x1="59667" y1="4532" x2="71667" y2="7553"/>
                          <a14:foregroundMark x1="73333" y1="12689" x2="80000" y2="22356"/>
                          <a14:foregroundMark x1="80333" y1="24018" x2="83167" y2="33082"/>
                          <a14:foregroundMark x1="83333" y1="26133" x2="87500" y2="34139"/>
                          <a14:foregroundMark x1="87500" y1="34139" x2="87667" y2="35498"/>
                          <a14:foregroundMark x1="85000" y1="25831" x2="88000" y2="36707"/>
                          <a14:foregroundMark x1="88000" y1="36707" x2="86667" y2="35498"/>
                          <a14:foregroundMark x1="84167" y1="25982" x2="87500" y2="36556"/>
                          <a14:foregroundMark x1="87500" y1="36556" x2="86167" y2="37462"/>
                          <a14:foregroundMark x1="87167" y1="29456" x2="88500" y2="40937"/>
                          <a14:foregroundMark x1="88500" y1="40937" x2="83833" y2="43958"/>
                          <a14:foregroundMark x1="82167" y1="42749" x2="78667" y2="49396"/>
                          <a14:foregroundMark x1="81667" y1="45921" x2="84000" y2="53625"/>
                          <a14:foregroundMark x1="84000" y1="53625" x2="83667" y2="52719"/>
                          <a14:foregroundMark x1="85167" y1="43958" x2="85000" y2="45770"/>
                          <a14:foregroundMark x1="81333" y1="22356" x2="86500" y2="23263"/>
                          <a14:foregroundMark x1="72833" y1="17372" x2="80500" y2="22356"/>
                          <a14:foregroundMark x1="80500" y1="22356" x2="82667" y2="22205"/>
                          <a14:foregroundMark x1="79167" y1="14502" x2="83833" y2="19486"/>
                          <a14:foregroundMark x1="70500" y1="12085" x2="77500" y2="16465"/>
                          <a14:foregroundMark x1="23667" y1="64048" x2="13333" y2="70997"/>
                          <a14:foregroundMark x1="13167" y1="62840" x2="9333" y2="71903"/>
                          <a14:foregroundMark x1="9333" y1="71903" x2="9333" y2="69940"/>
                          <a14:foregroundMark x1="7000" y1="67674" x2="6167" y2="67976"/>
                          <a14:foregroundMark x1="7000" y1="64653" x2="6333" y2="67674"/>
                          <a14:foregroundMark x1="4500" y1="70091" x2="3333" y2="71903"/>
                          <a14:foregroundMark x1="3333" y1="72659" x2="3500" y2="73112"/>
                          <a14:foregroundMark x1="4500" y1="72205" x2="8500" y2="65408"/>
                          <a14:foregroundMark x1="8500" y1="65408" x2="16667" y2="61178"/>
                          <a14:foregroundMark x1="16667" y1="61178" x2="16667" y2="61178"/>
                          <a14:foregroundMark x1="11333" y1="70997" x2="11000" y2="73716"/>
                          <a14:foregroundMark x1="11833" y1="74471" x2="18333" y2="72961"/>
                          <a14:foregroundMark x1="11667" y1="75680" x2="11667" y2="75680"/>
                          <a14:foregroundMark x1="6333" y1="66012" x2="3333" y2="74773"/>
                          <a14:foregroundMark x1="8167" y1="61782" x2="19000" y2="59063"/>
                          <a14:foregroundMark x1="19000" y1="59063" x2="19167" y2="59063"/>
                          <a14:foregroundMark x1="70333" y1="69184" x2="77167" y2="77190"/>
                          <a14:foregroundMark x1="77167" y1="77190" x2="77500" y2="77039"/>
                          <a14:foregroundMark x1="69333" y1="69789" x2="78667" y2="75076"/>
                          <a14:foregroundMark x1="78667" y1="75076" x2="87500" y2="76737"/>
                          <a14:foregroundMark x1="87667" y1="73263" x2="92333" y2="80363"/>
                          <a14:foregroundMark x1="92333" y1="80363" x2="92333" y2="80363"/>
                          <a14:foregroundMark x1="85000" y1="75529" x2="85000" y2="80211"/>
                          <a14:foregroundMark x1="86833" y1="80514" x2="87833" y2="82477"/>
                          <a14:foregroundMark x1="89500" y1="83837" x2="89500" y2="83837"/>
                          <a14:foregroundMark x1="91000" y1="71752" x2="92833" y2="75982"/>
                          <a14:foregroundMark x1="90833" y1="69184" x2="95667" y2="75378"/>
                          <a14:foregroundMark x1="89000" y1="68429" x2="93000" y2="74622"/>
                          <a14:foregroundMark x1="96333" y1="86858" x2="96333" y2="86858"/>
                          <a14:foregroundMark x1="99000" y1="79154" x2="99000" y2="79154"/>
                        </a14:backgroundRemoval>
                      </a14:imgEffect>
                    </a14:imgLayer>
                  </a14:imgProps>
                </a:ext>
                <a:ext uri="{28A0092B-C50C-407E-A947-70E740481C1C}">
                  <a14:useLocalDpi xmlns:a14="http://schemas.microsoft.com/office/drawing/2010/main" val="0"/>
                </a:ext>
              </a:extLst>
            </a:blip>
            <a:stretch>
              <a:fillRect/>
            </a:stretch>
          </p:blipFill>
          <p:spPr>
            <a:xfrm>
              <a:off x="414142" y="678116"/>
              <a:ext cx="866655" cy="956209"/>
            </a:xfrm>
            <a:prstGeom prst="rect">
              <a:avLst/>
            </a:prstGeom>
          </p:spPr>
        </p:pic>
        <p:pic>
          <p:nvPicPr>
            <p:cNvPr id="13" name="Picture 12">
              <a:extLst>
                <a:ext uri="{FF2B5EF4-FFF2-40B4-BE49-F238E27FC236}">
                  <a16:creationId xmlns:a16="http://schemas.microsoft.com/office/drawing/2014/main" id="{DADE1C87-B8D6-49F8-A49D-AB52FA6C1C82}"/>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9867" b="98133" l="10000" r="90000">
                          <a14:foregroundMark x1="45833" y1="43467" x2="47167" y2="76267"/>
                          <a14:foregroundMark x1="35333" y1="90933" x2="34000" y2="92533"/>
                          <a14:foregroundMark x1="29667" y1="89067" x2="58500" y2="89067"/>
                          <a14:foregroundMark x1="38833" y1="93600" x2="57667" y2="94133"/>
                          <a14:foregroundMark x1="44333" y1="93600" x2="68500" y2="93867"/>
                          <a14:foregroundMark x1="54000" y1="93600" x2="63000" y2="93600"/>
                          <a14:foregroundMark x1="61833" y1="90133" x2="71833" y2="90133"/>
                          <a14:foregroundMark x1="71833" y1="90133" x2="71833" y2="90133"/>
                          <a14:foregroundMark x1="53833" y1="16000" x2="56167" y2="19733"/>
                          <a14:foregroundMark x1="59500" y1="15733" x2="62667" y2="18133"/>
                          <a14:foregroundMark x1="58833" y1="14667" x2="61167" y2="15733"/>
                          <a14:foregroundMark x1="50667" y1="13600" x2="53833" y2="14933"/>
                          <a14:foregroundMark x1="46667" y1="14933" x2="37833" y2="20800"/>
                          <a14:foregroundMark x1="37833" y1="20800" x2="37500" y2="21600"/>
                          <a14:foregroundMark x1="89667" y1="97600" x2="88833" y2="98133"/>
                          <a14:backgroundMark x1="24333" y1="23200" x2="25500" y2="39733"/>
                          <a14:backgroundMark x1="25500" y1="28267" x2="19667" y2="50667"/>
                          <a14:backgroundMark x1="86000" y1="32533" x2="79833" y2="60000"/>
                        </a14:backgroundRemoval>
                      </a14:imgEffect>
                    </a14:imgLayer>
                  </a14:imgProps>
                </a:ext>
                <a:ext uri="{28A0092B-C50C-407E-A947-70E740481C1C}">
                  <a14:useLocalDpi xmlns:a14="http://schemas.microsoft.com/office/drawing/2010/main" val="0"/>
                </a:ext>
              </a:extLst>
            </a:blip>
            <a:srcRect l="9707" r="7517"/>
            <a:stretch/>
          </p:blipFill>
          <p:spPr>
            <a:xfrm>
              <a:off x="329457" y="5633898"/>
              <a:ext cx="1266411" cy="956209"/>
            </a:xfrm>
            <a:prstGeom prst="rect">
              <a:avLst/>
            </a:prstGeom>
          </p:spPr>
        </p:pic>
        <p:pic>
          <p:nvPicPr>
            <p:cNvPr id="15" name="Picture 14">
              <a:extLst>
                <a:ext uri="{FF2B5EF4-FFF2-40B4-BE49-F238E27FC236}">
                  <a16:creationId xmlns:a16="http://schemas.microsoft.com/office/drawing/2014/main" id="{253347A7-F04A-4F23-B548-CB70AFDC333E}"/>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9889" b="97911" l="9875" r="89708">
                          <a14:foregroundMark x1="44924" y1="82312" x2="43533" y2="91086"/>
                          <a14:foregroundMark x1="38248" y1="84123" x2="38804" y2="91922"/>
                          <a14:foregroundMark x1="38804" y1="91922" x2="38804" y2="91922"/>
                          <a14:foregroundMark x1="37969" y1="88997" x2="40056" y2="97493"/>
                          <a14:foregroundMark x1="40056" y1="97493" x2="40056" y2="97493"/>
                          <a14:foregroundMark x1="38526" y1="87465" x2="40056" y2="96379"/>
                          <a14:foregroundMark x1="40056" y1="96379" x2="40195" y2="96379"/>
                          <a14:foregroundMark x1="41446" y1="97354" x2="44228" y2="97911"/>
                          <a14:foregroundMark x1="54937" y1="95265" x2="61335" y2="96518"/>
                          <a14:foregroundMark x1="61196" y1="89415" x2="62587" y2="94986"/>
                          <a14:foregroundMark x1="65647" y1="86630" x2="68846" y2="93593"/>
                          <a14:foregroundMark x1="68846" y1="93593" x2="69402" y2="94011"/>
                          <a14:foregroundMark x1="69680" y1="85655" x2="72740" y2="96240"/>
                          <a14:backgroundMark x1="75382" y1="67967" x2="85396" y2="70752"/>
                          <a14:backgroundMark x1="85396" y1="70752" x2="85814" y2="70752"/>
                          <a14:backgroundMark x1="68289" y1="65181" x2="68428" y2="66156"/>
                          <a14:backgroundMark x1="80389" y1="68663" x2="88873" y2="75070"/>
                          <a14:backgroundMark x1="83032" y1="72563" x2="85396" y2="76045"/>
                          <a14:backgroundMark x1="73296" y1="68524" x2="77191" y2="71031"/>
                        </a14:backgroundRemoval>
                      </a14:imgEffect>
                    </a14:imgLayer>
                  </a14:imgProps>
                </a:ext>
                <a:ext uri="{28A0092B-C50C-407E-A947-70E740481C1C}">
                  <a14:useLocalDpi xmlns:a14="http://schemas.microsoft.com/office/drawing/2010/main" val="0"/>
                </a:ext>
              </a:extLst>
            </a:blip>
            <a:stretch>
              <a:fillRect/>
            </a:stretch>
          </p:blipFill>
          <p:spPr>
            <a:xfrm>
              <a:off x="10795202" y="4981415"/>
              <a:ext cx="1596612" cy="1594391"/>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614D1348-1966-40FE-BC0C-51A0B7CCF2C0}"/>
              </a:ext>
            </a:extLst>
          </p:cNvPr>
          <p:cNvPicPr>
            <a:picLocks noChangeAspect="1"/>
          </p:cNvPicPr>
          <p:nvPr/>
        </p:nvPicPr>
        <p:blipFill rotWithShape="1">
          <a:blip r:embed="rId12">
            <a:extLst>
              <a:ext uri="{28A0092B-C50C-407E-A947-70E740481C1C}">
                <a14:useLocalDpi xmlns:a14="http://schemas.microsoft.com/office/drawing/2010/main" val="0"/>
              </a:ext>
            </a:extLst>
          </a:blip>
          <a:srcRect t="5281" b="24670"/>
          <a:stretch/>
        </p:blipFill>
        <p:spPr>
          <a:xfrm flipH="1">
            <a:off x="251239" y="-62776"/>
            <a:ext cx="866654" cy="731738"/>
          </a:xfrm>
          <a:prstGeom prst="rect">
            <a:avLst/>
          </a:prstGeom>
        </p:spPr>
      </p:pic>
      <p:sp>
        <p:nvSpPr>
          <p:cNvPr id="14" name="TextBox 13">
            <a:extLst>
              <a:ext uri="{FF2B5EF4-FFF2-40B4-BE49-F238E27FC236}">
                <a16:creationId xmlns:a16="http://schemas.microsoft.com/office/drawing/2014/main" id="{622371B2-998A-F043-858C-B07D9D6BCDE1}"/>
              </a:ext>
            </a:extLst>
          </p:cNvPr>
          <p:cNvSpPr txBox="1"/>
          <p:nvPr/>
        </p:nvSpPr>
        <p:spPr>
          <a:xfrm>
            <a:off x="1396798" y="1189103"/>
            <a:ext cx="10140448" cy="3785652"/>
          </a:xfrm>
          <a:prstGeom prst="rect">
            <a:avLst/>
          </a:prstGeom>
          <a:noFill/>
        </p:spPr>
        <p:txBody>
          <a:bodyPr wrap="square">
            <a:spAutoFit/>
          </a:bodyPr>
          <a:lstStyle/>
          <a:p>
            <a:pPr algn="just">
              <a:lnSpc>
                <a:spcPct val="150000"/>
              </a:lnSpc>
              <a:spcBef>
                <a:spcPct val="0"/>
              </a:spcBef>
              <a:buFontTx/>
              <a:buNone/>
            </a:pPr>
            <a:r>
              <a:rPr lang="en-US" altLang="en-US" sz="3600" dirty="0">
                <a:solidFill>
                  <a:srgbClr val="0467AD"/>
                </a:solidFill>
                <a:latin typeface="Chalkboard SE Light" panose="03050602040202020205" pitchFamily="66" charset="77"/>
              </a:rPr>
              <a:t>      </a:t>
            </a:r>
            <a:r>
              <a:rPr lang="en-US" altLang="en-US" sz="4000" dirty="0" err="1">
                <a:latin typeface="Times New Roman" panose="02020603050405020304" pitchFamily="18" charset="0"/>
                <a:cs typeface="Times New Roman" panose="02020603050405020304" pitchFamily="18" charset="0"/>
              </a:rPr>
              <a:t>Như</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vậy</a:t>
            </a:r>
            <a:r>
              <a:rPr lang="en-US" altLang="en-US" sz="4000" dirty="0">
                <a:latin typeface="Times New Roman" panose="02020603050405020304" pitchFamily="18" charset="0"/>
                <a:cs typeface="Times New Roman" panose="02020603050405020304" pitchFamily="18" charset="0"/>
              </a:rPr>
              <a:t> , </a:t>
            </a:r>
            <a:r>
              <a:rPr lang="en-US" altLang="en-US" sz="4000" dirty="0" err="1">
                <a:latin typeface="Times New Roman" panose="02020603050405020304" pitchFamily="18" charset="0"/>
                <a:cs typeface="Times New Roman" panose="02020603050405020304" pitchFamily="18" charset="0"/>
              </a:rPr>
              <a:t>dù</a:t>
            </a:r>
            <a:r>
              <a:rPr lang="en-US" altLang="en-US" sz="4000" dirty="0">
                <a:latin typeface="Times New Roman" panose="02020603050405020304" pitchFamily="18" charset="0"/>
                <a:cs typeface="Times New Roman" panose="02020603050405020304" pitchFamily="18" charset="0"/>
              </a:rPr>
              <a:t> ở </a:t>
            </a:r>
            <a:r>
              <a:rPr lang="en-US" altLang="en-US" sz="4000" dirty="0" err="1">
                <a:latin typeface="Times New Roman" panose="02020603050405020304" pitchFamily="18" charset="0"/>
                <a:cs typeface="Times New Roman" panose="02020603050405020304" pitchFamily="18" charset="0"/>
              </a:rPr>
              <a:t>những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đất</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nước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khác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nhau</a:t>
            </a:r>
            <a:r>
              <a:rPr lang="en-US" altLang="en-US" sz="4000" dirty="0">
                <a:latin typeface="Times New Roman" panose="02020603050405020304" pitchFamily="18" charset="0"/>
                <a:cs typeface="Times New Roman" panose="02020603050405020304" pitchFamily="18" charset="0"/>
              </a:rPr>
              <a:t> , </a:t>
            </a:r>
            <a:r>
              <a:rPr lang="en-US" altLang="en-US" sz="4000" dirty="0" err="1">
                <a:latin typeface="Times New Roman" panose="02020603050405020304" pitchFamily="18" charset="0"/>
                <a:cs typeface="Times New Roman" panose="02020603050405020304" pitchFamily="18" charset="0"/>
              </a:rPr>
              <a:t>có</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màu</a:t>
            </a:r>
            <a:r>
              <a:rPr lang="en-US" altLang="en-US" sz="4000" dirty="0">
                <a:latin typeface="Times New Roman" panose="02020603050405020304" pitchFamily="18" charset="0"/>
                <a:cs typeface="Times New Roman" panose="02020603050405020304" pitchFamily="18" charset="0"/>
              </a:rPr>
              <a:t> da </a:t>
            </a:r>
            <a:r>
              <a:rPr lang="en-US" altLang="en-US" sz="4000" dirty="0" err="1">
                <a:latin typeface="Times New Roman" panose="02020603050405020304" pitchFamily="18" charset="0"/>
                <a:cs typeface="Times New Roman" panose="02020603050405020304" pitchFamily="18" charset="0"/>
              </a:rPr>
              <a:t>khác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nhau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Nhưng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điểm</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chung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của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mọi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người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đều</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là</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mong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muốn</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thế</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giới</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được</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sống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trong</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hòa</a:t>
            </a:r>
            <a:r>
              <a:rPr lang="en-US" altLang="en-US" sz="4000" dirty="0">
                <a:latin typeface="Times New Roman" panose="02020603050405020304" pitchFamily="18" charset="0"/>
                <a:cs typeface="Times New Roman" panose="02020603050405020304" pitchFamily="18" charset="0"/>
              </a:rPr>
              <a:t> </a:t>
            </a:r>
            <a:r>
              <a:rPr lang="en-US" altLang="en-US" sz="4000" dirty="0" err="1">
                <a:latin typeface="Times New Roman" panose="02020603050405020304" pitchFamily="18" charset="0"/>
                <a:cs typeface="Times New Roman" panose="02020603050405020304" pitchFamily="18" charset="0"/>
              </a:rPr>
              <a:t>bình</a:t>
            </a:r>
            <a:r>
              <a:rPr lang="en-US" altLang="en-US" sz="3600" dirty="0">
                <a:solidFill>
                  <a:srgbClr val="0467AD"/>
                </a:solidFill>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phúc</a:t>
            </a:r>
            <a:r>
              <a:rPr lang="en-US" altLang="en-US" sz="3600" dirty="0">
                <a:latin typeface="Times New Roman" panose="02020603050405020304" pitchFamily="18" charset="0"/>
                <a:cs typeface="Times New Roman" panose="02020603050405020304" pitchFamily="18" charset="0"/>
              </a:rPr>
              <a:t> </a:t>
            </a:r>
            <a:r>
              <a:rPr lang="en-US" altLang="en-US" sz="3600" dirty="0">
                <a:solidFill>
                  <a:srgbClr val="0467AD"/>
                </a:solidFill>
                <a:latin typeface="Times New Roman" panose="02020603050405020304" pitchFamily="18" charset="0"/>
                <a:cs typeface="Times New Roman" panose="02020603050405020304" pitchFamily="18" charset="0"/>
              </a:rPr>
              <a:t>.</a:t>
            </a:r>
            <a:endParaRPr lang="en-US" alt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92643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38" y="-218579"/>
            <a:ext cx="12220847" cy="7319460"/>
          </a:xfrm>
          <a:prstGeom prst="rect">
            <a:avLst/>
          </a:prstGeom>
          <a:blipFill>
            <a:blip r:embed="rId5"/>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769316" y="817767"/>
            <a:ext cx="961505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Trò</a:t>
            </a:r>
            <a:r>
              <a:rPr kumimoji="0" lang="en-US" sz="54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5400" b="1" i="0" u="sng"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chơi</a:t>
            </a:r>
            <a:r>
              <a:rPr kumimoji="0" lang="en-US" sz="5400" b="1" i="0" u="sng"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baseline="0" dirty="0">
                <a:solidFill>
                  <a:srgbClr val="FF0000"/>
                </a:solidFill>
                <a:latin typeface="Times New Roman" panose="02020603050405020304" pitchFamily="18" charset="0"/>
                <a:cs typeface="Times New Roman" panose="02020603050405020304" pitchFamily="18" charset="0"/>
              </a:rPr>
              <a:t>HỘP</a:t>
            </a:r>
            <a:r>
              <a:rPr lang="en-US" sz="5400" b="1" u="sng" dirty="0">
                <a:solidFill>
                  <a:srgbClr val="FF0000"/>
                </a:solidFill>
                <a:latin typeface="Times New Roman" panose="02020603050405020304" pitchFamily="18" charset="0"/>
                <a:cs typeface="Times New Roman" panose="02020603050405020304" pitchFamily="18" charset="0"/>
              </a:rPr>
              <a:t> QUÀ BÍ MẬT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EmYeuHoaBinh-V.A-32447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60464" y="3122658"/>
            <a:ext cx="609600" cy="609600"/>
          </a:xfrm>
          <a:prstGeom prst="rect">
            <a:avLst/>
          </a:prstGeom>
        </p:spPr>
      </p:pic>
    </p:spTree>
    <p:extLst>
      <p:ext uri="{BB962C8B-B14F-4D97-AF65-F5344CB8AC3E}">
        <p14:creationId xmlns:p14="http://schemas.microsoft.com/office/powerpoint/2010/main" val="558396661"/>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2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9EAD94-A585-4D28-9432-A35579E13012}"/>
              </a:ext>
            </a:extLst>
          </p:cNvPr>
          <p:cNvSpPr/>
          <p:nvPr/>
        </p:nvSpPr>
        <p:spPr>
          <a:xfrm>
            <a:off x="0" y="0"/>
            <a:ext cx="12213834" cy="6858000"/>
          </a:xfrm>
          <a:prstGeom prst="rect">
            <a:avLst/>
          </a:prstGeom>
          <a:solidFill>
            <a:srgbClr val="F3C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A picture containing clipart&#10;&#10;Description automatically generated">
            <a:extLst>
              <a:ext uri="{FF2B5EF4-FFF2-40B4-BE49-F238E27FC236}">
                <a16:creationId xmlns:a16="http://schemas.microsoft.com/office/drawing/2014/main" id="{7B280709-7E9A-4138-BF6C-ACA8587A14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62" b="93671" l="9412" r="92941">
                        <a14:foregroundMark x1="64706" y1="25633" x2="64118" y2="31646"/>
                        <a14:foregroundMark x1="68235" y1="24367" x2="65882" y2="28797"/>
                        <a14:foregroundMark x1="51176" y1="23101" x2="52941" y2="27215"/>
                        <a14:foregroundMark x1="52353" y1="25949" x2="54118" y2="38924"/>
                        <a14:foregroundMark x1="9412" y1="50633" x2="12941" y2="53165"/>
                        <a14:foregroundMark x1="77059" y1="82595" x2="76471" y2="88924"/>
                        <a14:foregroundMark x1="68235" y1="80696" x2="70000" y2="88291"/>
                        <a14:foregroundMark x1="71765" y1="93038" x2="71765" y2="93987"/>
                        <a14:foregroundMark x1="93529" y1="24684" x2="92353" y2="25949"/>
                        <a14:foregroundMark x1="48235" y1="6962" x2="48235" y2="6962"/>
                        <a14:foregroundMark x1="60000" y1="42722" x2="68235" y2="51582"/>
                        <a14:foregroundMark x1="55294" y1="43987" x2="53529" y2="44304"/>
                        <a14:foregroundMark x1="60000" y1="83544" x2="60000" y2="86392"/>
                      </a14:backgroundRemoval>
                    </a14:imgEffect>
                  </a14:imgLayer>
                </a14:imgProps>
              </a:ext>
              <a:ext uri="{28A0092B-C50C-407E-A947-70E740481C1C}">
                <a14:useLocalDpi xmlns:a14="http://schemas.microsoft.com/office/drawing/2010/main" val="0"/>
              </a:ext>
            </a:extLst>
          </a:blip>
          <a:stretch>
            <a:fillRect/>
          </a:stretch>
        </p:blipFill>
        <p:spPr>
          <a:xfrm>
            <a:off x="10107506" y="3194205"/>
            <a:ext cx="1832006" cy="3405377"/>
          </a:xfrm>
          <a:prstGeom prst="rect">
            <a:avLst/>
          </a:prstGeom>
        </p:spPr>
      </p:pic>
      <p:pic>
        <p:nvPicPr>
          <p:cNvPr id="10" name="Picture 9">
            <a:extLst>
              <a:ext uri="{FF2B5EF4-FFF2-40B4-BE49-F238E27FC236}">
                <a16:creationId xmlns:a16="http://schemas.microsoft.com/office/drawing/2014/main" id="{5111802D-3076-4785-BF26-96EC43D32E3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3946322" y="40642"/>
            <a:ext cx="2536815" cy="541568"/>
          </a:xfrm>
          <a:prstGeom prst="rect">
            <a:avLst/>
          </a:prstGeom>
        </p:spPr>
      </p:pic>
      <p:grpSp>
        <p:nvGrpSpPr>
          <p:cNvPr id="17" name="Group 16">
            <a:extLst>
              <a:ext uri="{FF2B5EF4-FFF2-40B4-BE49-F238E27FC236}">
                <a16:creationId xmlns:a16="http://schemas.microsoft.com/office/drawing/2014/main" id="{332954C1-0A15-40FB-BE06-5B002586860D}"/>
              </a:ext>
            </a:extLst>
          </p:cNvPr>
          <p:cNvGrpSpPr/>
          <p:nvPr/>
        </p:nvGrpSpPr>
        <p:grpSpPr>
          <a:xfrm>
            <a:off x="384313" y="622852"/>
            <a:ext cx="9660835" cy="5764696"/>
            <a:chOff x="384313" y="622852"/>
            <a:chExt cx="9660835" cy="5764696"/>
          </a:xfrm>
        </p:grpSpPr>
        <p:sp>
          <p:nvSpPr>
            <p:cNvPr id="9" name="Rectangle 8">
              <a:extLst>
                <a:ext uri="{FF2B5EF4-FFF2-40B4-BE49-F238E27FC236}">
                  <a16:creationId xmlns:a16="http://schemas.microsoft.com/office/drawing/2014/main" id="{D514B690-5344-4A6C-A129-806B57C29697}"/>
                </a:ext>
              </a:extLst>
            </p:cNvPr>
            <p:cNvSpPr/>
            <p:nvPr/>
          </p:nvSpPr>
          <p:spPr>
            <a:xfrm>
              <a:off x="384313" y="622852"/>
              <a:ext cx="9660835" cy="5764696"/>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vector graphics&#10;&#10;Description automatically generated">
              <a:extLst>
                <a:ext uri="{FF2B5EF4-FFF2-40B4-BE49-F238E27FC236}">
                  <a16:creationId xmlns:a16="http://schemas.microsoft.com/office/drawing/2014/main" id="{36BCA006-31FA-45D1-9D11-355807B07A4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7174" b="93696" l="10000" r="90000">
                          <a14:foregroundMark x1="40761" y1="32283" x2="49348" y2="43152"/>
                          <a14:foregroundMark x1="49348" y1="43152" x2="51957" y2="51304"/>
                          <a14:foregroundMark x1="51957" y1="51304" x2="51957" y2="51413"/>
                          <a14:foregroundMark x1="38043" y1="28261" x2="43478" y2="44022"/>
                          <a14:foregroundMark x1="39022" y1="31304" x2="43261" y2="49239"/>
                          <a14:foregroundMark x1="41304" y1="41957" x2="43804" y2="60435"/>
                          <a14:foregroundMark x1="40870" y1="55870" x2="40543" y2="68587"/>
                          <a14:foregroundMark x1="41304" y1="93370" x2="49783" y2="92717"/>
                          <a14:foregroundMark x1="59457" y1="76087" x2="62609" y2="85000"/>
                          <a14:foregroundMark x1="47826" y1="70326" x2="47717" y2="80761"/>
                          <a14:foregroundMark x1="47717" y1="80761" x2="48043" y2="82174"/>
                          <a14:foregroundMark x1="46304" y1="73478" x2="50000" y2="79022"/>
                          <a14:foregroundMark x1="50435" y1="55870" x2="57500" y2="69348"/>
                          <a14:foregroundMark x1="55000" y1="54674" x2="60978" y2="69130"/>
                          <a14:foregroundMark x1="56196" y1="70543" x2="56957" y2="77500"/>
                          <a14:foregroundMark x1="56957" y1="77500" x2="56522" y2="77500"/>
                          <a14:foregroundMark x1="52935" y1="63913" x2="54457" y2="76522"/>
                          <a14:foregroundMark x1="54457" y1="76522" x2="53913" y2="76739"/>
                          <a14:foregroundMark x1="47500" y1="63152" x2="49457" y2="70652"/>
                          <a14:foregroundMark x1="49457" y1="70652" x2="50217" y2="71848"/>
                          <a14:foregroundMark x1="49783" y1="62391" x2="52174" y2="70109"/>
                          <a14:foregroundMark x1="52174" y1="70109" x2="52174" y2="70109"/>
                          <a14:foregroundMark x1="63696" y1="65652" x2="63913" y2="72065"/>
                          <a14:foregroundMark x1="62391" y1="60109" x2="64348" y2="70326"/>
                          <a14:foregroundMark x1="72609" y1="51739" x2="74783" y2="55217"/>
                          <a14:foregroundMark x1="75543" y1="49457" x2="76522" y2="54457"/>
                          <a14:foregroundMark x1="51522" y1="46196" x2="53370" y2="54348"/>
                          <a14:foregroundMark x1="53370" y1="54348" x2="55652" y2="57174"/>
                          <a14:foregroundMark x1="59891" y1="45000" x2="61739" y2="54674"/>
                          <a14:foregroundMark x1="60978" y1="40000" x2="60978" y2="52609"/>
                          <a14:foregroundMark x1="61957" y1="31522" x2="65000" y2="37935"/>
                          <a14:foregroundMark x1="65000" y1="37935" x2="65217" y2="37500"/>
                          <a14:foregroundMark x1="65109" y1="24130" x2="63370" y2="29783"/>
                          <a14:foregroundMark x1="55978" y1="21630" x2="45761" y2="27609"/>
                          <a14:foregroundMark x1="40326" y1="16848" x2="34565" y2="24674"/>
                          <a14:foregroundMark x1="34565" y1="24674" x2="34565" y2="24891"/>
                          <a14:foregroundMark x1="35109" y1="20652" x2="32391" y2="35761"/>
                          <a14:foregroundMark x1="29891" y1="49674" x2="30435" y2="45652"/>
                          <a14:foregroundMark x1="26413" y1="36087" x2="33478" y2="54022"/>
                          <a14:foregroundMark x1="33478" y1="54022" x2="36304" y2="55217"/>
                          <a14:foregroundMark x1="46304" y1="16087" x2="54022" y2="14674"/>
                          <a14:foregroundMark x1="39130" y1="12717" x2="47717" y2="13152"/>
                          <a14:foregroundMark x1="34130" y1="10652" x2="39783" y2="10435"/>
                          <a14:foregroundMark x1="41087" y1="7174" x2="49239" y2="8478"/>
                          <a14:foregroundMark x1="54783" y1="12391" x2="59239" y2="16087"/>
                          <a14:foregroundMark x1="56739" y1="16957" x2="56413" y2="31304"/>
                          <a14:foregroundMark x1="53696" y1="24891" x2="50217" y2="45217"/>
                          <a14:foregroundMark x1="47717" y1="39239" x2="47717" y2="60326"/>
                          <a14:foregroundMark x1="37609" y1="38696" x2="42065" y2="67935"/>
                          <a14:foregroundMark x1="42065" y1="67935" x2="42283" y2="68587"/>
                          <a14:foregroundMark x1="36304" y1="44674" x2="41630" y2="65978"/>
                          <a14:foregroundMark x1="41630" y1="65978" x2="41739" y2="65109"/>
                          <a14:foregroundMark x1="27174" y1="35326" x2="30652" y2="50870"/>
                          <a14:foregroundMark x1="30652" y1="50870" x2="32065" y2="51630"/>
                          <a14:foregroundMark x1="25435" y1="30109" x2="36087" y2="56630"/>
                          <a14:foregroundMark x1="36087" y1="56630" x2="36848" y2="55652"/>
                          <a14:foregroundMark x1="31848" y1="32065" x2="42826" y2="62717"/>
                          <a14:foregroundMark x1="42826" y1="62717" x2="42826" y2="62174"/>
                          <a14:foregroundMark x1="32174" y1="40000" x2="43478" y2="71848"/>
                          <a14:foregroundMark x1="41304" y1="65326" x2="50000" y2="81304"/>
                          <a14:foregroundMark x1="50000" y1="81304" x2="50000" y2="80978"/>
                          <a14:foregroundMark x1="49565" y1="75543" x2="50435" y2="80543"/>
                          <a14:foregroundMark x1="49783" y1="76957" x2="46739" y2="82500"/>
                          <a14:foregroundMark x1="51304" y1="70109" x2="51413" y2="82174"/>
                          <a14:foregroundMark x1="51413" y1="82174" x2="51304" y2="78696"/>
                          <a14:foregroundMark x1="39783" y1="67391" x2="40870" y2="76957"/>
                          <a14:foregroundMark x1="40870" y1="76957" x2="42500" y2="77065"/>
                          <a14:foregroundMark x1="47065" y1="79565" x2="47065" y2="77283"/>
                          <a14:foregroundMark x1="46087" y1="80000" x2="45217" y2="77500"/>
                          <a14:foregroundMark x1="43261" y1="76739" x2="46087" y2="81522"/>
                          <a14:foregroundMark x1="42283" y1="75000" x2="45326" y2="80543"/>
                          <a14:foregroundMark x1="41304" y1="73587" x2="49239" y2="78804"/>
                          <a14:foregroundMark x1="49239" y1="78804" x2="50000" y2="78804"/>
                          <a14:foregroundMark x1="58696" y1="80978" x2="62391" y2="90978"/>
                          <a14:foregroundMark x1="54239" y1="76957" x2="55870" y2="84457"/>
                          <a14:foregroundMark x1="55870" y1="84457" x2="55978" y2="83696"/>
                          <a14:foregroundMark x1="52935" y1="78043" x2="54565" y2="85326"/>
                          <a14:foregroundMark x1="54565" y1="85326" x2="54783" y2="85435"/>
                          <a14:foregroundMark x1="52174" y1="79783" x2="52935" y2="87174"/>
                          <a14:foregroundMark x1="52935" y1="87174" x2="54674" y2="87717"/>
                          <a14:foregroundMark x1="56739" y1="89674" x2="59130" y2="90652"/>
                          <a14:foregroundMark x1="61413" y1="87500" x2="64130" y2="87717"/>
                          <a14:foregroundMark x1="63696" y1="78261" x2="64457" y2="83261"/>
                          <a14:foregroundMark x1="59130" y1="72826" x2="62935" y2="81848"/>
                          <a14:foregroundMark x1="62935" y1="81848" x2="63913" y2="83043"/>
                          <a14:foregroundMark x1="61630" y1="74783" x2="63696" y2="80978"/>
                          <a14:foregroundMark x1="60870" y1="71304" x2="65435" y2="80000"/>
                          <a14:foregroundMark x1="65217" y1="86196" x2="64457" y2="87935"/>
                          <a14:foregroundMark x1="57174" y1="91739" x2="55000" y2="92391"/>
                          <a14:foregroundMark x1="53913" y1="91196" x2="56196" y2="92174"/>
                          <a14:foregroundMark x1="53478" y1="88913" x2="56196" y2="91630"/>
                          <a14:foregroundMark x1="53043" y1="92717" x2="56196" y2="93696"/>
                          <a14:foregroundMark x1="58152" y1="92391" x2="59239" y2="92609"/>
                          <a14:foregroundMark x1="56957" y1="38804" x2="57174" y2="55217"/>
                          <a14:foregroundMark x1="57174" y1="55217" x2="60000" y2="55217"/>
                          <a14:foregroundMark x1="63478" y1="45000" x2="63696" y2="53913"/>
                          <a14:foregroundMark x1="63696" y1="46522" x2="62391" y2="52174"/>
                          <a14:foregroundMark x1="74348" y1="52609" x2="75109" y2="56196"/>
                          <a14:foregroundMark x1="75652" y1="53370" x2="76087" y2="55217"/>
                          <a14:foregroundMark x1="77391" y1="51196" x2="74130" y2="55435"/>
                          <a14:foregroundMark x1="75109" y1="51630" x2="72065" y2="54130"/>
                          <a14:foregroundMark x1="72391" y1="49457" x2="72826" y2="54130"/>
                          <a14:foregroundMark x1="71087" y1="51413" x2="70652" y2="54891"/>
                          <a14:foregroundMark x1="70109" y1="51630" x2="70109" y2="53152"/>
                          <a14:foregroundMark x1="71087" y1="50870" x2="72174" y2="52935"/>
                          <a14:foregroundMark x1="74348" y1="51413" x2="74891" y2="53696"/>
                          <a14:foregroundMark x1="76087" y1="53152" x2="76630" y2="55217"/>
                          <a14:foregroundMark x1="79022" y1="52717" x2="79130" y2="54348"/>
                          <a14:foregroundMark x1="79130" y1="50652" x2="78804" y2="53370"/>
                          <a14:foregroundMark x1="77065" y1="46957" x2="77826" y2="52609"/>
                          <a14:foregroundMark x1="77609" y1="50978" x2="77391" y2="54348"/>
                          <a14:foregroundMark x1="75109" y1="48696" x2="74891" y2="50978"/>
                          <a14:foregroundMark x1="73370" y1="46522" x2="72826" y2="50870"/>
                          <a14:foregroundMark x1="71304" y1="45978" x2="71413" y2="49891"/>
                          <a14:foregroundMark x1="71304" y1="48913" x2="71630" y2="51739"/>
                          <a14:foregroundMark x1="77391" y1="48152" x2="78043" y2="52174"/>
                          <a14:foregroundMark x1="79565" y1="49674" x2="80109" y2="52391"/>
                          <a14:foregroundMark x1="80761" y1="51739" x2="80870" y2="54674"/>
                          <a14:foregroundMark x1="78261" y1="56196" x2="77283" y2="58152"/>
                          <a14:foregroundMark x1="42826" y1="61413" x2="45326" y2="70435"/>
                          <a14:foregroundMark x1="45326" y1="70435" x2="47065" y2="73043"/>
                          <a14:foregroundMark x1="23913" y1="36522" x2="27935" y2="55109"/>
                          <a14:foregroundMark x1="26196" y1="36522" x2="32717" y2="44022"/>
                          <a14:foregroundMark x1="32717" y1="44022" x2="33370" y2="43696"/>
                          <a14:foregroundMark x1="37065" y1="28804" x2="40870" y2="34891"/>
                          <a14:foregroundMark x1="40870" y1="34891" x2="45326" y2="37717"/>
                          <a14:foregroundMark x1="47826" y1="28804" x2="57174" y2="32717"/>
                          <a14:foregroundMark x1="57174" y1="32717" x2="57391" y2="32065"/>
                          <a14:foregroundMark x1="47717" y1="24783" x2="54783" y2="24783"/>
                          <a14:foregroundMark x1="54783" y1="24783" x2="57391" y2="23152"/>
                          <a14:foregroundMark x1="62174" y1="23152" x2="67391" y2="30870"/>
                          <a14:foregroundMark x1="59239" y1="19130" x2="63152" y2="25652"/>
                          <a14:foregroundMark x1="63370" y1="22065" x2="67826" y2="30109"/>
                          <a14:foregroundMark x1="63696" y1="20326" x2="67826" y2="27065"/>
                          <a14:foregroundMark x1="69130" y1="25543" x2="72174" y2="31522"/>
                          <a14:foregroundMark x1="66957" y1="21087" x2="61304" y2="26413"/>
                          <a14:foregroundMark x1="61304" y1="26413" x2="60217" y2="25543"/>
                          <a14:foregroundMark x1="53913" y1="20870" x2="45978" y2="27609"/>
                          <a14:foregroundMark x1="45978" y1="27609" x2="45217" y2="27065"/>
                          <a14:foregroundMark x1="37609" y1="22826" x2="32391" y2="31087"/>
                          <a14:foregroundMark x1="32391" y1="31087" x2="32391" y2="31087"/>
                          <a14:foregroundMark x1="33587" y1="29348" x2="30326" y2="31304"/>
                          <a14:foregroundMark x1="29130" y1="26848" x2="23587" y2="35761"/>
                          <a14:foregroundMark x1="23587" y1="35761" x2="24457" y2="34783"/>
                          <a14:foregroundMark x1="29891" y1="23043" x2="25652" y2="31413"/>
                          <a14:foregroundMark x1="25652" y1="31413" x2="25652" y2="30326"/>
                          <a14:foregroundMark x1="26848" y1="23804" x2="32609" y2="25543"/>
                          <a14:foregroundMark x1="37391" y1="24348" x2="38587" y2="24130"/>
                          <a14:foregroundMark x1="37826" y1="16957" x2="45326" y2="17065"/>
                          <a14:foregroundMark x1="45326" y1="17065" x2="45978" y2="16848"/>
                          <a14:foregroundMark x1="39130" y1="15109" x2="43804" y2="13478"/>
                          <a14:foregroundMark x1="40761" y1="16848" x2="40761" y2="20326"/>
                          <a14:foregroundMark x1="39022" y1="14457" x2="39783" y2="18696"/>
                          <a14:foregroundMark x1="36087" y1="12609" x2="35870" y2="17826"/>
                          <a14:foregroundMark x1="34565" y1="11413" x2="35543" y2="16196"/>
                          <a14:foregroundMark x1="36304" y1="11196" x2="38587" y2="16087"/>
                          <a14:foregroundMark x1="40326" y1="13152" x2="46413" y2="18587"/>
                          <a14:foregroundMark x1="46413" y1="18587" x2="46957" y2="17935"/>
                          <a14:foregroundMark x1="45326" y1="13913" x2="45326" y2="24348"/>
                          <a14:foregroundMark x1="41848" y1="21087" x2="41196" y2="29022"/>
                          <a14:foregroundMark x1="41196" y1="29022" x2="41522" y2="28043"/>
                          <a14:foregroundMark x1="43261" y1="24348" x2="48152" y2="32609"/>
                          <a14:foregroundMark x1="48152" y1="32609" x2="48261" y2="31739"/>
                          <a14:foregroundMark x1="43587" y1="25652" x2="43152" y2="34348"/>
                          <a14:foregroundMark x1="43152" y1="34348" x2="44348" y2="31087"/>
                          <a14:foregroundMark x1="48478" y1="29565" x2="55000" y2="35870"/>
                          <a14:foregroundMark x1="55000" y1="35870" x2="55000" y2="33587"/>
                          <a14:foregroundMark x1="40000" y1="32500" x2="42826" y2="32500"/>
                          <a14:foregroundMark x1="30435" y1="21848" x2="29891" y2="25326"/>
                          <a14:foregroundMark x1="26196" y1="24130" x2="24891" y2="31739"/>
                          <a14:foregroundMark x1="24891" y1="27065" x2="26087" y2="29130"/>
                          <a14:foregroundMark x1="26196" y1="27391" x2="25217" y2="27283"/>
                          <a14:foregroundMark x1="33913" y1="21304" x2="41304" y2="22065"/>
                          <a14:foregroundMark x1="41304" y1="22065" x2="41522" y2="21848"/>
                          <a14:foregroundMark x1="32826" y1="18696" x2="38261" y2="18370"/>
                          <a14:foregroundMark x1="32826" y1="22609" x2="32826" y2="23043"/>
                          <a14:foregroundMark x1="31630" y1="23804" x2="29674" y2="24348"/>
                          <a14:foregroundMark x1="32065" y1="20652" x2="32391" y2="22065"/>
                          <a14:foregroundMark x1="28913" y1="21304" x2="31413" y2="19891"/>
                          <a14:foregroundMark x1="38804" y1="14457" x2="38804" y2="13370"/>
                          <a14:foregroundMark x1="39022" y1="11630" x2="45978" y2="10978"/>
                          <a14:foregroundMark x1="40109" y1="10870" x2="43043" y2="10978"/>
                          <a14:foregroundMark x1="48261" y1="10870" x2="51957" y2="11957"/>
                          <a14:foregroundMark x1="50435" y1="11196" x2="52174" y2="12717"/>
                          <a14:foregroundMark x1="50978" y1="10652" x2="55761" y2="13478"/>
                          <a14:foregroundMark x1="53043" y1="12609" x2="59783" y2="16196"/>
                          <a14:foregroundMark x1="59783" y1="16196" x2="60435" y2="16196"/>
                          <a14:foregroundMark x1="63696" y1="20109" x2="65217" y2="23587"/>
                          <a14:foregroundMark x1="57174" y1="18587" x2="58587" y2="25435"/>
                          <a14:foregroundMark x1="58587" y1="25435" x2="60435" y2="26304"/>
                          <a14:foregroundMark x1="60435" y1="22391" x2="60870" y2="27391"/>
                          <a14:foregroundMark x1="59239" y1="23804" x2="60217" y2="31196"/>
                          <a14:foregroundMark x1="60217" y1="31196" x2="60652" y2="30543"/>
                          <a14:foregroundMark x1="60978" y1="28261" x2="63370" y2="31848"/>
                          <a14:foregroundMark x1="67826" y1="28043" x2="71630" y2="35000"/>
                          <a14:foregroundMark x1="71630" y1="35000" x2="71848" y2="34239"/>
                          <a14:foregroundMark x1="71087" y1="32283" x2="71848" y2="34239"/>
                          <a14:foregroundMark x1="70435" y1="30761" x2="70870" y2="40761"/>
                          <a14:foregroundMark x1="69348" y1="36739" x2="69565" y2="42500"/>
                          <a14:foregroundMark x1="69891" y1="22174" x2="71304" y2="29130"/>
                          <a14:foregroundMark x1="71848" y1="24130" x2="72391" y2="26522"/>
                          <a14:foregroundMark x1="61739" y1="31848" x2="64130" y2="35217"/>
                          <a14:foregroundMark x1="65435" y1="31087" x2="66630" y2="35000"/>
                          <a14:foregroundMark x1="62174" y1="15217" x2="64891" y2="22065"/>
                          <a14:foregroundMark x1="59674" y1="16196" x2="60652" y2="20109"/>
                          <a14:foregroundMark x1="55217" y1="10435" x2="55435" y2="13370"/>
                          <a14:foregroundMark x1="51522" y1="9891" x2="55652" y2="11739"/>
                          <a14:foregroundMark x1="55435" y1="9130" x2="49239" y2="7717"/>
                        </a14:backgroundRemoval>
                      </a14:imgEffect>
                    </a14:imgLayer>
                  </a14:imgProps>
                </a:ext>
                <a:ext uri="{28A0092B-C50C-407E-A947-70E740481C1C}">
                  <a14:useLocalDpi xmlns:a14="http://schemas.microsoft.com/office/drawing/2010/main" val="0"/>
                </a:ext>
              </a:extLst>
            </a:blip>
            <a:srcRect l="26094" b="13827"/>
            <a:stretch/>
          </p:blipFill>
          <p:spPr>
            <a:xfrm flipH="1">
              <a:off x="8706679" y="4896893"/>
              <a:ext cx="1338469" cy="1490655"/>
            </a:xfrm>
            <a:prstGeom prst="rect">
              <a:avLst/>
            </a:prstGeom>
          </p:spPr>
        </p:pic>
        <p:sp>
          <p:nvSpPr>
            <p:cNvPr id="14" name="Rectangle 13">
              <a:extLst>
                <a:ext uri="{FF2B5EF4-FFF2-40B4-BE49-F238E27FC236}">
                  <a16:creationId xmlns:a16="http://schemas.microsoft.com/office/drawing/2014/main" id="{F559E113-3F24-469D-BA4B-B48D2D5F6DAC}"/>
                </a:ext>
              </a:extLst>
            </p:cNvPr>
            <p:cNvSpPr/>
            <p:nvPr/>
          </p:nvSpPr>
          <p:spPr>
            <a:xfrm>
              <a:off x="3087757" y="908136"/>
              <a:ext cx="6957391" cy="155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 name="TextBox 1">
            <a:extLst>
              <a:ext uri="{FF2B5EF4-FFF2-40B4-BE49-F238E27FC236}">
                <a16:creationId xmlns:a16="http://schemas.microsoft.com/office/drawing/2014/main" id="{1E64E5A6-D512-794D-8D61-FEAA7378804F}"/>
              </a:ext>
            </a:extLst>
          </p:cNvPr>
          <p:cNvSpPr txBox="1"/>
          <p:nvPr/>
        </p:nvSpPr>
        <p:spPr>
          <a:xfrm>
            <a:off x="1183637" y="2526830"/>
            <a:ext cx="8731072" cy="2123658"/>
          </a:xfrm>
          <a:prstGeom prst="rect">
            <a:avLst/>
          </a:prstGeom>
          <a:solidFill>
            <a:srgbClr val="FFFF00"/>
          </a:solidFill>
        </p:spPr>
        <p:txBody>
          <a:bodyPr wrap="square" rtlCol="0">
            <a:spAutoFit/>
          </a:bodyPr>
          <a:lstStyle/>
          <a:p>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Hoạt</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 </a:t>
            </a:r>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động</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 2: V</a:t>
            </a:r>
            <a:r>
              <a:rPr lang="en-VN" sz="6600" dirty="0">
                <a:ln>
                  <a:solidFill>
                    <a:schemeClr val="tx1"/>
                  </a:solidFill>
                </a:ln>
                <a:solidFill>
                  <a:schemeClr val="bg1"/>
                </a:solidFill>
                <a:latin typeface="Times New Roman" panose="02020603050405020304" pitchFamily="18" charset="0"/>
                <a:cs typeface="Times New Roman" panose="02020603050405020304" pitchFamily="18" charset="0"/>
              </a:rPr>
              <a:t>ẽ cây hoà bình</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a:t>
            </a:r>
            <a:endParaRPr lang="en-VN" sz="6600" dirty="0">
              <a:ln>
                <a:solidFill>
                  <a:schemeClr val="tx1"/>
                </a:solidFill>
              </a:ln>
              <a:solidFill>
                <a:schemeClr val="bg1"/>
              </a:solidFill>
              <a:latin typeface="Times New Roman" panose="02020603050405020304" pitchFamily="18" charset="0"/>
              <a:cs typeface="Times New Roman" panose="02020603050405020304" pitchFamily="18" charset="0"/>
            </a:endParaRPr>
          </a:p>
        </p:txBody>
      </p:sp>
      <p:pic>
        <p:nvPicPr>
          <p:cNvPr id="24578" name="Picture 2" descr="Is the Cell Phone the New Pencil? | Cartoon clip art, Drawing for kids,  Kids room art">
            <a:extLst>
              <a:ext uri="{FF2B5EF4-FFF2-40B4-BE49-F238E27FC236}">
                <a16:creationId xmlns:a16="http://schemas.microsoft.com/office/drawing/2014/main" id="{7D3AAF9A-7C0B-8A4A-9C18-A16A3055B63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5521" b="89837" l="3804" r="89946">
                        <a14:foregroundMark x1="32337" y1="7026" x2="44293" y2="17566"/>
                        <a14:foregroundMark x1="3940" y1="7528" x2="4484" y2="23338"/>
                        <a14:foregroundMark x1="36277" y1="76286" x2="37364" y2="78419"/>
                        <a14:foregroundMark x1="47147" y1="5521" x2="44837" y2="27227"/>
                        <a14:foregroundMark x1="44837" y1="27227" x2="44293" y2="28105"/>
                        <a14:foregroundMark x1="32880" y1="34881" x2="36821" y2="42785"/>
                        <a14:foregroundMark x1="36821" y1="42158" x2="38587" y2="45420"/>
                        <a14:foregroundMark x1="36277" y1="38519" x2="40217" y2="59598"/>
                      </a14:backgroundRemoval>
                    </a14:imgEffect>
                  </a14:imgLayer>
                </a14:imgProps>
              </a:ext>
              <a:ext uri="{28A0092B-C50C-407E-A947-70E740481C1C}">
                <a14:useLocalDpi xmlns:a14="http://schemas.microsoft.com/office/drawing/2010/main" val="0"/>
              </a:ext>
            </a:extLst>
          </a:blip>
          <a:srcRect/>
          <a:stretch>
            <a:fillRect/>
          </a:stretch>
        </p:blipFill>
        <p:spPr bwMode="auto">
          <a:xfrm>
            <a:off x="465059" y="822582"/>
            <a:ext cx="1655197" cy="179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04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left)">
                                      <p:cBhvr>
                                        <p:cTn id="7" dur="500"/>
                                        <p:tgtEl>
                                          <p:spTgt spid="2457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reeform 2"/>
          <p:cNvSpPr>
            <a:spLocks/>
          </p:cNvSpPr>
          <p:nvPr/>
        </p:nvSpPr>
        <p:spPr bwMode="auto">
          <a:xfrm>
            <a:off x="3276600" y="990600"/>
            <a:ext cx="6197600" cy="5867400"/>
          </a:xfrm>
          <a:custGeom>
            <a:avLst/>
            <a:gdLst>
              <a:gd name="T0" fmla="*/ 2147483646 w 3904"/>
              <a:gd name="T1" fmla="*/ 2147483646 h 3696"/>
              <a:gd name="T2" fmla="*/ 2147483646 w 3904"/>
              <a:gd name="T3" fmla="*/ 2147483646 h 3696"/>
              <a:gd name="T4" fmla="*/ 2147483646 w 3904"/>
              <a:gd name="T5" fmla="*/ 2147483646 h 3696"/>
              <a:gd name="T6" fmla="*/ 2147483646 w 3904"/>
              <a:gd name="T7" fmla="*/ 2147483646 h 3696"/>
              <a:gd name="T8" fmla="*/ 2147483646 w 3904"/>
              <a:gd name="T9" fmla="*/ 2147483646 h 3696"/>
              <a:gd name="T10" fmla="*/ 2147483646 w 3904"/>
              <a:gd name="T11" fmla="*/ 2147483646 h 3696"/>
              <a:gd name="T12" fmla="*/ 2147483646 w 3904"/>
              <a:gd name="T13" fmla="*/ 2147483646 h 3696"/>
              <a:gd name="T14" fmla="*/ 2147483646 w 3904"/>
              <a:gd name="T15" fmla="*/ 2147483646 h 3696"/>
              <a:gd name="T16" fmla="*/ 2147483646 w 3904"/>
              <a:gd name="T17" fmla="*/ 2147483646 h 3696"/>
              <a:gd name="T18" fmla="*/ 2147483646 w 3904"/>
              <a:gd name="T19" fmla="*/ 2147483646 h 3696"/>
              <a:gd name="T20" fmla="*/ 2147483646 w 3904"/>
              <a:gd name="T21" fmla="*/ 2147483646 h 3696"/>
              <a:gd name="T22" fmla="*/ 2147483646 w 3904"/>
              <a:gd name="T23" fmla="*/ 2147483646 h 3696"/>
              <a:gd name="T24" fmla="*/ 2147483646 w 3904"/>
              <a:gd name="T25" fmla="*/ 2147483646 h 3696"/>
              <a:gd name="T26" fmla="*/ 2147483646 w 3904"/>
              <a:gd name="T27" fmla="*/ 2147483646 h 3696"/>
              <a:gd name="T28" fmla="*/ 2147483646 w 3904"/>
              <a:gd name="T29" fmla="*/ 2147483646 h 3696"/>
              <a:gd name="T30" fmla="*/ 2147483646 w 3904"/>
              <a:gd name="T31" fmla="*/ 2147483646 h 3696"/>
              <a:gd name="T32" fmla="*/ 2147483646 w 3904"/>
              <a:gd name="T33" fmla="*/ 2147483646 h 3696"/>
              <a:gd name="T34" fmla="*/ 2147483646 w 3904"/>
              <a:gd name="T35" fmla="*/ 2147483646 h 3696"/>
              <a:gd name="T36" fmla="*/ 2147483646 w 3904"/>
              <a:gd name="T37" fmla="*/ 2147483646 h 3696"/>
              <a:gd name="T38" fmla="*/ 2147483646 w 3904"/>
              <a:gd name="T39" fmla="*/ 2147483646 h 3696"/>
              <a:gd name="T40" fmla="*/ 2147483646 w 3904"/>
              <a:gd name="T41" fmla="*/ 2147483646 h 3696"/>
              <a:gd name="T42" fmla="*/ 2147483646 w 3904"/>
              <a:gd name="T43" fmla="*/ 2147483646 h 3696"/>
              <a:gd name="T44" fmla="*/ 2147483646 w 3904"/>
              <a:gd name="T45" fmla="*/ 2147483646 h 3696"/>
              <a:gd name="T46" fmla="*/ 2147483646 w 3904"/>
              <a:gd name="T47" fmla="*/ 2147483646 h 3696"/>
              <a:gd name="T48" fmla="*/ 2147483646 w 3904"/>
              <a:gd name="T49" fmla="*/ 2147483646 h 3696"/>
              <a:gd name="T50" fmla="*/ 2147483646 w 3904"/>
              <a:gd name="T51" fmla="*/ 2147483646 h 3696"/>
              <a:gd name="T52" fmla="*/ 2147483646 w 3904"/>
              <a:gd name="T53" fmla="*/ 2147483646 h 3696"/>
              <a:gd name="T54" fmla="*/ 2147483646 w 3904"/>
              <a:gd name="T55" fmla="*/ 2147483646 h 3696"/>
              <a:gd name="T56" fmla="*/ 2147483646 w 3904"/>
              <a:gd name="T57" fmla="*/ 2147483646 h 3696"/>
              <a:gd name="T58" fmla="*/ 2147483646 w 3904"/>
              <a:gd name="T59" fmla="*/ 2147483646 h 3696"/>
              <a:gd name="T60" fmla="*/ 2147483646 w 3904"/>
              <a:gd name="T61" fmla="*/ 2147483646 h 3696"/>
              <a:gd name="T62" fmla="*/ 2147483646 w 3904"/>
              <a:gd name="T63" fmla="*/ 2147483646 h 3696"/>
              <a:gd name="T64" fmla="*/ 2147483646 w 3904"/>
              <a:gd name="T65" fmla="*/ 2147483646 h 3696"/>
              <a:gd name="T66" fmla="*/ 2147483646 w 3904"/>
              <a:gd name="T67" fmla="*/ 2147483646 h 3696"/>
              <a:gd name="T68" fmla="*/ 2147483646 w 3904"/>
              <a:gd name="T69" fmla="*/ 2147483646 h 3696"/>
              <a:gd name="T70" fmla="*/ 2147483646 w 3904"/>
              <a:gd name="T71" fmla="*/ 2147483646 h 3696"/>
              <a:gd name="T72" fmla="*/ 2147483646 w 3904"/>
              <a:gd name="T73" fmla="*/ 2147483646 h 36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04"/>
              <a:gd name="T112" fmla="*/ 0 h 3696"/>
              <a:gd name="T113" fmla="*/ 3904 w 3904"/>
              <a:gd name="T114" fmla="*/ 3696 h 36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04" h="3696">
                <a:moveTo>
                  <a:pt x="536" y="832"/>
                </a:moveTo>
                <a:cubicBezTo>
                  <a:pt x="312" y="844"/>
                  <a:pt x="88" y="856"/>
                  <a:pt x="56" y="832"/>
                </a:cubicBezTo>
                <a:cubicBezTo>
                  <a:pt x="24" y="808"/>
                  <a:pt x="352" y="736"/>
                  <a:pt x="344" y="688"/>
                </a:cubicBezTo>
                <a:cubicBezTo>
                  <a:pt x="336" y="640"/>
                  <a:pt x="0" y="568"/>
                  <a:pt x="8" y="544"/>
                </a:cubicBezTo>
                <a:cubicBezTo>
                  <a:pt x="16" y="520"/>
                  <a:pt x="352" y="600"/>
                  <a:pt x="392" y="544"/>
                </a:cubicBezTo>
                <a:cubicBezTo>
                  <a:pt x="432" y="488"/>
                  <a:pt x="192" y="224"/>
                  <a:pt x="248" y="208"/>
                </a:cubicBezTo>
                <a:cubicBezTo>
                  <a:pt x="304" y="192"/>
                  <a:pt x="616" y="464"/>
                  <a:pt x="728" y="448"/>
                </a:cubicBezTo>
                <a:cubicBezTo>
                  <a:pt x="840" y="432"/>
                  <a:pt x="880" y="80"/>
                  <a:pt x="920" y="112"/>
                </a:cubicBezTo>
                <a:cubicBezTo>
                  <a:pt x="960" y="144"/>
                  <a:pt x="848" y="544"/>
                  <a:pt x="968" y="640"/>
                </a:cubicBezTo>
                <a:cubicBezTo>
                  <a:pt x="1088" y="736"/>
                  <a:pt x="1504" y="584"/>
                  <a:pt x="1640" y="688"/>
                </a:cubicBezTo>
                <a:cubicBezTo>
                  <a:pt x="1776" y="792"/>
                  <a:pt x="1688" y="1280"/>
                  <a:pt x="1784" y="1264"/>
                </a:cubicBezTo>
                <a:cubicBezTo>
                  <a:pt x="1880" y="1248"/>
                  <a:pt x="2040" y="720"/>
                  <a:pt x="2216" y="592"/>
                </a:cubicBezTo>
                <a:cubicBezTo>
                  <a:pt x="2392" y="464"/>
                  <a:pt x="2768" y="592"/>
                  <a:pt x="2840" y="496"/>
                </a:cubicBezTo>
                <a:cubicBezTo>
                  <a:pt x="2912" y="400"/>
                  <a:pt x="2616" y="32"/>
                  <a:pt x="2648" y="16"/>
                </a:cubicBezTo>
                <a:cubicBezTo>
                  <a:pt x="2680" y="0"/>
                  <a:pt x="2856" y="400"/>
                  <a:pt x="3032" y="400"/>
                </a:cubicBezTo>
                <a:cubicBezTo>
                  <a:pt x="3208" y="400"/>
                  <a:pt x="3648" y="0"/>
                  <a:pt x="3704" y="16"/>
                </a:cubicBezTo>
                <a:cubicBezTo>
                  <a:pt x="3760" y="32"/>
                  <a:pt x="3336" y="392"/>
                  <a:pt x="3368" y="496"/>
                </a:cubicBezTo>
                <a:cubicBezTo>
                  <a:pt x="3400" y="600"/>
                  <a:pt x="3904" y="608"/>
                  <a:pt x="3896" y="640"/>
                </a:cubicBezTo>
                <a:cubicBezTo>
                  <a:pt x="3888" y="672"/>
                  <a:pt x="3336" y="616"/>
                  <a:pt x="3320" y="688"/>
                </a:cubicBezTo>
                <a:cubicBezTo>
                  <a:pt x="3304" y="760"/>
                  <a:pt x="3848" y="1040"/>
                  <a:pt x="3800" y="1072"/>
                </a:cubicBezTo>
                <a:cubicBezTo>
                  <a:pt x="3752" y="1104"/>
                  <a:pt x="3088" y="848"/>
                  <a:pt x="3032" y="880"/>
                </a:cubicBezTo>
                <a:cubicBezTo>
                  <a:pt x="2976" y="912"/>
                  <a:pt x="3520" y="1248"/>
                  <a:pt x="3464" y="1264"/>
                </a:cubicBezTo>
                <a:cubicBezTo>
                  <a:pt x="3408" y="1280"/>
                  <a:pt x="2872" y="960"/>
                  <a:pt x="2696" y="976"/>
                </a:cubicBezTo>
                <a:cubicBezTo>
                  <a:pt x="2520" y="992"/>
                  <a:pt x="2448" y="1120"/>
                  <a:pt x="2408" y="1360"/>
                </a:cubicBezTo>
                <a:cubicBezTo>
                  <a:pt x="2368" y="1600"/>
                  <a:pt x="2400" y="2200"/>
                  <a:pt x="2456" y="2416"/>
                </a:cubicBezTo>
                <a:cubicBezTo>
                  <a:pt x="2512" y="2632"/>
                  <a:pt x="2592" y="2584"/>
                  <a:pt x="2744" y="2656"/>
                </a:cubicBezTo>
                <a:cubicBezTo>
                  <a:pt x="2896" y="2728"/>
                  <a:pt x="3200" y="2840"/>
                  <a:pt x="3368" y="2848"/>
                </a:cubicBezTo>
                <a:cubicBezTo>
                  <a:pt x="3536" y="2856"/>
                  <a:pt x="3728" y="2696"/>
                  <a:pt x="3752" y="2704"/>
                </a:cubicBezTo>
                <a:cubicBezTo>
                  <a:pt x="3776" y="2712"/>
                  <a:pt x="3504" y="2816"/>
                  <a:pt x="3512" y="2896"/>
                </a:cubicBezTo>
                <a:cubicBezTo>
                  <a:pt x="3520" y="2976"/>
                  <a:pt x="3808" y="3112"/>
                  <a:pt x="3800" y="3184"/>
                </a:cubicBezTo>
                <a:cubicBezTo>
                  <a:pt x="3792" y="3256"/>
                  <a:pt x="3568" y="3336"/>
                  <a:pt x="3464" y="3328"/>
                </a:cubicBezTo>
                <a:cubicBezTo>
                  <a:pt x="3360" y="3320"/>
                  <a:pt x="3248" y="3144"/>
                  <a:pt x="3176" y="3136"/>
                </a:cubicBezTo>
                <a:cubicBezTo>
                  <a:pt x="3104" y="3128"/>
                  <a:pt x="3056" y="3288"/>
                  <a:pt x="3032" y="3280"/>
                </a:cubicBezTo>
                <a:cubicBezTo>
                  <a:pt x="3008" y="3272"/>
                  <a:pt x="3144" y="3160"/>
                  <a:pt x="3032" y="3088"/>
                </a:cubicBezTo>
                <a:cubicBezTo>
                  <a:pt x="2920" y="3016"/>
                  <a:pt x="2376" y="2768"/>
                  <a:pt x="2360" y="2848"/>
                </a:cubicBezTo>
                <a:cubicBezTo>
                  <a:pt x="2344" y="2928"/>
                  <a:pt x="2904" y="3440"/>
                  <a:pt x="2936" y="3568"/>
                </a:cubicBezTo>
                <a:cubicBezTo>
                  <a:pt x="2968" y="3696"/>
                  <a:pt x="2552" y="3608"/>
                  <a:pt x="2552" y="3616"/>
                </a:cubicBezTo>
              </a:path>
            </a:pathLst>
          </a:custGeom>
          <a:gradFill rotWithShape="1">
            <a:gsLst>
              <a:gs pos="0">
                <a:srgbClr val="5E7676"/>
              </a:gs>
              <a:gs pos="50000">
                <a:srgbClr val="CCFFFF"/>
              </a:gs>
              <a:gs pos="100000">
                <a:srgbClr val="5E7676"/>
              </a:gs>
            </a:gsLst>
            <a:lin ang="0" scaled="1"/>
          </a:gradFill>
          <a:ln w="9525">
            <a:solidFill>
              <a:schemeClr val="tx1"/>
            </a:solidFill>
            <a:round/>
            <a:headEnd/>
            <a:tailEnd/>
          </a:ln>
        </p:spPr>
        <p:txBody>
          <a:bodyPr/>
          <a:lstStyle/>
          <a:p>
            <a:endParaRPr lang="en-US"/>
          </a:p>
        </p:txBody>
      </p:sp>
      <p:sp>
        <p:nvSpPr>
          <p:cNvPr id="30723" name="Line 3"/>
          <p:cNvSpPr>
            <a:spLocks noChangeShapeType="1"/>
          </p:cNvSpPr>
          <p:nvPr/>
        </p:nvSpPr>
        <p:spPr bwMode="auto">
          <a:xfrm flipH="1">
            <a:off x="7315200" y="68580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4" name="Line 4"/>
          <p:cNvSpPr>
            <a:spLocks noChangeShapeType="1"/>
          </p:cNvSpPr>
          <p:nvPr/>
        </p:nvSpPr>
        <p:spPr bwMode="auto">
          <a:xfrm flipH="1">
            <a:off x="6781800" y="6858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25" name="Freeform 5"/>
          <p:cNvSpPr>
            <a:spLocks/>
          </p:cNvSpPr>
          <p:nvPr/>
        </p:nvSpPr>
        <p:spPr bwMode="auto">
          <a:xfrm>
            <a:off x="3124200" y="2324100"/>
            <a:ext cx="4521200" cy="4686300"/>
          </a:xfrm>
          <a:custGeom>
            <a:avLst/>
            <a:gdLst>
              <a:gd name="T0" fmla="*/ 2147483646 w 2848"/>
              <a:gd name="T1" fmla="*/ 0 h 2952"/>
              <a:gd name="T2" fmla="*/ 2147483646 w 2848"/>
              <a:gd name="T3" fmla="*/ 2147483646 h 2952"/>
              <a:gd name="T4" fmla="*/ 2147483646 w 2848"/>
              <a:gd name="T5" fmla="*/ 2147483646 h 2952"/>
              <a:gd name="T6" fmla="*/ 2147483646 w 2848"/>
              <a:gd name="T7" fmla="*/ 2147483646 h 2952"/>
              <a:gd name="T8" fmla="*/ 2147483646 w 2848"/>
              <a:gd name="T9" fmla="*/ 2147483646 h 2952"/>
              <a:gd name="T10" fmla="*/ 2147483646 w 2848"/>
              <a:gd name="T11" fmla="*/ 2147483646 h 2952"/>
              <a:gd name="T12" fmla="*/ 2147483646 w 2848"/>
              <a:gd name="T13" fmla="*/ 2147483646 h 2952"/>
              <a:gd name="T14" fmla="*/ 2147483646 w 2848"/>
              <a:gd name="T15" fmla="*/ 2147483646 h 2952"/>
              <a:gd name="T16" fmla="*/ 2147483646 w 2848"/>
              <a:gd name="T17" fmla="*/ 2147483646 h 2952"/>
              <a:gd name="T18" fmla="*/ 2147483646 w 2848"/>
              <a:gd name="T19" fmla="*/ 2147483646 h 2952"/>
              <a:gd name="T20" fmla="*/ 2147483646 w 2848"/>
              <a:gd name="T21" fmla="*/ 2147483646 h 2952"/>
              <a:gd name="T22" fmla="*/ 2147483646 w 2848"/>
              <a:gd name="T23" fmla="*/ 2147483646 h 2952"/>
              <a:gd name="T24" fmla="*/ 2147483646 w 2848"/>
              <a:gd name="T25" fmla="*/ 2147483646 h 2952"/>
              <a:gd name="T26" fmla="*/ 2147483646 w 2848"/>
              <a:gd name="T27" fmla="*/ 2147483646 h 2952"/>
              <a:gd name="T28" fmla="*/ 2147483646 w 2848"/>
              <a:gd name="T29" fmla="*/ 2147483646 h 2952"/>
              <a:gd name="T30" fmla="*/ 2147483646 w 2848"/>
              <a:gd name="T31" fmla="*/ 2147483646 h 2952"/>
              <a:gd name="T32" fmla="*/ 2147483646 w 2848"/>
              <a:gd name="T33" fmla="*/ 2147483646 h 2952"/>
              <a:gd name="T34" fmla="*/ 2147483646 w 2848"/>
              <a:gd name="T35" fmla="*/ 2147483646 h 2952"/>
              <a:gd name="T36" fmla="*/ 2147483646 w 2848"/>
              <a:gd name="T37" fmla="*/ 2147483646 h 2952"/>
              <a:gd name="T38" fmla="*/ 2147483646 w 2848"/>
              <a:gd name="T39" fmla="*/ 2147483646 h 2952"/>
              <a:gd name="T40" fmla="*/ 2147483646 w 2848"/>
              <a:gd name="T41" fmla="*/ 2147483646 h 2952"/>
              <a:gd name="T42" fmla="*/ 2147483646 w 2848"/>
              <a:gd name="T43" fmla="*/ 2147483646 h 2952"/>
              <a:gd name="T44" fmla="*/ 2147483646 w 2848"/>
              <a:gd name="T45" fmla="*/ 2147483646 h 2952"/>
              <a:gd name="T46" fmla="*/ 2147483646 w 2848"/>
              <a:gd name="T47" fmla="*/ 2147483646 h 2952"/>
              <a:gd name="T48" fmla="*/ 2147483646 w 2848"/>
              <a:gd name="T49" fmla="*/ 2147483646 h 2952"/>
              <a:gd name="T50" fmla="*/ 2147483646 w 2848"/>
              <a:gd name="T51" fmla="*/ 2147483646 h 2952"/>
              <a:gd name="T52" fmla="*/ 2147483646 w 2848"/>
              <a:gd name="T53" fmla="*/ 2147483646 h 2952"/>
              <a:gd name="T54" fmla="*/ 2147483646 w 2848"/>
              <a:gd name="T55" fmla="*/ 2147483646 h 2952"/>
              <a:gd name="T56" fmla="*/ 2147483646 w 2848"/>
              <a:gd name="T57" fmla="*/ 2147483646 h 2952"/>
              <a:gd name="T58" fmla="*/ 2147483646 w 2848"/>
              <a:gd name="T59" fmla="*/ 2147483646 h 29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48"/>
              <a:gd name="T91" fmla="*/ 0 h 2952"/>
              <a:gd name="T92" fmla="*/ 2848 w 2848"/>
              <a:gd name="T93" fmla="*/ 2952 h 29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48" h="2952">
                <a:moveTo>
                  <a:pt x="544" y="0"/>
                </a:moveTo>
                <a:cubicBezTo>
                  <a:pt x="692" y="16"/>
                  <a:pt x="840" y="32"/>
                  <a:pt x="976" y="96"/>
                </a:cubicBezTo>
                <a:cubicBezTo>
                  <a:pt x="1112" y="160"/>
                  <a:pt x="1264" y="256"/>
                  <a:pt x="1360" y="384"/>
                </a:cubicBezTo>
                <a:cubicBezTo>
                  <a:pt x="1456" y="512"/>
                  <a:pt x="1520" y="640"/>
                  <a:pt x="1552" y="864"/>
                </a:cubicBezTo>
                <a:cubicBezTo>
                  <a:pt x="1584" y="1088"/>
                  <a:pt x="1776" y="1520"/>
                  <a:pt x="1552" y="1728"/>
                </a:cubicBezTo>
                <a:cubicBezTo>
                  <a:pt x="1328" y="1936"/>
                  <a:pt x="416" y="1960"/>
                  <a:pt x="208" y="2112"/>
                </a:cubicBezTo>
                <a:cubicBezTo>
                  <a:pt x="0" y="2264"/>
                  <a:pt x="232" y="2600"/>
                  <a:pt x="304" y="2640"/>
                </a:cubicBezTo>
                <a:cubicBezTo>
                  <a:pt x="376" y="2680"/>
                  <a:pt x="568" y="2368"/>
                  <a:pt x="640" y="2352"/>
                </a:cubicBezTo>
                <a:cubicBezTo>
                  <a:pt x="712" y="2336"/>
                  <a:pt x="712" y="2552"/>
                  <a:pt x="736" y="2544"/>
                </a:cubicBezTo>
                <a:cubicBezTo>
                  <a:pt x="760" y="2536"/>
                  <a:pt x="648" y="2392"/>
                  <a:pt x="784" y="2304"/>
                </a:cubicBezTo>
                <a:cubicBezTo>
                  <a:pt x="920" y="2216"/>
                  <a:pt x="1544" y="1952"/>
                  <a:pt x="1552" y="2016"/>
                </a:cubicBezTo>
                <a:cubicBezTo>
                  <a:pt x="1560" y="2080"/>
                  <a:pt x="880" y="2560"/>
                  <a:pt x="832" y="2688"/>
                </a:cubicBezTo>
                <a:cubicBezTo>
                  <a:pt x="784" y="2816"/>
                  <a:pt x="1160" y="2832"/>
                  <a:pt x="1264" y="2784"/>
                </a:cubicBezTo>
                <a:cubicBezTo>
                  <a:pt x="1368" y="2736"/>
                  <a:pt x="1416" y="2424"/>
                  <a:pt x="1456" y="2400"/>
                </a:cubicBezTo>
                <a:cubicBezTo>
                  <a:pt x="1496" y="2376"/>
                  <a:pt x="1488" y="2656"/>
                  <a:pt x="1504" y="2640"/>
                </a:cubicBezTo>
                <a:cubicBezTo>
                  <a:pt x="1520" y="2624"/>
                  <a:pt x="1488" y="2432"/>
                  <a:pt x="1552" y="2304"/>
                </a:cubicBezTo>
                <a:cubicBezTo>
                  <a:pt x="1616" y="2176"/>
                  <a:pt x="1848" y="1872"/>
                  <a:pt x="1888" y="1872"/>
                </a:cubicBezTo>
                <a:cubicBezTo>
                  <a:pt x="1928" y="1872"/>
                  <a:pt x="1816" y="2176"/>
                  <a:pt x="1792" y="2304"/>
                </a:cubicBezTo>
                <a:cubicBezTo>
                  <a:pt x="1768" y="2432"/>
                  <a:pt x="1728" y="2608"/>
                  <a:pt x="1744" y="2640"/>
                </a:cubicBezTo>
                <a:cubicBezTo>
                  <a:pt x="1760" y="2672"/>
                  <a:pt x="1864" y="2472"/>
                  <a:pt x="1888" y="2496"/>
                </a:cubicBezTo>
                <a:cubicBezTo>
                  <a:pt x="1912" y="2520"/>
                  <a:pt x="1848" y="2736"/>
                  <a:pt x="1888" y="2784"/>
                </a:cubicBezTo>
                <a:cubicBezTo>
                  <a:pt x="1928" y="2832"/>
                  <a:pt x="2088" y="2952"/>
                  <a:pt x="2128" y="2784"/>
                </a:cubicBezTo>
                <a:cubicBezTo>
                  <a:pt x="2168" y="2616"/>
                  <a:pt x="2096" y="1832"/>
                  <a:pt x="2128" y="1776"/>
                </a:cubicBezTo>
                <a:cubicBezTo>
                  <a:pt x="2160" y="1720"/>
                  <a:pt x="2312" y="2328"/>
                  <a:pt x="2320" y="2448"/>
                </a:cubicBezTo>
                <a:cubicBezTo>
                  <a:pt x="2328" y="2568"/>
                  <a:pt x="2184" y="2472"/>
                  <a:pt x="2176" y="2496"/>
                </a:cubicBezTo>
                <a:cubicBezTo>
                  <a:pt x="2168" y="2520"/>
                  <a:pt x="2240" y="2568"/>
                  <a:pt x="2272" y="2592"/>
                </a:cubicBezTo>
                <a:cubicBezTo>
                  <a:pt x="2304" y="2616"/>
                  <a:pt x="2336" y="2600"/>
                  <a:pt x="2368" y="2640"/>
                </a:cubicBezTo>
                <a:cubicBezTo>
                  <a:pt x="2400" y="2680"/>
                  <a:pt x="2400" y="2800"/>
                  <a:pt x="2464" y="2832"/>
                </a:cubicBezTo>
                <a:cubicBezTo>
                  <a:pt x="2528" y="2864"/>
                  <a:pt x="2688" y="2840"/>
                  <a:pt x="2752" y="2832"/>
                </a:cubicBezTo>
                <a:cubicBezTo>
                  <a:pt x="2816" y="2824"/>
                  <a:pt x="2832" y="2804"/>
                  <a:pt x="2848" y="2784"/>
                </a:cubicBezTo>
              </a:path>
            </a:pathLst>
          </a:custGeom>
          <a:gradFill rotWithShape="1">
            <a:gsLst>
              <a:gs pos="0">
                <a:srgbClr val="5E7676"/>
              </a:gs>
              <a:gs pos="50000">
                <a:srgbClr val="CCFFFF"/>
              </a:gs>
              <a:gs pos="100000">
                <a:srgbClr val="5E7676"/>
              </a:gs>
            </a:gsLst>
            <a:lin ang="0" scaled="1"/>
          </a:gradFill>
          <a:ln w="9525">
            <a:solidFill>
              <a:schemeClr val="tx1"/>
            </a:solidFill>
            <a:round/>
            <a:headEnd/>
            <a:tailEnd/>
          </a:ln>
        </p:spPr>
        <p:txBody>
          <a:bodyPr/>
          <a:lstStyle/>
          <a:p>
            <a:endParaRPr lang="en-US"/>
          </a:p>
        </p:txBody>
      </p:sp>
      <p:sp>
        <p:nvSpPr>
          <p:cNvPr id="30726" name="Oval 6"/>
          <p:cNvSpPr>
            <a:spLocks noChangeArrowheads="1"/>
          </p:cNvSpPr>
          <p:nvPr/>
        </p:nvSpPr>
        <p:spPr bwMode="auto">
          <a:xfrm>
            <a:off x="1600200" y="1371600"/>
            <a:ext cx="1676400" cy="1066800"/>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27" name="Oval 7"/>
          <p:cNvSpPr>
            <a:spLocks noChangeArrowheads="1"/>
          </p:cNvSpPr>
          <p:nvPr/>
        </p:nvSpPr>
        <p:spPr bwMode="auto">
          <a:xfrm>
            <a:off x="6324600" y="0"/>
            <a:ext cx="1600200" cy="1066800"/>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28" name="Oval 8"/>
          <p:cNvSpPr>
            <a:spLocks noChangeArrowheads="1"/>
          </p:cNvSpPr>
          <p:nvPr/>
        </p:nvSpPr>
        <p:spPr bwMode="auto">
          <a:xfrm>
            <a:off x="9372600" y="1295400"/>
            <a:ext cx="1600200" cy="1066800"/>
          </a:xfrm>
          <a:prstGeom prst="ellipse">
            <a:avLst/>
          </a:prstGeom>
          <a:solidFill>
            <a:srgbClr val="33CC33"/>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29" name="Text Box 9"/>
          <p:cNvSpPr txBox="1">
            <a:spLocks noChangeArrowheads="1"/>
          </p:cNvSpPr>
          <p:nvPr/>
        </p:nvSpPr>
        <p:spPr bwMode="auto">
          <a:xfrm>
            <a:off x="3048000" y="4800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400">
              <a:latin typeface="Times New Roman" panose="02020603050405020304" pitchFamily="18" charset="0"/>
              <a:cs typeface="Arial" panose="020B0604020202020204" pitchFamily="34" charset="0"/>
            </a:endParaRPr>
          </a:p>
        </p:txBody>
      </p:sp>
      <p:sp>
        <p:nvSpPr>
          <p:cNvPr id="30730" name="Freeform 10"/>
          <p:cNvSpPr>
            <a:spLocks/>
          </p:cNvSpPr>
          <p:nvPr/>
        </p:nvSpPr>
        <p:spPr bwMode="auto">
          <a:xfrm>
            <a:off x="3784600" y="2133600"/>
            <a:ext cx="2133600" cy="2844800"/>
          </a:xfrm>
          <a:custGeom>
            <a:avLst/>
            <a:gdLst>
              <a:gd name="T0" fmla="*/ 2147483646 w 1344"/>
              <a:gd name="T1" fmla="*/ 2147483646 h 1792"/>
              <a:gd name="T2" fmla="*/ 2147483646 w 1344"/>
              <a:gd name="T3" fmla="*/ 2147483646 h 1792"/>
              <a:gd name="T4" fmla="*/ 2147483646 w 1344"/>
              <a:gd name="T5" fmla="*/ 2147483646 h 1792"/>
              <a:gd name="T6" fmla="*/ 2147483646 w 1344"/>
              <a:gd name="T7" fmla="*/ 2147483646 h 1792"/>
              <a:gd name="T8" fmla="*/ 2147483646 w 1344"/>
              <a:gd name="T9" fmla="*/ 2147483646 h 1792"/>
              <a:gd name="T10" fmla="*/ 2147483646 w 1344"/>
              <a:gd name="T11" fmla="*/ 2147483646 h 1792"/>
              <a:gd name="T12" fmla="*/ 2147483646 w 1344"/>
              <a:gd name="T13" fmla="*/ 2147483646 h 1792"/>
              <a:gd name="T14" fmla="*/ 2147483646 w 1344"/>
              <a:gd name="T15" fmla="*/ 2147483646 h 1792"/>
              <a:gd name="T16" fmla="*/ 2147483646 w 1344"/>
              <a:gd name="T17" fmla="*/ 2147483646 h 17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4"/>
              <a:gd name="T28" fmla="*/ 0 h 1792"/>
              <a:gd name="T29" fmla="*/ 1344 w 1344"/>
              <a:gd name="T30" fmla="*/ 1792 h 17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4" h="1792">
                <a:moveTo>
                  <a:pt x="160" y="144"/>
                </a:moveTo>
                <a:cubicBezTo>
                  <a:pt x="200" y="136"/>
                  <a:pt x="320" y="168"/>
                  <a:pt x="400" y="192"/>
                </a:cubicBezTo>
                <a:cubicBezTo>
                  <a:pt x="480" y="216"/>
                  <a:pt x="576" y="248"/>
                  <a:pt x="640" y="288"/>
                </a:cubicBezTo>
                <a:cubicBezTo>
                  <a:pt x="704" y="328"/>
                  <a:pt x="728" y="376"/>
                  <a:pt x="784" y="432"/>
                </a:cubicBezTo>
                <a:cubicBezTo>
                  <a:pt x="840" y="488"/>
                  <a:pt x="904" y="448"/>
                  <a:pt x="976" y="624"/>
                </a:cubicBezTo>
                <a:cubicBezTo>
                  <a:pt x="1048" y="800"/>
                  <a:pt x="1184" y="1328"/>
                  <a:pt x="1216" y="1488"/>
                </a:cubicBezTo>
                <a:cubicBezTo>
                  <a:pt x="1248" y="1648"/>
                  <a:pt x="1344" y="1792"/>
                  <a:pt x="1168" y="1584"/>
                </a:cubicBezTo>
                <a:cubicBezTo>
                  <a:pt x="992" y="1376"/>
                  <a:pt x="320" y="480"/>
                  <a:pt x="160" y="240"/>
                </a:cubicBezTo>
                <a:cubicBezTo>
                  <a:pt x="0" y="0"/>
                  <a:pt x="120" y="152"/>
                  <a:pt x="160" y="1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0731" name="Group 11"/>
          <p:cNvGrpSpPr>
            <a:grpSpLocks/>
          </p:cNvGrpSpPr>
          <p:nvPr/>
        </p:nvGrpSpPr>
        <p:grpSpPr bwMode="auto">
          <a:xfrm>
            <a:off x="2438400" y="304800"/>
            <a:ext cx="8229600" cy="4724400"/>
            <a:chOff x="576" y="192"/>
            <a:chExt cx="5184" cy="2976"/>
          </a:xfrm>
        </p:grpSpPr>
        <p:sp>
          <p:nvSpPr>
            <p:cNvPr id="30735" name="Line 12"/>
            <p:cNvSpPr>
              <a:spLocks noChangeShapeType="1"/>
            </p:cNvSpPr>
            <p:nvPr/>
          </p:nvSpPr>
          <p:spPr bwMode="auto">
            <a:xfrm flipV="1">
              <a:off x="768" y="3120"/>
              <a:ext cx="4752" cy="4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736" name="Oval 13"/>
            <p:cNvSpPr>
              <a:spLocks noChangeArrowheads="1"/>
            </p:cNvSpPr>
            <p:nvPr/>
          </p:nvSpPr>
          <p:spPr bwMode="auto">
            <a:xfrm>
              <a:off x="720" y="192"/>
              <a:ext cx="1056" cy="672"/>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37" name="Oval 14"/>
            <p:cNvSpPr>
              <a:spLocks noChangeArrowheads="1"/>
            </p:cNvSpPr>
            <p:nvPr/>
          </p:nvSpPr>
          <p:spPr bwMode="auto">
            <a:xfrm>
              <a:off x="1920" y="192"/>
              <a:ext cx="1008" cy="672"/>
            </a:xfrm>
            <a:prstGeom prst="ellipse">
              <a:avLst/>
            </a:prstGeom>
            <a:solidFill>
              <a:srgbClr val="339966"/>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38" name="Oval 15"/>
            <p:cNvSpPr>
              <a:spLocks noChangeArrowheads="1"/>
            </p:cNvSpPr>
            <p:nvPr/>
          </p:nvSpPr>
          <p:spPr bwMode="auto">
            <a:xfrm>
              <a:off x="576" y="1440"/>
              <a:ext cx="1056" cy="672"/>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39" name="Oval 16"/>
            <p:cNvSpPr>
              <a:spLocks noChangeArrowheads="1"/>
            </p:cNvSpPr>
            <p:nvPr/>
          </p:nvSpPr>
          <p:spPr bwMode="auto">
            <a:xfrm>
              <a:off x="4416" y="192"/>
              <a:ext cx="1008" cy="672"/>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40" name="Oval 17"/>
            <p:cNvSpPr>
              <a:spLocks noChangeArrowheads="1"/>
            </p:cNvSpPr>
            <p:nvPr/>
          </p:nvSpPr>
          <p:spPr bwMode="auto">
            <a:xfrm>
              <a:off x="4752" y="1536"/>
              <a:ext cx="1008" cy="672"/>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41" name="Oval 18"/>
            <p:cNvSpPr>
              <a:spLocks noChangeArrowheads="1"/>
            </p:cNvSpPr>
            <p:nvPr/>
          </p:nvSpPr>
          <p:spPr bwMode="auto">
            <a:xfrm>
              <a:off x="3792" y="1776"/>
              <a:ext cx="1008" cy="672"/>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99"/>
                </a:solidFill>
                <a:latin typeface="Times New Roman" panose="02020603050405020304" pitchFamily="18" charset="0"/>
              </a:endParaRPr>
            </a:p>
          </p:txBody>
        </p:sp>
        <p:sp>
          <p:nvSpPr>
            <p:cNvPr id="30742" name="Freeform 19"/>
            <p:cNvSpPr>
              <a:spLocks/>
            </p:cNvSpPr>
            <p:nvPr/>
          </p:nvSpPr>
          <p:spPr bwMode="auto">
            <a:xfrm>
              <a:off x="1416" y="1216"/>
              <a:ext cx="1440" cy="1832"/>
            </a:xfrm>
            <a:custGeom>
              <a:avLst/>
              <a:gdLst>
                <a:gd name="T0" fmla="*/ 168 w 1440"/>
                <a:gd name="T1" fmla="*/ 224 h 1832"/>
                <a:gd name="T2" fmla="*/ 264 w 1440"/>
                <a:gd name="T3" fmla="*/ 272 h 1832"/>
                <a:gd name="T4" fmla="*/ 504 w 1440"/>
                <a:gd name="T5" fmla="*/ 320 h 1832"/>
                <a:gd name="T6" fmla="*/ 744 w 1440"/>
                <a:gd name="T7" fmla="*/ 464 h 1832"/>
                <a:gd name="T8" fmla="*/ 984 w 1440"/>
                <a:gd name="T9" fmla="*/ 656 h 1832"/>
                <a:gd name="T10" fmla="*/ 1176 w 1440"/>
                <a:gd name="T11" fmla="*/ 1136 h 1832"/>
                <a:gd name="T12" fmla="*/ 1224 w 1440"/>
                <a:gd name="T13" fmla="*/ 1520 h 1832"/>
                <a:gd name="T14" fmla="*/ 1272 w 1440"/>
                <a:gd name="T15" fmla="*/ 1616 h 1832"/>
                <a:gd name="T16" fmla="*/ 168 w 1440"/>
                <a:gd name="T17" fmla="*/ 224 h 18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0"/>
                <a:gd name="T28" fmla="*/ 0 h 1832"/>
                <a:gd name="T29" fmla="*/ 1440 w 1440"/>
                <a:gd name="T30" fmla="*/ 1832 h 18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0" h="1832">
                  <a:moveTo>
                    <a:pt x="168" y="224"/>
                  </a:moveTo>
                  <a:cubicBezTo>
                    <a:pt x="0" y="0"/>
                    <a:pt x="208" y="256"/>
                    <a:pt x="264" y="272"/>
                  </a:cubicBezTo>
                  <a:cubicBezTo>
                    <a:pt x="320" y="288"/>
                    <a:pt x="424" y="288"/>
                    <a:pt x="504" y="320"/>
                  </a:cubicBezTo>
                  <a:cubicBezTo>
                    <a:pt x="584" y="352"/>
                    <a:pt x="664" y="408"/>
                    <a:pt x="744" y="464"/>
                  </a:cubicBezTo>
                  <a:cubicBezTo>
                    <a:pt x="824" y="520"/>
                    <a:pt x="912" y="544"/>
                    <a:pt x="984" y="656"/>
                  </a:cubicBezTo>
                  <a:cubicBezTo>
                    <a:pt x="1056" y="768"/>
                    <a:pt x="1136" y="992"/>
                    <a:pt x="1176" y="1136"/>
                  </a:cubicBezTo>
                  <a:cubicBezTo>
                    <a:pt x="1216" y="1280"/>
                    <a:pt x="1208" y="1440"/>
                    <a:pt x="1224" y="1520"/>
                  </a:cubicBezTo>
                  <a:cubicBezTo>
                    <a:pt x="1240" y="1600"/>
                    <a:pt x="1440" y="1832"/>
                    <a:pt x="1272" y="1616"/>
                  </a:cubicBezTo>
                  <a:cubicBezTo>
                    <a:pt x="1104" y="1400"/>
                    <a:pt x="336" y="448"/>
                    <a:pt x="168" y="22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0732" name="Text Box 20"/>
          <p:cNvSpPr txBox="1">
            <a:spLocks noChangeArrowheads="1"/>
          </p:cNvSpPr>
          <p:nvPr/>
        </p:nvSpPr>
        <p:spPr bwMode="auto">
          <a:xfrm>
            <a:off x="5867400" y="2743200"/>
            <a:ext cx="1066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400" b="1">
              <a:solidFill>
                <a:srgbClr val="FF3300"/>
              </a:solidFill>
              <a:latin typeface="Times New Roman" panose="02020603050405020304" pitchFamily="18" charset="0"/>
              <a:cs typeface="Arial" panose="020B0604020202020204" pitchFamily="34" charset="0"/>
            </a:endParaRPr>
          </a:p>
          <a:p>
            <a:pPr eaLnBrk="1" hangingPunct="1">
              <a:spcBef>
                <a:spcPct val="50000"/>
              </a:spcBef>
              <a:buFontTx/>
              <a:buNone/>
            </a:pPr>
            <a:r>
              <a:rPr lang="en-US" altLang="en-US" sz="2400" b="1">
                <a:solidFill>
                  <a:srgbClr val="FF3300"/>
                </a:solidFill>
                <a:latin typeface="Times New Roman" panose="02020603050405020304" pitchFamily="18" charset="0"/>
                <a:cs typeface="Arial" panose="020B0604020202020204" pitchFamily="34" charset="0"/>
              </a:rPr>
              <a:t>HÒA</a:t>
            </a:r>
          </a:p>
          <a:p>
            <a:pPr eaLnBrk="1" hangingPunct="1">
              <a:spcBef>
                <a:spcPct val="50000"/>
              </a:spcBef>
              <a:buFontTx/>
              <a:buNone/>
            </a:pPr>
            <a:r>
              <a:rPr lang="en-US" altLang="en-US" sz="2400" b="1">
                <a:solidFill>
                  <a:srgbClr val="FF3300"/>
                </a:solidFill>
                <a:latin typeface="Times New Roman" panose="02020603050405020304" pitchFamily="18" charset="0"/>
                <a:cs typeface="Arial" panose="020B0604020202020204" pitchFamily="34" charset="0"/>
              </a:rPr>
              <a:t>BÌNH</a:t>
            </a:r>
          </a:p>
          <a:p>
            <a:pPr eaLnBrk="1" hangingPunct="1">
              <a:spcBef>
                <a:spcPct val="50000"/>
              </a:spcBef>
              <a:buFontTx/>
              <a:buNone/>
            </a:pPr>
            <a:endParaRPr lang="en-US" altLang="en-US" sz="2400" b="1">
              <a:solidFill>
                <a:srgbClr val="FF3300"/>
              </a:solidFill>
              <a:latin typeface="Times New Roman" panose="02020603050405020304" pitchFamily="18" charset="0"/>
              <a:cs typeface="Arial" panose="020B0604020202020204" pitchFamily="34" charset="0"/>
            </a:endParaRPr>
          </a:p>
        </p:txBody>
      </p:sp>
      <p:sp>
        <p:nvSpPr>
          <p:cNvPr id="16406" name="AutoShape 22"/>
          <p:cNvSpPr>
            <a:spLocks noChangeArrowheads="1"/>
          </p:cNvSpPr>
          <p:nvPr/>
        </p:nvSpPr>
        <p:spPr bwMode="auto">
          <a:xfrm>
            <a:off x="1219200" y="4191000"/>
            <a:ext cx="4343400" cy="2667000"/>
          </a:xfrm>
          <a:prstGeom prst="cloudCallout">
            <a:avLst>
              <a:gd name="adj1" fmla="val -50940"/>
              <a:gd name="adj2" fmla="val -15301"/>
            </a:avLst>
          </a:prstGeom>
          <a:gradFill rotWithShape="1">
            <a:gsLst>
              <a:gs pos="0">
                <a:srgbClr val="CCFF33"/>
              </a:gs>
              <a:gs pos="100000">
                <a:srgbClr val="FFCCFF"/>
              </a:gs>
            </a:gsLst>
            <a:lin ang="5400000" scaled="1"/>
          </a:gra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Char char="-"/>
            </a:pPr>
            <a:r>
              <a:rPr lang="vi-VN" altLang="en-US" sz="2000" b="1" i="1">
                <a:solidFill>
                  <a:srgbClr val="663300"/>
                </a:solidFill>
                <a:latin typeface="Times New Roman" panose="02020603050405020304" pitchFamily="18" charset="0"/>
              </a:rPr>
              <a:t>Rễ cây là những hành động, việc làm bào vệ hòa bình, chống chiến tranh, cách ứng xử thể hiện tình yêu hòa bình trong sinh hoạt hàng ngày.</a:t>
            </a:r>
            <a:endParaRPr lang="en-US" altLang="en-US" sz="2000" b="1" i="1">
              <a:solidFill>
                <a:srgbClr val="663300"/>
              </a:solidFill>
              <a:latin typeface="Times New Roman" panose="02020603050405020304" pitchFamily="18" charset="0"/>
            </a:endParaRPr>
          </a:p>
        </p:txBody>
      </p:sp>
      <p:sp>
        <p:nvSpPr>
          <p:cNvPr id="16407" name="AutoShape 23"/>
          <p:cNvSpPr>
            <a:spLocks noChangeArrowheads="1"/>
          </p:cNvSpPr>
          <p:nvPr/>
        </p:nvSpPr>
        <p:spPr bwMode="auto">
          <a:xfrm>
            <a:off x="7097485" y="0"/>
            <a:ext cx="5486400" cy="2057400"/>
          </a:xfrm>
          <a:prstGeom prst="cloudCallout">
            <a:avLst>
              <a:gd name="adj1" fmla="val -45255"/>
              <a:gd name="adj2" fmla="val -9028"/>
            </a:avLst>
          </a:prstGeom>
          <a:gradFill rotWithShape="1">
            <a:gsLst>
              <a:gs pos="0">
                <a:srgbClr val="CCFF33"/>
              </a:gs>
              <a:gs pos="100000">
                <a:srgbClr val="FFCCFF"/>
              </a:gs>
            </a:gsLst>
            <a:lin ang="5400000" scaled="1"/>
          </a:gra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Char char="-"/>
            </a:pPr>
            <a:r>
              <a:rPr lang="vi-VN" altLang="en-US" sz="2000" b="1" i="1">
                <a:solidFill>
                  <a:srgbClr val="000099"/>
                </a:solidFill>
                <a:latin typeface="Times New Roman" panose="02020603050405020304" pitchFamily="18" charset="0"/>
              </a:rPr>
              <a:t>Hoa, quả, lá trên cây là những điều tốt đẹp mà hòa bình mang lại cho trẻ em nói riêng, mọi người nói chung</a:t>
            </a:r>
            <a:r>
              <a:rPr lang="en-US" altLang="en-US" sz="2000" b="1" i="1">
                <a:solidFill>
                  <a:srgbClr val="000099"/>
                </a:solidFill>
                <a:latin typeface="Times New Roman" panose="02020603050405020304" pitchFamily="18" charset="0"/>
              </a:rPr>
              <a:t>.</a:t>
            </a:r>
          </a:p>
          <a:p>
            <a:pPr eaLnBrk="1" hangingPunct="1">
              <a:spcBef>
                <a:spcPct val="0"/>
              </a:spcBef>
              <a:buFontTx/>
              <a:buNone/>
            </a:pPr>
            <a:endParaRPr lang="en-US" altLang="en-US" sz="2800" b="1" i="1">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1612523997"/>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406"/>
                                        </p:tgtEl>
                                        <p:attrNameLst>
                                          <p:attrName>style.visibility</p:attrName>
                                        </p:attrNameLst>
                                      </p:cBhvr>
                                      <p:to>
                                        <p:strVal val="visible"/>
                                      </p:to>
                                    </p:set>
                                    <p:animEffect transition="in" filter="strips(downRight)">
                                      <p:cBhvr>
                                        <p:cTn id="7" dur="500"/>
                                        <p:tgtEl>
                                          <p:spTgt spid="164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6407"/>
                                        </p:tgtEl>
                                        <p:attrNameLst>
                                          <p:attrName>style.visibility</p:attrName>
                                        </p:attrNameLst>
                                      </p:cBhvr>
                                      <p:to>
                                        <p:strVal val="visible"/>
                                      </p:to>
                                    </p:set>
                                    <p:animEffect transition="in" filter="strips(downRight)">
                                      <p:cBhvr>
                                        <p:cTn id="12" dur="500"/>
                                        <p:tgtEl>
                                          <p:spTgt spid="16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06" grpId="0" animBg="1"/>
      <p:bldP spid="164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Freeform 2"/>
          <p:cNvSpPr>
            <a:spLocks/>
          </p:cNvSpPr>
          <p:nvPr/>
        </p:nvSpPr>
        <p:spPr bwMode="auto">
          <a:xfrm>
            <a:off x="3276600" y="990600"/>
            <a:ext cx="6197600" cy="5867400"/>
          </a:xfrm>
          <a:custGeom>
            <a:avLst/>
            <a:gdLst>
              <a:gd name="T0" fmla="*/ 850900 w 3904"/>
              <a:gd name="T1" fmla="*/ 1320800 h 3696"/>
              <a:gd name="T2" fmla="*/ 88900 w 3904"/>
              <a:gd name="T3" fmla="*/ 1320800 h 3696"/>
              <a:gd name="T4" fmla="*/ 546100 w 3904"/>
              <a:gd name="T5" fmla="*/ 1092200 h 3696"/>
              <a:gd name="T6" fmla="*/ 12700 w 3904"/>
              <a:gd name="T7" fmla="*/ 863600 h 3696"/>
              <a:gd name="T8" fmla="*/ 622300 w 3904"/>
              <a:gd name="T9" fmla="*/ 863600 h 3696"/>
              <a:gd name="T10" fmla="*/ 393700 w 3904"/>
              <a:gd name="T11" fmla="*/ 330200 h 3696"/>
              <a:gd name="T12" fmla="*/ 1155700 w 3904"/>
              <a:gd name="T13" fmla="*/ 711200 h 3696"/>
              <a:gd name="T14" fmla="*/ 1460500 w 3904"/>
              <a:gd name="T15" fmla="*/ 177800 h 3696"/>
              <a:gd name="T16" fmla="*/ 1536700 w 3904"/>
              <a:gd name="T17" fmla="*/ 1016000 h 3696"/>
              <a:gd name="T18" fmla="*/ 2603500 w 3904"/>
              <a:gd name="T19" fmla="*/ 1092200 h 3696"/>
              <a:gd name="T20" fmla="*/ 2832100 w 3904"/>
              <a:gd name="T21" fmla="*/ 2006600 h 3696"/>
              <a:gd name="T22" fmla="*/ 3517900 w 3904"/>
              <a:gd name="T23" fmla="*/ 939800 h 3696"/>
              <a:gd name="T24" fmla="*/ 4508500 w 3904"/>
              <a:gd name="T25" fmla="*/ 787400 h 3696"/>
              <a:gd name="T26" fmla="*/ 4203700 w 3904"/>
              <a:gd name="T27" fmla="*/ 25400 h 3696"/>
              <a:gd name="T28" fmla="*/ 4813300 w 3904"/>
              <a:gd name="T29" fmla="*/ 635000 h 3696"/>
              <a:gd name="T30" fmla="*/ 5880100 w 3904"/>
              <a:gd name="T31" fmla="*/ 25400 h 3696"/>
              <a:gd name="T32" fmla="*/ 5346700 w 3904"/>
              <a:gd name="T33" fmla="*/ 787400 h 3696"/>
              <a:gd name="T34" fmla="*/ 6184900 w 3904"/>
              <a:gd name="T35" fmla="*/ 1016000 h 3696"/>
              <a:gd name="T36" fmla="*/ 5270500 w 3904"/>
              <a:gd name="T37" fmla="*/ 1092200 h 3696"/>
              <a:gd name="T38" fmla="*/ 6032500 w 3904"/>
              <a:gd name="T39" fmla="*/ 1701800 h 3696"/>
              <a:gd name="T40" fmla="*/ 4813300 w 3904"/>
              <a:gd name="T41" fmla="*/ 1397000 h 3696"/>
              <a:gd name="T42" fmla="*/ 5499100 w 3904"/>
              <a:gd name="T43" fmla="*/ 2006600 h 3696"/>
              <a:gd name="T44" fmla="*/ 4279900 w 3904"/>
              <a:gd name="T45" fmla="*/ 1549400 h 3696"/>
              <a:gd name="T46" fmla="*/ 3822700 w 3904"/>
              <a:gd name="T47" fmla="*/ 2159000 h 3696"/>
              <a:gd name="T48" fmla="*/ 3898900 w 3904"/>
              <a:gd name="T49" fmla="*/ 3835400 h 3696"/>
              <a:gd name="T50" fmla="*/ 4356100 w 3904"/>
              <a:gd name="T51" fmla="*/ 4216400 h 3696"/>
              <a:gd name="T52" fmla="*/ 5346700 w 3904"/>
              <a:gd name="T53" fmla="*/ 4521200 h 3696"/>
              <a:gd name="T54" fmla="*/ 5956300 w 3904"/>
              <a:gd name="T55" fmla="*/ 4292600 h 3696"/>
              <a:gd name="T56" fmla="*/ 5575300 w 3904"/>
              <a:gd name="T57" fmla="*/ 4597400 h 3696"/>
              <a:gd name="T58" fmla="*/ 6032500 w 3904"/>
              <a:gd name="T59" fmla="*/ 5054600 h 3696"/>
              <a:gd name="T60" fmla="*/ 5499100 w 3904"/>
              <a:gd name="T61" fmla="*/ 5283200 h 3696"/>
              <a:gd name="T62" fmla="*/ 5041900 w 3904"/>
              <a:gd name="T63" fmla="*/ 4978400 h 3696"/>
              <a:gd name="T64" fmla="*/ 4813300 w 3904"/>
              <a:gd name="T65" fmla="*/ 5207000 h 3696"/>
              <a:gd name="T66" fmla="*/ 4813300 w 3904"/>
              <a:gd name="T67" fmla="*/ 4902200 h 3696"/>
              <a:gd name="T68" fmla="*/ 3746500 w 3904"/>
              <a:gd name="T69" fmla="*/ 4521200 h 3696"/>
              <a:gd name="T70" fmla="*/ 4660900 w 3904"/>
              <a:gd name="T71" fmla="*/ 5664200 h 3696"/>
              <a:gd name="T72" fmla="*/ 4051300 w 3904"/>
              <a:gd name="T73" fmla="*/ 5740400 h 36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04"/>
              <a:gd name="T112" fmla="*/ 0 h 3696"/>
              <a:gd name="T113" fmla="*/ 3904 w 3904"/>
              <a:gd name="T114" fmla="*/ 3696 h 36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04" h="3696">
                <a:moveTo>
                  <a:pt x="536" y="832"/>
                </a:moveTo>
                <a:cubicBezTo>
                  <a:pt x="312" y="844"/>
                  <a:pt x="88" y="856"/>
                  <a:pt x="56" y="832"/>
                </a:cubicBezTo>
                <a:cubicBezTo>
                  <a:pt x="24" y="808"/>
                  <a:pt x="352" y="736"/>
                  <a:pt x="344" y="688"/>
                </a:cubicBezTo>
                <a:cubicBezTo>
                  <a:pt x="336" y="640"/>
                  <a:pt x="0" y="568"/>
                  <a:pt x="8" y="544"/>
                </a:cubicBezTo>
                <a:cubicBezTo>
                  <a:pt x="16" y="520"/>
                  <a:pt x="352" y="600"/>
                  <a:pt x="392" y="544"/>
                </a:cubicBezTo>
                <a:cubicBezTo>
                  <a:pt x="432" y="488"/>
                  <a:pt x="192" y="224"/>
                  <a:pt x="248" y="208"/>
                </a:cubicBezTo>
                <a:cubicBezTo>
                  <a:pt x="304" y="192"/>
                  <a:pt x="616" y="464"/>
                  <a:pt x="728" y="448"/>
                </a:cubicBezTo>
                <a:cubicBezTo>
                  <a:pt x="840" y="432"/>
                  <a:pt x="880" y="80"/>
                  <a:pt x="920" y="112"/>
                </a:cubicBezTo>
                <a:cubicBezTo>
                  <a:pt x="960" y="144"/>
                  <a:pt x="848" y="544"/>
                  <a:pt x="968" y="640"/>
                </a:cubicBezTo>
                <a:cubicBezTo>
                  <a:pt x="1088" y="736"/>
                  <a:pt x="1504" y="584"/>
                  <a:pt x="1640" y="688"/>
                </a:cubicBezTo>
                <a:cubicBezTo>
                  <a:pt x="1776" y="792"/>
                  <a:pt x="1688" y="1280"/>
                  <a:pt x="1784" y="1264"/>
                </a:cubicBezTo>
                <a:cubicBezTo>
                  <a:pt x="1880" y="1248"/>
                  <a:pt x="2040" y="720"/>
                  <a:pt x="2216" y="592"/>
                </a:cubicBezTo>
                <a:cubicBezTo>
                  <a:pt x="2392" y="464"/>
                  <a:pt x="2768" y="592"/>
                  <a:pt x="2840" y="496"/>
                </a:cubicBezTo>
                <a:cubicBezTo>
                  <a:pt x="2912" y="400"/>
                  <a:pt x="2616" y="32"/>
                  <a:pt x="2648" y="16"/>
                </a:cubicBezTo>
                <a:cubicBezTo>
                  <a:pt x="2680" y="0"/>
                  <a:pt x="2856" y="400"/>
                  <a:pt x="3032" y="400"/>
                </a:cubicBezTo>
                <a:cubicBezTo>
                  <a:pt x="3208" y="400"/>
                  <a:pt x="3648" y="0"/>
                  <a:pt x="3704" y="16"/>
                </a:cubicBezTo>
                <a:cubicBezTo>
                  <a:pt x="3760" y="32"/>
                  <a:pt x="3336" y="392"/>
                  <a:pt x="3368" y="496"/>
                </a:cubicBezTo>
                <a:cubicBezTo>
                  <a:pt x="3400" y="600"/>
                  <a:pt x="3904" y="608"/>
                  <a:pt x="3896" y="640"/>
                </a:cubicBezTo>
                <a:cubicBezTo>
                  <a:pt x="3888" y="672"/>
                  <a:pt x="3336" y="616"/>
                  <a:pt x="3320" y="688"/>
                </a:cubicBezTo>
                <a:cubicBezTo>
                  <a:pt x="3304" y="760"/>
                  <a:pt x="3848" y="1040"/>
                  <a:pt x="3800" y="1072"/>
                </a:cubicBezTo>
                <a:cubicBezTo>
                  <a:pt x="3752" y="1104"/>
                  <a:pt x="3088" y="848"/>
                  <a:pt x="3032" y="880"/>
                </a:cubicBezTo>
                <a:cubicBezTo>
                  <a:pt x="2976" y="912"/>
                  <a:pt x="3520" y="1248"/>
                  <a:pt x="3464" y="1264"/>
                </a:cubicBezTo>
                <a:cubicBezTo>
                  <a:pt x="3408" y="1280"/>
                  <a:pt x="2872" y="960"/>
                  <a:pt x="2696" y="976"/>
                </a:cubicBezTo>
                <a:cubicBezTo>
                  <a:pt x="2520" y="992"/>
                  <a:pt x="2448" y="1120"/>
                  <a:pt x="2408" y="1360"/>
                </a:cubicBezTo>
                <a:cubicBezTo>
                  <a:pt x="2368" y="1600"/>
                  <a:pt x="2400" y="2200"/>
                  <a:pt x="2456" y="2416"/>
                </a:cubicBezTo>
                <a:cubicBezTo>
                  <a:pt x="2512" y="2632"/>
                  <a:pt x="2592" y="2584"/>
                  <a:pt x="2744" y="2656"/>
                </a:cubicBezTo>
                <a:cubicBezTo>
                  <a:pt x="2896" y="2728"/>
                  <a:pt x="3200" y="2840"/>
                  <a:pt x="3368" y="2848"/>
                </a:cubicBezTo>
                <a:cubicBezTo>
                  <a:pt x="3536" y="2856"/>
                  <a:pt x="3728" y="2696"/>
                  <a:pt x="3752" y="2704"/>
                </a:cubicBezTo>
                <a:cubicBezTo>
                  <a:pt x="3776" y="2712"/>
                  <a:pt x="3504" y="2816"/>
                  <a:pt x="3512" y="2896"/>
                </a:cubicBezTo>
                <a:cubicBezTo>
                  <a:pt x="3520" y="2976"/>
                  <a:pt x="3808" y="3112"/>
                  <a:pt x="3800" y="3184"/>
                </a:cubicBezTo>
                <a:cubicBezTo>
                  <a:pt x="3792" y="3256"/>
                  <a:pt x="3568" y="3336"/>
                  <a:pt x="3464" y="3328"/>
                </a:cubicBezTo>
                <a:cubicBezTo>
                  <a:pt x="3360" y="3320"/>
                  <a:pt x="3248" y="3144"/>
                  <a:pt x="3176" y="3136"/>
                </a:cubicBezTo>
                <a:cubicBezTo>
                  <a:pt x="3104" y="3128"/>
                  <a:pt x="3056" y="3288"/>
                  <a:pt x="3032" y="3280"/>
                </a:cubicBezTo>
                <a:cubicBezTo>
                  <a:pt x="3008" y="3272"/>
                  <a:pt x="3144" y="3160"/>
                  <a:pt x="3032" y="3088"/>
                </a:cubicBezTo>
                <a:cubicBezTo>
                  <a:pt x="2920" y="3016"/>
                  <a:pt x="2376" y="2768"/>
                  <a:pt x="2360" y="2848"/>
                </a:cubicBezTo>
                <a:cubicBezTo>
                  <a:pt x="2344" y="2928"/>
                  <a:pt x="2904" y="3440"/>
                  <a:pt x="2936" y="3568"/>
                </a:cubicBezTo>
                <a:cubicBezTo>
                  <a:pt x="2968" y="3696"/>
                  <a:pt x="2552" y="3608"/>
                  <a:pt x="2552" y="3616"/>
                </a:cubicBezTo>
              </a:path>
            </a:pathLst>
          </a:custGeom>
          <a:gradFill rotWithShape="1">
            <a:gsLst>
              <a:gs pos="0">
                <a:srgbClr val="5E7676"/>
              </a:gs>
              <a:gs pos="50000">
                <a:srgbClr val="CCFFFF"/>
              </a:gs>
              <a:gs pos="100000">
                <a:srgbClr val="5E7676"/>
              </a:gs>
            </a:gsLst>
            <a:lin ang="0" scaled="1"/>
          </a:gradFill>
          <a:ln w="9525">
            <a:solidFill>
              <a:schemeClr val="tx1"/>
            </a:solidFill>
            <a:round/>
            <a:headEnd/>
            <a:tailEnd/>
          </a:ln>
        </p:spPr>
        <p:txBody>
          <a:bodyPr/>
          <a:lstStyle/>
          <a:p>
            <a:endParaRPr lang="en-US"/>
          </a:p>
        </p:txBody>
      </p:sp>
      <p:sp>
        <p:nvSpPr>
          <p:cNvPr id="31747" name="Line 3"/>
          <p:cNvSpPr>
            <a:spLocks noChangeShapeType="1"/>
          </p:cNvSpPr>
          <p:nvPr/>
        </p:nvSpPr>
        <p:spPr bwMode="auto">
          <a:xfrm flipH="1">
            <a:off x="7315200" y="68580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8" name="Line 4"/>
          <p:cNvSpPr>
            <a:spLocks noChangeShapeType="1"/>
          </p:cNvSpPr>
          <p:nvPr/>
        </p:nvSpPr>
        <p:spPr bwMode="auto">
          <a:xfrm flipH="1">
            <a:off x="6781800" y="6858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49" name="Freeform 5"/>
          <p:cNvSpPr>
            <a:spLocks/>
          </p:cNvSpPr>
          <p:nvPr/>
        </p:nvSpPr>
        <p:spPr bwMode="auto">
          <a:xfrm>
            <a:off x="3124200" y="2324100"/>
            <a:ext cx="4521200" cy="4686300"/>
          </a:xfrm>
          <a:custGeom>
            <a:avLst/>
            <a:gdLst>
              <a:gd name="T0" fmla="*/ 863600 w 2848"/>
              <a:gd name="T1" fmla="*/ 0 h 2952"/>
              <a:gd name="T2" fmla="*/ 1549400 w 2848"/>
              <a:gd name="T3" fmla="*/ 152400 h 2952"/>
              <a:gd name="T4" fmla="*/ 2159000 w 2848"/>
              <a:gd name="T5" fmla="*/ 609600 h 2952"/>
              <a:gd name="T6" fmla="*/ 2463800 w 2848"/>
              <a:gd name="T7" fmla="*/ 1371600 h 2952"/>
              <a:gd name="T8" fmla="*/ 2463800 w 2848"/>
              <a:gd name="T9" fmla="*/ 2743200 h 2952"/>
              <a:gd name="T10" fmla="*/ 330200 w 2848"/>
              <a:gd name="T11" fmla="*/ 3352800 h 2952"/>
              <a:gd name="T12" fmla="*/ 482600 w 2848"/>
              <a:gd name="T13" fmla="*/ 4191000 h 2952"/>
              <a:gd name="T14" fmla="*/ 1016000 w 2848"/>
              <a:gd name="T15" fmla="*/ 3733800 h 2952"/>
              <a:gd name="T16" fmla="*/ 1168400 w 2848"/>
              <a:gd name="T17" fmla="*/ 4038600 h 2952"/>
              <a:gd name="T18" fmla="*/ 1244600 w 2848"/>
              <a:gd name="T19" fmla="*/ 3657600 h 2952"/>
              <a:gd name="T20" fmla="*/ 2463800 w 2848"/>
              <a:gd name="T21" fmla="*/ 3200400 h 2952"/>
              <a:gd name="T22" fmla="*/ 1320800 w 2848"/>
              <a:gd name="T23" fmla="*/ 4267200 h 2952"/>
              <a:gd name="T24" fmla="*/ 2006600 w 2848"/>
              <a:gd name="T25" fmla="*/ 4419600 h 2952"/>
              <a:gd name="T26" fmla="*/ 2311400 w 2848"/>
              <a:gd name="T27" fmla="*/ 3810000 h 2952"/>
              <a:gd name="T28" fmla="*/ 2387600 w 2848"/>
              <a:gd name="T29" fmla="*/ 4191000 h 2952"/>
              <a:gd name="T30" fmla="*/ 2463800 w 2848"/>
              <a:gd name="T31" fmla="*/ 3657600 h 2952"/>
              <a:gd name="T32" fmla="*/ 2997200 w 2848"/>
              <a:gd name="T33" fmla="*/ 2971800 h 2952"/>
              <a:gd name="T34" fmla="*/ 2844800 w 2848"/>
              <a:gd name="T35" fmla="*/ 3657600 h 2952"/>
              <a:gd name="T36" fmla="*/ 2768600 w 2848"/>
              <a:gd name="T37" fmla="*/ 4191000 h 2952"/>
              <a:gd name="T38" fmla="*/ 2997200 w 2848"/>
              <a:gd name="T39" fmla="*/ 3962400 h 2952"/>
              <a:gd name="T40" fmla="*/ 2997200 w 2848"/>
              <a:gd name="T41" fmla="*/ 4419600 h 2952"/>
              <a:gd name="T42" fmla="*/ 3378200 w 2848"/>
              <a:gd name="T43" fmla="*/ 4419600 h 2952"/>
              <a:gd name="T44" fmla="*/ 3378200 w 2848"/>
              <a:gd name="T45" fmla="*/ 2819400 h 2952"/>
              <a:gd name="T46" fmla="*/ 3683000 w 2848"/>
              <a:gd name="T47" fmla="*/ 3886200 h 2952"/>
              <a:gd name="T48" fmla="*/ 3454400 w 2848"/>
              <a:gd name="T49" fmla="*/ 3962400 h 2952"/>
              <a:gd name="T50" fmla="*/ 3606800 w 2848"/>
              <a:gd name="T51" fmla="*/ 4114800 h 2952"/>
              <a:gd name="T52" fmla="*/ 3759200 w 2848"/>
              <a:gd name="T53" fmla="*/ 4191000 h 2952"/>
              <a:gd name="T54" fmla="*/ 3911600 w 2848"/>
              <a:gd name="T55" fmla="*/ 4495800 h 2952"/>
              <a:gd name="T56" fmla="*/ 4368800 w 2848"/>
              <a:gd name="T57" fmla="*/ 4495800 h 2952"/>
              <a:gd name="T58" fmla="*/ 4521200 w 2848"/>
              <a:gd name="T59" fmla="*/ 4419600 h 29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48"/>
              <a:gd name="T91" fmla="*/ 0 h 2952"/>
              <a:gd name="T92" fmla="*/ 2848 w 2848"/>
              <a:gd name="T93" fmla="*/ 2952 h 29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48" h="2952">
                <a:moveTo>
                  <a:pt x="544" y="0"/>
                </a:moveTo>
                <a:cubicBezTo>
                  <a:pt x="692" y="16"/>
                  <a:pt x="840" y="32"/>
                  <a:pt x="976" y="96"/>
                </a:cubicBezTo>
                <a:cubicBezTo>
                  <a:pt x="1112" y="160"/>
                  <a:pt x="1264" y="256"/>
                  <a:pt x="1360" y="384"/>
                </a:cubicBezTo>
                <a:cubicBezTo>
                  <a:pt x="1456" y="512"/>
                  <a:pt x="1520" y="640"/>
                  <a:pt x="1552" y="864"/>
                </a:cubicBezTo>
                <a:cubicBezTo>
                  <a:pt x="1584" y="1088"/>
                  <a:pt x="1776" y="1520"/>
                  <a:pt x="1552" y="1728"/>
                </a:cubicBezTo>
                <a:cubicBezTo>
                  <a:pt x="1328" y="1936"/>
                  <a:pt x="416" y="1960"/>
                  <a:pt x="208" y="2112"/>
                </a:cubicBezTo>
                <a:cubicBezTo>
                  <a:pt x="0" y="2264"/>
                  <a:pt x="232" y="2600"/>
                  <a:pt x="304" y="2640"/>
                </a:cubicBezTo>
                <a:cubicBezTo>
                  <a:pt x="376" y="2680"/>
                  <a:pt x="568" y="2368"/>
                  <a:pt x="640" y="2352"/>
                </a:cubicBezTo>
                <a:cubicBezTo>
                  <a:pt x="712" y="2336"/>
                  <a:pt x="712" y="2552"/>
                  <a:pt x="736" y="2544"/>
                </a:cubicBezTo>
                <a:cubicBezTo>
                  <a:pt x="760" y="2536"/>
                  <a:pt x="648" y="2392"/>
                  <a:pt x="784" y="2304"/>
                </a:cubicBezTo>
                <a:cubicBezTo>
                  <a:pt x="920" y="2216"/>
                  <a:pt x="1544" y="1952"/>
                  <a:pt x="1552" y="2016"/>
                </a:cubicBezTo>
                <a:cubicBezTo>
                  <a:pt x="1560" y="2080"/>
                  <a:pt x="880" y="2560"/>
                  <a:pt x="832" y="2688"/>
                </a:cubicBezTo>
                <a:cubicBezTo>
                  <a:pt x="784" y="2816"/>
                  <a:pt x="1160" y="2832"/>
                  <a:pt x="1264" y="2784"/>
                </a:cubicBezTo>
                <a:cubicBezTo>
                  <a:pt x="1368" y="2736"/>
                  <a:pt x="1416" y="2424"/>
                  <a:pt x="1456" y="2400"/>
                </a:cubicBezTo>
                <a:cubicBezTo>
                  <a:pt x="1496" y="2376"/>
                  <a:pt x="1488" y="2656"/>
                  <a:pt x="1504" y="2640"/>
                </a:cubicBezTo>
                <a:cubicBezTo>
                  <a:pt x="1520" y="2624"/>
                  <a:pt x="1488" y="2432"/>
                  <a:pt x="1552" y="2304"/>
                </a:cubicBezTo>
                <a:cubicBezTo>
                  <a:pt x="1616" y="2176"/>
                  <a:pt x="1848" y="1872"/>
                  <a:pt x="1888" y="1872"/>
                </a:cubicBezTo>
                <a:cubicBezTo>
                  <a:pt x="1928" y="1872"/>
                  <a:pt x="1816" y="2176"/>
                  <a:pt x="1792" y="2304"/>
                </a:cubicBezTo>
                <a:cubicBezTo>
                  <a:pt x="1768" y="2432"/>
                  <a:pt x="1728" y="2608"/>
                  <a:pt x="1744" y="2640"/>
                </a:cubicBezTo>
                <a:cubicBezTo>
                  <a:pt x="1760" y="2672"/>
                  <a:pt x="1864" y="2472"/>
                  <a:pt x="1888" y="2496"/>
                </a:cubicBezTo>
                <a:cubicBezTo>
                  <a:pt x="1912" y="2520"/>
                  <a:pt x="1848" y="2736"/>
                  <a:pt x="1888" y="2784"/>
                </a:cubicBezTo>
                <a:cubicBezTo>
                  <a:pt x="1928" y="2832"/>
                  <a:pt x="2088" y="2952"/>
                  <a:pt x="2128" y="2784"/>
                </a:cubicBezTo>
                <a:cubicBezTo>
                  <a:pt x="2168" y="2616"/>
                  <a:pt x="2096" y="1832"/>
                  <a:pt x="2128" y="1776"/>
                </a:cubicBezTo>
                <a:cubicBezTo>
                  <a:pt x="2160" y="1720"/>
                  <a:pt x="2312" y="2328"/>
                  <a:pt x="2320" y="2448"/>
                </a:cubicBezTo>
                <a:cubicBezTo>
                  <a:pt x="2328" y="2568"/>
                  <a:pt x="2184" y="2472"/>
                  <a:pt x="2176" y="2496"/>
                </a:cubicBezTo>
                <a:cubicBezTo>
                  <a:pt x="2168" y="2520"/>
                  <a:pt x="2240" y="2568"/>
                  <a:pt x="2272" y="2592"/>
                </a:cubicBezTo>
                <a:cubicBezTo>
                  <a:pt x="2304" y="2616"/>
                  <a:pt x="2336" y="2600"/>
                  <a:pt x="2368" y="2640"/>
                </a:cubicBezTo>
                <a:cubicBezTo>
                  <a:pt x="2400" y="2680"/>
                  <a:pt x="2400" y="2800"/>
                  <a:pt x="2464" y="2832"/>
                </a:cubicBezTo>
                <a:cubicBezTo>
                  <a:pt x="2528" y="2864"/>
                  <a:pt x="2688" y="2840"/>
                  <a:pt x="2752" y="2832"/>
                </a:cubicBezTo>
                <a:cubicBezTo>
                  <a:pt x="2816" y="2824"/>
                  <a:pt x="2832" y="2804"/>
                  <a:pt x="2848" y="2784"/>
                </a:cubicBezTo>
              </a:path>
            </a:pathLst>
          </a:custGeom>
          <a:gradFill rotWithShape="1">
            <a:gsLst>
              <a:gs pos="0">
                <a:srgbClr val="5E7676"/>
              </a:gs>
              <a:gs pos="50000">
                <a:srgbClr val="CCFFFF"/>
              </a:gs>
              <a:gs pos="100000">
                <a:srgbClr val="5E7676"/>
              </a:gs>
            </a:gsLst>
            <a:lin ang="0" scaled="1"/>
          </a:gradFill>
          <a:ln w="9525">
            <a:solidFill>
              <a:schemeClr val="tx1"/>
            </a:solidFill>
            <a:round/>
            <a:headEnd/>
            <a:tailEnd/>
          </a:ln>
        </p:spPr>
        <p:txBody>
          <a:bodyPr/>
          <a:lstStyle/>
          <a:p>
            <a:endParaRPr lang="en-US"/>
          </a:p>
        </p:txBody>
      </p:sp>
      <p:sp>
        <p:nvSpPr>
          <p:cNvPr id="31750" name="Oval 6"/>
          <p:cNvSpPr>
            <a:spLocks noChangeArrowheads="1"/>
          </p:cNvSpPr>
          <p:nvPr/>
        </p:nvSpPr>
        <p:spPr bwMode="auto">
          <a:xfrm>
            <a:off x="1600200" y="1295400"/>
            <a:ext cx="1676400" cy="1066800"/>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51" name="Oval 7"/>
          <p:cNvSpPr>
            <a:spLocks noChangeArrowheads="1"/>
          </p:cNvSpPr>
          <p:nvPr/>
        </p:nvSpPr>
        <p:spPr bwMode="auto">
          <a:xfrm>
            <a:off x="6400800" y="0"/>
            <a:ext cx="1828800" cy="12192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52" name="Oval 8"/>
          <p:cNvSpPr>
            <a:spLocks noChangeArrowheads="1"/>
          </p:cNvSpPr>
          <p:nvPr/>
        </p:nvSpPr>
        <p:spPr bwMode="auto">
          <a:xfrm>
            <a:off x="9144000" y="1295400"/>
            <a:ext cx="1600200" cy="1066800"/>
          </a:xfrm>
          <a:prstGeom prst="ellipse">
            <a:avLst/>
          </a:prstGeom>
          <a:solidFill>
            <a:srgbClr val="33CC33"/>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53" name="Text Box 9"/>
          <p:cNvSpPr txBox="1">
            <a:spLocks noChangeArrowheads="1"/>
          </p:cNvSpPr>
          <p:nvPr/>
        </p:nvSpPr>
        <p:spPr bwMode="auto">
          <a:xfrm>
            <a:off x="3048000" y="4800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a:latin typeface="Times New Roman" panose="02020603050405020304" pitchFamily="18" charset="0"/>
            </a:endParaRPr>
          </a:p>
        </p:txBody>
      </p:sp>
      <p:sp>
        <p:nvSpPr>
          <p:cNvPr id="33802" name="Text Box 10"/>
          <p:cNvSpPr txBox="1">
            <a:spLocks noChangeArrowheads="1"/>
          </p:cNvSpPr>
          <p:nvPr/>
        </p:nvSpPr>
        <p:spPr bwMode="auto">
          <a:xfrm rot="1140721">
            <a:off x="6480176" y="5254626"/>
            <a:ext cx="30337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CC"/>
                </a:solidFill>
                <a:latin typeface="Times New Roman" panose="02020603050405020304" pitchFamily="18" charset="0"/>
              </a:rPr>
              <a:t>Chống chiến tranh</a:t>
            </a:r>
          </a:p>
        </p:txBody>
      </p:sp>
      <p:sp>
        <p:nvSpPr>
          <p:cNvPr id="31755" name="Freeform 11"/>
          <p:cNvSpPr>
            <a:spLocks/>
          </p:cNvSpPr>
          <p:nvPr/>
        </p:nvSpPr>
        <p:spPr bwMode="auto">
          <a:xfrm>
            <a:off x="3784600" y="2133600"/>
            <a:ext cx="2133600" cy="2844800"/>
          </a:xfrm>
          <a:custGeom>
            <a:avLst/>
            <a:gdLst>
              <a:gd name="T0" fmla="*/ 254000 w 1344"/>
              <a:gd name="T1" fmla="*/ 228600 h 1792"/>
              <a:gd name="T2" fmla="*/ 635000 w 1344"/>
              <a:gd name="T3" fmla="*/ 304800 h 1792"/>
              <a:gd name="T4" fmla="*/ 1016000 w 1344"/>
              <a:gd name="T5" fmla="*/ 457200 h 1792"/>
              <a:gd name="T6" fmla="*/ 1244600 w 1344"/>
              <a:gd name="T7" fmla="*/ 685800 h 1792"/>
              <a:gd name="T8" fmla="*/ 1549400 w 1344"/>
              <a:gd name="T9" fmla="*/ 990600 h 1792"/>
              <a:gd name="T10" fmla="*/ 1930400 w 1344"/>
              <a:gd name="T11" fmla="*/ 2362200 h 1792"/>
              <a:gd name="T12" fmla="*/ 1854200 w 1344"/>
              <a:gd name="T13" fmla="*/ 2514600 h 1792"/>
              <a:gd name="T14" fmla="*/ 254000 w 1344"/>
              <a:gd name="T15" fmla="*/ 381000 h 1792"/>
              <a:gd name="T16" fmla="*/ 254000 w 1344"/>
              <a:gd name="T17" fmla="*/ 228600 h 17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4"/>
              <a:gd name="T28" fmla="*/ 0 h 1792"/>
              <a:gd name="T29" fmla="*/ 1344 w 1344"/>
              <a:gd name="T30" fmla="*/ 1792 h 17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4" h="1792">
                <a:moveTo>
                  <a:pt x="160" y="144"/>
                </a:moveTo>
                <a:cubicBezTo>
                  <a:pt x="200" y="136"/>
                  <a:pt x="320" y="168"/>
                  <a:pt x="400" y="192"/>
                </a:cubicBezTo>
                <a:cubicBezTo>
                  <a:pt x="480" y="216"/>
                  <a:pt x="576" y="248"/>
                  <a:pt x="640" y="288"/>
                </a:cubicBezTo>
                <a:cubicBezTo>
                  <a:pt x="704" y="328"/>
                  <a:pt x="728" y="376"/>
                  <a:pt x="784" y="432"/>
                </a:cubicBezTo>
                <a:cubicBezTo>
                  <a:pt x="840" y="488"/>
                  <a:pt x="904" y="448"/>
                  <a:pt x="976" y="624"/>
                </a:cubicBezTo>
                <a:cubicBezTo>
                  <a:pt x="1048" y="800"/>
                  <a:pt x="1184" y="1328"/>
                  <a:pt x="1216" y="1488"/>
                </a:cubicBezTo>
                <a:cubicBezTo>
                  <a:pt x="1248" y="1648"/>
                  <a:pt x="1344" y="1792"/>
                  <a:pt x="1168" y="1584"/>
                </a:cubicBezTo>
                <a:cubicBezTo>
                  <a:pt x="992" y="1376"/>
                  <a:pt x="320" y="480"/>
                  <a:pt x="160" y="240"/>
                </a:cubicBezTo>
                <a:cubicBezTo>
                  <a:pt x="0" y="0"/>
                  <a:pt x="120" y="152"/>
                  <a:pt x="160" y="1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31756" name="Group 12"/>
          <p:cNvGrpSpPr>
            <a:grpSpLocks/>
          </p:cNvGrpSpPr>
          <p:nvPr/>
        </p:nvGrpSpPr>
        <p:grpSpPr bwMode="auto">
          <a:xfrm>
            <a:off x="2209800" y="304800"/>
            <a:ext cx="8153400" cy="4724400"/>
            <a:chOff x="576" y="192"/>
            <a:chExt cx="5184" cy="2976"/>
          </a:xfrm>
        </p:grpSpPr>
        <p:sp>
          <p:nvSpPr>
            <p:cNvPr id="31759" name="Line 13"/>
            <p:cNvSpPr>
              <a:spLocks noChangeShapeType="1"/>
            </p:cNvSpPr>
            <p:nvPr/>
          </p:nvSpPr>
          <p:spPr bwMode="auto">
            <a:xfrm flipV="1">
              <a:off x="768" y="3120"/>
              <a:ext cx="4752" cy="48"/>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760" name="Oval 14"/>
            <p:cNvSpPr>
              <a:spLocks noChangeArrowheads="1"/>
            </p:cNvSpPr>
            <p:nvPr/>
          </p:nvSpPr>
          <p:spPr bwMode="auto">
            <a:xfrm>
              <a:off x="720" y="192"/>
              <a:ext cx="1056" cy="67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61" name="Oval 15"/>
            <p:cNvSpPr>
              <a:spLocks noChangeArrowheads="1"/>
            </p:cNvSpPr>
            <p:nvPr/>
          </p:nvSpPr>
          <p:spPr bwMode="auto">
            <a:xfrm>
              <a:off x="1920" y="192"/>
              <a:ext cx="1008" cy="672"/>
            </a:xfrm>
            <a:prstGeom prst="ellipse">
              <a:avLst/>
            </a:prstGeom>
            <a:solidFill>
              <a:srgbClr val="339966"/>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62" name="Oval 16"/>
            <p:cNvSpPr>
              <a:spLocks noChangeArrowheads="1"/>
            </p:cNvSpPr>
            <p:nvPr/>
          </p:nvSpPr>
          <p:spPr bwMode="auto">
            <a:xfrm>
              <a:off x="576" y="1440"/>
              <a:ext cx="1056" cy="67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63" name="Oval 17"/>
            <p:cNvSpPr>
              <a:spLocks noChangeArrowheads="1"/>
            </p:cNvSpPr>
            <p:nvPr/>
          </p:nvSpPr>
          <p:spPr bwMode="auto">
            <a:xfrm>
              <a:off x="4416" y="192"/>
              <a:ext cx="1008" cy="67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64" name="Oval 18"/>
            <p:cNvSpPr>
              <a:spLocks noChangeArrowheads="1"/>
            </p:cNvSpPr>
            <p:nvPr/>
          </p:nvSpPr>
          <p:spPr bwMode="auto">
            <a:xfrm>
              <a:off x="4752" y="1536"/>
              <a:ext cx="1008" cy="672"/>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65" name="Oval 19"/>
            <p:cNvSpPr>
              <a:spLocks noChangeArrowheads="1"/>
            </p:cNvSpPr>
            <p:nvPr/>
          </p:nvSpPr>
          <p:spPr bwMode="auto">
            <a:xfrm>
              <a:off x="3792" y="1776"/>
              <a:ext cx="1008" cy="672"/>
            </a:xfrm>
            <a:prstGeom prst="ellipse">
              <a:avLst/>
            </a:prstGeom>
            <a:solidFill>
              <a:srgbClr val="FF00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1766" name="Freeform 20"/>
            <p:cNvSpPr>
              <a:spLocks/>
            </p:cNvSpPr>
            <p:nvPr/>
          </p:nvSpPr>
          <p:spPr bwMode="auto">
            <a:xfrm>
              <a:off x="1416" y="1216"/>
              <a:ext cx="1440" cy="1832"/>
            </a:xfrm>
            <a:custGeom>
              <a:avLst/>
              <a:gdLst>
                <a:gd name="T0" fmla="*/ 168 w 1440"/>
                <a:gd name="T1" fmla="*/ 224 h 1832"/>
                <a:gd name="T2" fmla="*/ 264 w 1440"/>
                <a:gd name="T3" fmla="*/ 272 h 1832"/>
                <a:gd name="T4" fmla="*/ 504 w 1440"/>
                <a:gd name="T5" fmla="*/ 320 h 1832"/>
                <a:gd name="T6" fmla="*/ 744 w 1440"/>
                <a:gd name="T7" fmla="*/ 464 h 1832"/>
                <a:gd name="T8" fmla="*/ 984 w 1440"/>
                <a:gd name="T9" fmla="*/ 656 h 1832"/>
                <a:gd name="T10" fmla="*/ 1176 w 1440"/>
                <a:gd name="T11" fmla="*/ 1136 h 1832"/>
                <a:gd name="T12" fmla="*/ 1224 w 1440"/>
                <a:gd name="T13" fmla="*/ 1520 h 1832"/>
                <a:gd name="T14" fmla="*/ 1272 w 1440"/>
                <a:gd name="T15" fmla="*/ 1616 h 1832"/>
                <a:gd name="T16" fmla="*/ 168 w 1440"/>
                <a:gd name="T17" fmla="*/ 224 h 18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0"/>
                <a:gd name="T28" fmla="*/ 0 h 1832"/>
                <a:gd name="T29" fmla="*/ 1440 w 1440"/>
                <a:gd name="T30" fmla="*/ 1832 h 18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0" h="1832">
                  <a:moveTo>
                    <a:pt x="168" y="224"/>
                  </a:moveTo>
                  <a:cubicBezTo>
                    <a:pt x="0" y="0"/>
                    <a:pt x="208" y="256"/>
                    <a:pt x="264" y="272"/>
                  </a:cubicBezTo>
                  <a:cubicBezTo>
                    <a:pt x="320" y="288"/>
                    <a:pt x="424" y="288"/>
                    <a:pt x="504" y="320"/>
                  </a:cubicBezTo>
                  <a:cubicBezTo>
                    <a:pt x="584" y="352"/>
                    <a:pt x="664" y="408"/>
                    <a:pt x="744" y="464"/>
                  </a:cubicBezTo>
                  <a:cubicBezTo>
                    <a:pt x="824" y="520"/>
                    <a:pt x="912" y="544"/>
                    <a:pt x="984" y="656"/>
                  </a:cubicBezTo>
                  <a:cubicBezTo>
                    <a:pt x="1056" y="768"/>
                    <a:pt x="1136" y="992"/>
                    <a:pt x="1176" y="1136"/>
                  </a:cubicBezTo>
                  <a:cubicBezTo>
                    <a:pt x="1216" y="1280"/>
                    <a:pt x="1208" y="1440"/>
                    <a:pt x="1224" y="1520"/>
                  </a:cubicBezTo>
                  <a:cubicBezTo>
                    <a:pt x="1240" y="1600"/>
                    <a:pt x="1440" y="1832"/>
                    <a:pt x="1272" y="1616"/>
                  </a:cubicBezTo>
                  <a:cubicBezTo>
                    <a:pt x="1104" y="1400"/>
                    <a:pt x="336" y="448"/>
                    <a:pt x="168" y="22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33813" name="Text Box 21"/>
          <p:cNvSpPr txBox="1">
            <a:spLocks noChangeArrowheads="1"/>
          </p:cNvSpPr>
          <p:nvPr/>
        </p:nvSpPr>
        <p:spPr bwMode="auto">
          <a:xfrm>
            <a:off x="2286000" y="2362201"/>
            <a:ext cx="1676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Trẻ được đến trường</a:t>
            </a:r>
          </a:p>
        </p:txBody>
      </p:sp>
      <p:sp>
        <p:nvSpPr>
          <p:cNvPr id="31758" name="Text Box 22"/>
          <p:cNvSpPr txBox="1">
            <a:spLocks noChangeArrowheads="1"/>
          </p:cNvSpPr>
          <p:nvPr/>
        </p:nvSpPr>
        <p:spPr bwMode="auto">
          <a:xfrm>
            <a:off x="5715000" y="2362201"/>
            <a:ext cx="1447800"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sz="2400" b="1">
              <a:solidFill>
                <a:srgbClr val="FF3300"/>
              </a:solidFill>
              <a:latin typeface="Times New Roman" panose="02020603050405020304" pitchFamily="18" charset="0"/>
            </a:endParaRPr>
          </a:p>
          <a:p>
            <a:pPr eaLnBrk="1" hangingPunct="1">
              <a:spcBef>
                <a:spcPct val="50000"/>
              </a:spcBef>
            </a:pPr>
            <a:r>
              <a:rPr lang="en-US" altLang="en-US" sz="3600" b="1">
                <a:solidFill>
                  <a:srgbClr val="FF3300"/>
                </a:solidFill>
                <a:latin typeface="Times New Roman" panose="02020603050405020304" pitchFamily="18" charset="0"/>
              </a:rPr>
              <a:t>HÒA</a:t>
            </a:r>
          </a:p>
          <a:p>
            <a:pPr eaLnBrk="1" hangingPunct="1">
              <a:spcBef>
                <a:spcPct val="50000"/>
              </a:spcBef>
            </a:pPr>
            <a:r>
              <a:rPr lang="en-US" altLang="en-US" sz="3600" b="1">
                <a:solidFill>
                  <a:srgbClr val="FF3300"/>
                </a:solidFill>
                <a:latin typeface="Times New Roman" panose="02020603050405020304" pitchFamily="18" charset="0"/>
              </a:rPr>
              <a:t>BÌNH</a:t>
            </a:r>
          </a:p>
          <a:p>
            <a:pPr eaLnBrk="1" hangingPunct="1">
              <a:spcBef>
                <a:spcPct val="50000"/>
              </a:spcBef>
            </a:pPr>
            <a:endParaRPr lang="en-US" altLang="en-US" sz="2800" b="1">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1595448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802"/>
                                        </p:tgtEl>
                                        <p:attrNameLst>
                                          <p:attrName>style.visibility</p:attrName>
                                        </p:attrNameLst>
                                      </p:cBhvr>
                                      <p:to>
                                        <p:strVal val="visible"/>
                                      </p:to>
                                    </p:set>
                                    <p:animEffect transition="in" filter="blinds(horizontal)">
                                      <p:cBhvr>
                                        <p:cTn id="7" dur="500"/>
                                        <p:tgtEl>
                                          <p:spTgt spid="338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813"/>
                                        </p:tgtEl>
                                        <p:attrNameLst>
                                          <p:attrName>style.visibility</p:attrName>
                                        </p:attrNameLst>
                                      </p:cBhvr>
                                      <p:to>
                                        <p:strVal val="visible"/>
                                      </p:to>
                                    </p:set>
                                    <p:animEffect transition="in" filter="blinds(horizontal)">
                                      <p:cBhvr>
                                        <p:cTn id="12" dur="500"/>
                                        <p:tgtEl>
                                          <p:spTgt spid="33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p:bldP spid="338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2"/>
          <p:cNvSpPr>
            <a:spLocks/>
          </p:cNvSpPr>
          <p:nvPr/>
        </p:nvSpPr>
        <p:spPr bwMode="auto">
          <a:xfrm>
            <a:off x="3276600" y="990600"/>
            <a:ext cx="6197600" cy="5867400"/>
          </a:xfrm>
          <a:custGeom>
            <a:avLst/>
            <a:gdLst>
              <a:gd name="T0" fmla="*/ 2147483646 w 3904"/>
              <a:gd name="T1" fmla="*/ 2147483646 h 3696"/>
              <a:gd name="T2" fmla="*/ 2147483646 w 3904"/>
              <a:gd name="T3" fmla="*/ 2147483646 h 3696"/>
              <a:gd name="T4" fmla="*/ 2147483646 w 3904"/>
              <a:gd name="T5" fmla="*/ 2147483646 h 3696"/>
              <a:gd name="T6" fmla="*/ 2147483646 w 3904"/>
              <a:gd name="T7" fmla="*/ 2147483646 h 3696"/>
              <a:gd name="T8" fmla="*/ 2147483646 w 3904"/>
              <a:gd name="T9" fmla="*/ 2147483646 h 3696"/>
              <a:gd name="T10" fmla="*/ 2147483646 w 3904"/>
              <a:gd name="T11" fmla="*/ 2147483646 h 3696"/>
              <a:gd name="T12" fmla="*/ 2147483646 w 3904"/>
              <a:gd name="T13" fmla="*/ 2147483646 h 3696"/>
              <a:gd name="T14" fmla="*/ 2147483646 w 3904"/>
              <a:gd name="T15" fmla="*/ 2147483646 h 3696"/>
              <a:gd name="T16" fmla="*/ 2147483646 w 3904"/>
              <a:gd name="T17" fmla="*/ 2147483646 h 3696"/>
              <a:gd name="T18" fmla="*/ 2147483646 w 3904"/>
              <a:gd name="T19" fmla="*/ 2147483646 h 3696"/>
              <a:gd name="T20" fmla="*/ 2147483646 w 3904"/>
              <a:gd name="T21" fmla="*/ 2147483646 h 3696"/>
              <a:gd name="T22" fmla="*/ 2147483646 w 3904"/>
              <a:gd name="T23" fmla="*/ 2147483646 h 3696"/>
              <a:gd name="T24" fmla="*/ 2147483646 w 3904"/>
              <a:gd name="T25" fmla="*/ 2147483646 h 3696"/>
              <a:gd name="T26" fmla="*/ 2147483646 w 3904"/>
              <a:gd name="T27" fmla="*/ 2147483646 h 3696"/>
              <a:gd name="T28" fmla="*/ 2147483646 w 3904"/>
              <a:gd name="T29" fmla="*/ 2147483646 h 3696"/>
              <a:gd name="T30" fmla="*/ 2147483646 w 3904"/>
              <a:gd name="T31" fmla="*/ 2147483646 h 3696"/>
              <a:gd name="T32" fmla="*/ 2147483646 w 3904"/>
              <a:gd name="T33" fmla="*/ 2147483646 h 3696"/>
              <a:gd name="T34" fmla="*/ 2147483646 w 3904"/>
              <a:gd name="T35" fmla="*/ 2147483646 h 3696"/>
              <a:gd name="T36" fmla="*/ 2147483646 w 3904"/>
              <a:gd name="T37" fmla="*/ 2147483646 h 3696"/>
              <a:gd name="T38" fmla="*/ 2147483646 w 3904"/>
              <a:gd name="T39" fmla="*/ 2147483646 h 3696"/>
              <a:gd name="T40" fmla="*/ 2147483646 w 3904"/>
              <a:gd name="T41" fmla="*/ 2147483646 h 3696"/>
              <a:gd name="T42" fmla="*/ 2147483646 w 3904"/>
              <a:gd name="T43" fmla="*/ 2147483646 h 3696"/>
              <a:gd name="T44" fmla="*/ 2147483646 w 3904"/>
              <a:gd name="T45" fmla="*/ 2147483646 h 3696"/>
              <a:gd name="T46" fmla="*/ 2147483646 w 3904"/>
              <a:gd name="T47" fmla="*/ 2147483646 h 3696"/>
              <a:gd name="T48" fmla="*/ 2147483646 w 3904"/>
              <a:gd name="T49" fmla="*/ 2147483646 h 3696"/>
              <a:gd name="T50" fmla="*/ 2147483646 w 3904"/>
              <a:gd name="T51" fmla="*/ 2147483646 h 3696"/>
              <a:gd name="T52" fmla="*/ 2147483646 w 3904"/>
              <a:gd name="T53" fmla="*/ 2147483646 h 3696"/>
              <a:gd name="T54" fmla="*/ 2147483646 w 3904"/>
              <a:gd name="T55" fmla="*/ 2147483646 h 3696"/>
              <a:gd name="T56" fmla="*/ 2147483646 w 3904"/>
              <a:gd name="T57" fmla="*/ 2147483646 h 3696"/>
              <a:gd name="T58" fmla="*/ 2147483646 w 3904"/>
              <a:gd name="T59" fmla="*/ 2147483646 h 3696"/>
              <a:gd name="T60" fmla="*/ 2147483646 w 3904"/>
              <a:gd name="T61" fmla="*/ 2147483646 h 3696"/>
              <a:gd name="T62" fmla="*/ 2147483646 w 3904"/>
              <a:gd name="T63" fmla="*/ 2147483646 h 3696"/>
              <a:gd name="T64" fmla="*/ 2147483646 w 3904"/>
              <a:gd name="T65" fmla="*/ 2147483646 h 3696"/>
              <a:gd name="T66" fmla="*/ 2147483646 w 3904"/>
              <a:gd name="T67" fmla="*/ 2147483646 h 3696"/>
              <a:gd name="T68" fmla="*/ 2147483646 w 3904"/>
              <a:gd name="T69" fmla="*/ 2147483646 h 3696"/>
              <a:gd name="T70" fmla="*/ 2147483646 w 3904"/>
              <a:gd name="T71" fmla="*/ 2147483646 h 3696"/>
              <a:gd name="T72" fmla="*/ 2147483646 w 3904"/>
              <a:gd name="T73" fmla="*/ 2147483646 h 36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04"/>
              <a:gd name="T112" fmla="*/ 0 h 3696"/>
              <a:gd name="T113" fmla="*/ 3904 w 3904"/>
              <a:gd name="T114" fmla="*/ 3696 h 36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04" h="3696">
                <a:moveTo>
                  <a:pt x="536" y="832"/>
                </a:moveTo>
                <a:cubicBezTo>
                  <a:pt x="312" y="844"/>
                  <a:pt x="88" y="856"/>
                  <a:pt x="56" y="832"/>
                </a:cubicBezTo>
                <a:cubicBezTo>
                  <a:pt x="24" y="808"/>
                  <a:pt x="352" y="736"/>
                  <a:pt x="344" y="688"/>
                </a:cubicBezTo>
                <a:cubicBezTo>
                  <a:pt x="336" y="640"/>
                  <a:pt x="0" y="568"/>
                  <a:pt x="8" y="544"/>
                </a:cubicBezTo>
                <a:cubicBezTo>
                  <a:pt x="16" y="520"/>
                  <a:pt x="352" y="600"/>
                  <a:pt x="392" y="544"/>
                </a:cubicBezTo>
                <a:cubicBezTo>
                  <a:pt x="432" y="488"/>
                  <a:pt x="192" y="224"/>
                  <a:pt x="248" y="208"/>
                </a:cubicBezTo>
                <a:cubicBezTo>
                  <a:pt x="304" y="192"/>
                  <a:pt x="616" y="464"/>
                  <a:pt x="728" y="448"/>
                </a:cubicBezTo>
                <a:cubicBezTo>
                  <a:pt x="840" y="432"/>
                  <a:pt x="880" y="80"/>
                  <a:pt x="920" y="112"/>
                </a:cubicBezTo>
                <a:cubicBezTo>
                  <a:pt x="960" y="144"/>
                  <a:pt x="848" y="544"/>
                  <a:pt x="968" y="640"/>
                </a:cubicBezTo>
                <a:cubicBezTo>
                  <a:pt x="1088" y="736"/>
                  <a:pt x="1504" y="584"/>
                  <a:pt x="1640" y="688"/>
                </a:cubicBezTo>
                <a:cubicBezTo>
                  <a:pt x="1776" y="792"/>
                  <a:pt x="1688" y="1280"/>
                  <a:pt x="1784" y="1264"/>
                </a:cubicBezTo>
                <a:cubicBezTo>
                  <a:pt x="1880" y="1248"/>
                  <a:pt x="2040" y="720"/>
                  <a:pt x="2216" y="592"/>
                </a:cubicBezTo>
                <a:cubicBezTo>
                  <a:pt x="2392" y="464"/>
                  <a:pt x="2768" y="592"/>
                  <a:pt x="2840" y="496"/>
                </a:cubicBezTo>
                <a:cubicBezTo>
                  <a:pt x="2912" y="400"/>
                  <a:pt x="2616" y="32"/>
                  <a:pt x="2648" y="16"/>
                </a:cubicBezTo>
                <a:cubicBezTo>
                  <a:pt x="2680" y="0"/>
                  <a:pt x="2856" y="400"/>
                  <a:pt x="3032" y="400"/>
                </a:cubicBezTo>
                <a:cubicBezTo>
                  <a:pt x="3208" y="400"/>
                  <a:pt x="3648" y="0"/>
                  <a:pt x="3704" y="16"/>
                </a:cubicBezTo>
                <a:cubicBezTo>
                  <a:pt x="3760" y="32"/>
                  <a:pt x="3336" y="392"/>
                  <a:pt x="3368" y="496"/>
                </a:cubicBezTo>
                <a:cubicBezTo>
                  <a:pt x="3400" y="600"/>
                  <a:pt x="3904" y="608"/>
                  <a:pt x="3896" y="640"/>
                </a:cubicBezTo>
                <a:cubicBezTo>
                  <a:pt x="3888" y="672"/>
                  <a:pt x="3336" y="616"/>
                  <a:pt x="3320" y="688"/>
                </a:cubicBezTo>
                <a:cubicBezTo>
                  <a:pt x="3304" y="760"/>
                  <a:pt x="3848" y="1040"/>
                  <a:pt x="3800" y="1072"/>
                </a:cubicBezTo>
                <a:cubicBezTo>
                  <a:pt x="3752" y="1104"/>
                  <a:pt x="3088" y="848"/>
                  <a:pt x="3032" y="880"/>
                </a:cubicBezTo>
                <a:cubicBezTo>
                  <a:pt x="2976" y="912"/>
                  <a:pt x="3520" y="1248"/>
                  <a:pt x="3464" y="1264"/>
                </a:cubicBezTo>
                <a:cubicBezTo>
                  <a:pt x="3408" y="1280"/>
                  <a:pt x="2872" y="960"/>
                  <a:pt x="2696" y="976"/>
                </a:cubicBezTo>
                <a:cubicBezTo>
                  <a:pt x="2520" y="992"/>
                  <a:pt x="2448" y="1120"/>
                  <a:pt x="2408" y="1360"/>
                </a:cubicBezTo>
                <a:cubicBezTo>
                  <a:pt x="2368" y="1600"/>
                  <a:pt x="2400" y="2200"/>
                  <a:pt x="2456" y="2416"/>
                </a:cubicBezTo>
                <a:cubicBezTo>
                  <a:pt x="2512" y="2632"/>
                  <a:pt x="2592" y="2584"/>
                  <a:pt x="2744" y="2656"/>
                </a:cubicBezTo>
                <a:cubicBezTo>
                  <a:pt x="2896" y="2728"/>
                  <a:pt x="3200" y="2840"/>
                  <a:pt x="3368" y="2848"/>
                </a:cubicBezTo>
                <a:cubicBezTo>
                  <a:pt x="3536" y="2856"/>
                  <a:pt x="3728" y="2696"/>
                  <a:pt x="3752" y="2704"/>
                </a:cubicBezTo>
                <a:cubicBezTo>
                  <a:pt x="3776" y="2712"/>
                  <a:pt x="3504" y="2816"/>
                  <a:pt x="3512" y="2896"/>
                </a:cubicBezTo>
                <a:cubicBezTo>
                  <a:pt x="3520" y="2976"/>
                  <a:pt x="3808" y="3112"/>
                  <a:pt x="3800" y="3184"/>
                </a:cubicBezTo>
                <a:cubicBezTo>
                  <a:pt x="3792" y="3256"/>
                  <a:pt x="3568" y="3336"/>
                  <a:pt x="3464" y="3328"/>
                </a:cubicBezTo>
                <a:cubicBezTo>
                  <a:pt x="3360" y="3320"/>
                  <a:pt x="3248" y="3144"/>
                  <a:pt x="3176" y="3136"/>
                </a:cubicBezTo>
                <a:cubicBezTo>
                  <a:pt x="3104" y="3128"/>
                  <a:pt x="3056" y="3288"/>
                  <a:pt x="3032" y="3280"/>
                </a:cubicBezTo>
                <a:cubicBezTo>
                  <a:pt x="3008" y="3272"/>
                  <a:pt x="3144" y="3160"/>
                  <a:pt x="3032" y="3088"/>
                </a:cubicBezTo>
                <a:cubicBezTo>
                  <a:pt x="2920" y="3016"/>
                  <a:pt x="2376" y="2768"/>
                  <a:pt x="2360" y="2848"/>
                </a:cubicBezTo>
                <a:cubicBezTo>
                  <a:pt x="2344" y="2928"/>
                  <a:pt x="2904" y="3440"/>
                  <a:pt x="2936" y="3568"/>
                </a:cubicBezTo>
                <a:cubicBezTo>
                  <a:pt x="2968" y="3696"/>
                  <a:pt x="2552" y="3608"/>
                  <a:pt x="2552" y="3616"/>
                </a:cubicBezTo>
              </a:path>
            </a:pathLst>
          </a:custGeom>
          <a:gradFill rotWithShape="1">
            <a:gsLst>
              <a:gs pos="0">
                <a:srgbClr val="5E7676"/>
              </a:gs>
              <a:gs pos="50000">
                <a:srgbClr val="CCFFFF"/>
              </a:gs>
              <a:gs pos="100000">
                <a:srgbClr val="5E7676"/>
              </a:gs>
            </a:gsLst>
            <a:lin ang="0" scaled="1"/>
          </a:gradFill>
          <a:ln w="9525">
            <a:solidFill>
              <a:schemeClr val="tx1"/>
            </a:solidFill>
            <a:round/>
            <a:headEnd/>
            <a:tailEnd/>
          </a:ln>
        </p:spPr>
        <p:txBody>
          <a:bodyPr/>
          <a:lstStyle/>
          <a:p>
            <a:endParaRPr lang="en-US"/>
          </a:p>
        </p:txBody>
      </p:sp>
      <p:sp>
        <p:nvSpPr>
          <p:cNvPr id="32771" name="Line 3"/>
          <p:cNvSpPr>
            <a:spLocks noChangeShapeType="1"/>
          </p:cNvSpPr>
          <p:nvPr/>
        </p:nvSpPr>
        <p:spPr bwMode="auto">
          <a:xfrm flipH="1">
            <a:off x="7315200" y="68580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2" name="Line 4"/>
          <p:cNvSpPr>
            <a:spLocks noChangeShapeType="1"/>
          </p:cNvSpPr>
          <p:nvPr/>
        </p:nvSpPr>
        <p:spPr bwMode="auto">
          <a:xfrm flipH="1">
            <a:off x="6781800" y="6858000"/>
            <a:ext cx="533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773" name="Freeform 5"/>
          <p:cNvSpPr>
            <a:spLocks/>
          </p:cNvSpPr>
          <p:nvPr/>
        </p:nvSpPr>
        <p:spPr bwMode="auto">
          <a:xfrm>
            <a:off x="3124200" y="2324100"/>
            <a:ext cx="4521200" cy="4686300"/>
          </a:xfrm>
          <a:custGeom>
            <a:avLst/>
            <a:gdLst>
              <a:gd name="T0" fmla="*/ 2147483646 w 2848"/>
              <a:gd name="T1" fmla="*/ 0 h 2952"/>
              <a:gd name="T2" fmla="*/ 2147483646 w 2848"/>
              <a:gd name="T3" fmla="*/ 2147483646 h 2952"/>
              <a:gd name="T4" fmla="*/ 2147483646 w 2848"/>
              <a:gd name="T5" fmla="*/ 2147483646 h 2952"/>
              <a:gd name="T6" fmla="*/ 2147483646 w 2848"/>
              <a:gd name="T7" fmla="*/ 2147483646 h 2952"/>
              <a:gd name="T8" fmla="*/ 2147483646 w 2848"/>
              <a:gd name="T9" fmla="*/ 2147483646 h 2952"/>
              <a:gd name="T10" fmla="*/ 2147483646 w 2848"/>
              <a:gd name="T11" fmla="*/ 2147483646 h 2952"/>
              <a:gd name="T12" fmla="*/ 2147483646 w 2848"/>
              <a:gd name="T13" fmla="*/ 2147483646 h 2952"/>
              <a:gd name="T14" fmla="*/ 2147483646 w 2848"/>
              <a:gd name="T15" fmla="*/ 2147483646 h 2952"/>
              <a:gd name="T16" fmla="*/ 2147483646 w 2848"/>
              <a:gd name="T17" fmla="*/ 2147483646 h 2952"/>
              <a:gd name="T18" fmla="*/ 2147483646 w 2848"/>
              <a:gd name="T19" fmla="*/ 2147483646 h 2952"/>
              <a:gd name="T20" fmla="*/ 2147483646 w 2848"/>
              <a:gd name="T21" fmla="*/ 2147483646 h 2952"/>
              <a:gd name="T22" fmla="*/ 2147483646 w 2848"/>
              <a:gd name="T23" fmla="*/ 2147483646 h 2952"/>
              <a:gd name="T24" fmla="*/ 2147483646 w 2848"/>
              <a:gd name="T25" fmla="*/ 2147483646 h 2952"/>
              <a:gd name="T26" fmla="*/ 2147483646 w 2848"/>
              <a:gd name="T27" fmla="*/ 2147483646 h 2952"/>
              <a:gd name="T28" fmla="*/ 2147483646 w 2848"/>
              <a:gd name="T29" fmla="*/ 2147483646 h 2952"/>
              <a:gd name="T30" fmla="*/ 2147483646 w 2848"/>
              <a:gd name="T31" fmla="*/ 2147483646 h 2952"/>
              <a:gd name="T32" fmla="*/ 2147483646 w 2848"/>
              <a:gd name="T33" fmla="*/ 2147483646 h 2952"/>
              <a:gd name="T34" fmla="*/ 2147483646 w 2848"/>
              <a:gd name="T35" fmla="*/ 2147483646 h 2952"/>
              <a:gd name="T36" fmla="*/ 2147483646 w 2848"/>
              <a:gd name="T37" fmla="*/ 2147483646 h 2952"/>
              <a:gd name="T38" fmla="*/ 2147483646 w 2848"/>
              <a:gd name="T39" fmla="*/ 2147483646 h 2952"/>
              <a:gd name="T40" fmla="*/ 2147483646 w 2848"/>
              <a:gd name="T41" fmla="*/ 2147483646 h 2952"/>
              <a:gd name="T42" fmla="*/ 2147483646 w 2848"/>
              <a:gd name="T43" fmla="*/ 2147483646 h 2952"/>
              <a:gd name="T44" fmla="*/ 2147483646 w 2848"/>
              <a:gd name="T45" fmla="*/ 2147483646 h 2952"/>
              <a:gd name="T46" fmla="*/ 2147483646 w 2848"/>
              <a:gd name="T47" fmla="*/ 2147483646 h 2952"/>
              <a:gd name="T48" fmla="*/ 2147483646 w 2848"/>
              <a:gd name="T49" fmla="*/ 2147483646 h 2952"/>
              <a:gd name="T50" fmla="*/ 2147483646 w 2848"/>
              <a:gd name="T51" fmla="*/ 2147483646 h 2952"/>
              <a:gd name="T52" fmla="*/ 2147483646 w 2848"/>
              <a:gd name="T53" fmla="*/ 2147483646 h 2952"/>
              <a:gd name="T54" fmla="*/ 2147483646 w 2848"/>
              <a:gd name="T55" fmla="*/ 2147483646 h 2952"/>
              <a:gd name="T56" fmla="*/ 2147483646 w 2848"/>
              <a:gd name="T57" fmla="*/ 2147483646 h 2952"/>
              <a:gd name="T58" fmla="*/ 2147483646 w 2848"/>
              <a:gd name="T59" fmla="*/ 2147483646 h 29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48"/>
              <a:gd name="T91" fmla="*/ 0 h 2952"/>
              <a:gd name="T92" fmla="*/ 2848 w 2848"/>
              <a:gd name="T93" fmla="*/ 2952 h 29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48" h="2952">
                <a:moveTo>
                  <a:pt x="544" y="0"/>
                </a:moveTo>
                <a:cubicBezTo>
                  <a:pt x="692" y="16"/>
                  <a:pt x="840" y="32"/>
                  <a:pt x="976" y="96"/>
                </a:cubicBezTo>
                <a:cubicBezTo>
                  <a:pt x="1112" y="160"/>
                  <a:pt x="1264" y="256"/>
                  <a:pt x="1360" y="384"/>
                </a:cubicBezTo>
                <a:cubicBezTo>
                  <a:pt x="1456" y="512"/>
                  <a:pt x="1520" y="640"/>
                  <a:pt x="1552" y="864"/>
                </a:cubicBezTo>
                <a:cubicBezTo>
                  <a:pt x="1584" y="1088"/>
                  <a:pt x="1776" y="1520"/>
                  <a:pt x="1552" y="1728"/>
                </a:cubicBezTo>
                <a:cubicBezTo>
                  <a:pt x="1328" y="1936"/>
                  <a:pt x="416" y="1960"/>
                  <a:pt x="208" y="2112"/>
                </a:cubicBezTo>
                <a:cubicBezTo>
                  <a:pt x="0" y="2264"/>
                  <a:pt x="232" y="2600"/>
                  <a:pt x="304" y="2640"/>
                </a:cubicBezTo>
                <a:cubicBezTo>
                  <a:pt x="376" y="2680"/>
                  <a:pt x="568" y="2368"/>
                  <a:pt x="640" y="2352"/>
                </a:cubicBezTo>
                <a:cubicBezTo>
                  <a:pt x="712" y="2336"/>
                  <a:pt x="712" y="2552"/>
                  <a:pt x="736" y="2544"/>
                </a:cubicBezTo>
                <a:cubicBezTo>
                  <a:pt x="760" y="2536"/>
                  <a:pt x="648" y="2392"/>
                  <a:pt x="784" y="2304"/>
                </a:cubicBezTo>
                <a:cubicBezTo>
                  <a:pt x="920" y="2216"/>
                  <a:pt x="1544" y="1952"/>
                  <a:pt x="1552" y="2016"/>
                </a:cubicBezTo>
                <a:cubicBezTo>
                  <a:pt x="1560" y="2080"/>
                  <a:pt x="880" y="2560"/>
                  <a:pt x="832" y="2688"/>
                </a:cubicBezTo>
                <a:cubicBezTo>
                  <a:pt x="784" y="2816"/>
                  <a:pt x="1160" y="2832"/>
                  <a:pt x="1264" y="2784"/>
                </a:cubicBezTo>
                <a:cubicBezTo>
                  <a:pt x="1368" y="2736"/>
                  <a:pt x="1416" y="2424"/>
                  <a:pt x="1456" y="2400"/>
                </a:cubicBezTo>
                <a:cubicBezTo>
                  <a:pt x="1496" y="2376"/>
                  <a:pt x="1488" y="2656"/>
                  <a:pt x="1504" y="2640"/>
                </a:cubicBezTo>
                <a:cubicBezTo>
                  <a:pt x="1520" y="2624"/>
                  <a:pt x="1488" y="2432"/>
                  <a:pt x="1552" y="2304"/>
                </a:cubicBezTo>
                <a:cubicBezTo>
                  <a:pt x="1616" y="2176"/>
                  <a:pt x="1848" y="1872"/>
                  <a:pt x="1888" y="1872"/>
                </a:cubicBezTo>
                <a:cubicBezTo>
                  <a:pt x="1928" y="1872"/>
                  <a:pt x="1816" y="2176"/>
                  <a:pt x="1792" y="2304"/>
                </a:cubicBezTo>
                <a:cubicBezTo>
                  <a:pt x="1768" y="2432"/>
                  <a:pt x="1728" y="2608"/>
                  <a:pt x="1744" y="2640"/>
                </a:cubicBezTo>
                <a:cubicBezTo>
                  <a:pt x="1760" y="2672"/>
                  <a:pt x="1864" y="2472"/>
                  <a:pt x="1888" y="2496"/>
                </a:cubicBezTo>
                <a:cubicBezTo>
                  <a:pt x="1912" y="2520"/>
                  <a:pt x="1848" y="2736"/>
                  <a:pt x="1888" y="2784"/>
                </a:cubicBezTo>
                <a:cubicBezTo>
                  <a:pt x="1928" y="2832"/>
                  <a:pt x="2088" y="2952"/>
                  <a:pt x="2128" y="2784"/>
                </a:cubicBezTo>
                <a:cubicBezTo>
                  <a:pt x="2168" y="2616"/>
                  <a:pt x="2096" y="1832"/>
                  <a:pt x="2128" y="1776"/>
                </a:cubicBezTo>
                <a:cubicBezTo>
                  <a:pt x="2160" y="1720"/>
                  <a:pt x="2312" y="2328"/>
                  <a:pt x="2320" y="2448"/>
                </a:cubicBezTo>
                <a:cubicBezTo>
                  <a:pt x="2328" y="2568"/>
                  <a:pt x="2184" y="2472"/>
                  <a:pt x="2176" y="2496"/>
                </a:cubicBezTo>
                <a:cubicBezTo>
                  <a:pt x="2168" y="2520"/>
                  <a:pt x="2240" y="2568"/>
                  <a:pt x="2272" y="2592"/>
                </a:cubicBezTo>
                <a:cubicBezTo>
                  <a:pt x="2304" y="2616"/>
                  <a:pt x="2336" y="2600"/>
                  <a:pt x="2368" y="2640"/>
                </a:cubicBezTo>
                <a:cubicBezTo>
                  <a:pt x="2400" y="2680"/>
                  <a:pt x="2400" y="2800"/>
                  <a:pt x="2464" y="2832"/>
                </a:cubicBezTo>
                <a:cubicBezTo>
                  <a:pt x="2528" y="2864"/>
                  <a:pt x="2688" y="2840"/>
                  <a:pt x="2752" y="2832"/>
                </a:cubicBezTo>
                <a:cubicBezTo>
                  <a:pt x="2816" y="2824"/>
                  <a:pt x="2832" y="2804"/>
                  <a:pt x="2848" y="2784"/>
                </a:cubicBezTo>
              </a:path>
            </a:pathLst>
          </a:custGeom>
          <a:gradFill rotWithShape="1">
            <a:gsLst>
              <a:gs pos="0">
                <a:srgbClr val="5E7676"/>
              </a:gs>
              <a:gs pos="50000">
                <a:srgbClr val="CCFFFF"/>
              </a:gs>
              <a:gs pos="100000">
                <a:srgbClr val="5E7676"/>
              </a:gs>
            </a:gsLst>
            <a:lin ang="0" scaled="1"/>
          </a:gradFill>
          <a:ln w="9525">
            <a:solidFill>
              <a:schemeClr val="tx1"/>
            </a:solidFill>
            <a:round/>
            <a:headEnd/>
            <a:tailEnd/>
          </a:ln>
        </p:spPr>
        <p:txBody>
          <a:bodyPr/>
          <a:lstStyle/>
          <a:p>
            <a:endParaRPr lang="en-US"/>
          </a:p>
        </p:txBody>
      </p:sp>
      <p:sp>
        <p:nvSpPr>
          <p:cNvPr id="18438" name="Oval 6"/>
          <p:cNvSpPr>
            <a:spLocks noChangeArrowheads="1"/>
          </p:cNvSpPr>
          <p:nvPr/>
        </p:nvSpPr>
        <p:spPr bwMode="auto">
          <a:xfrm>
            <a:off x="1524000" y="1371600"/>
            <a:ext cx="1905000" cy="1066800"/>
          </a:xfrm>
          <a:prstGeom prst="ellipse">
            <a:avLst/>
          </a:prstGeom>
          <a:solidFill>
            <a:srgbClr val="FF0000"/>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chemeClr val="bg1"/>
                </a:solidFill>
                <a:latin typeface="Arial Unicode MS" pitchFamily="34" charset="-128"/>
                <a:cs typeface="Arial" panose="020B0604020202020204" pitchFamily="34" charset="0"/>
              </a:rPr>
              <a:t>Mọi gia đình sống no đủ</a:t>
            </a:r>
          </a:p>
        </p:txBody>
      </p:sp>
      <p:sp>
        <p:nvSpPr>
          <p:cNvPr id="18439" name="Oval 7"/>
          <p:cNvSpPr>
            <a:spLocks noChangeArrowheads="1"/>
          </p:cNvSpPr>
          <p:nvPr/>
        </p:nvSpPr>
        <p:spPr bwMode="auto">
          <a:xfrm>
            <a:off x="6019800" y="457200"/>
            <a:ext cx="1752600" cy="1066800"/>
          </a:xfrm>
          <a:prstGeom prst="ellipse">
            <a:avLst/>
          </a:prstGeom>
          <a:solidFill>
            <a:srgbClr val="FFFF00"/>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FF"/>
                </a:solidFill>
                <a:latin typeface="Arial Unicode MS" pitchFamily="34" charset="-128"/>
                <a:cs typeface="Arial" panose="020B0604020202020204" pitchFamily="34" charset="0"/>
              </a:rPr>
              <a:t>Gia đình hạnh phúc</a:t>
            </a:r>
          </a:p>
        </p:txBody>
      </p:sp>
      <p:sp>
        <p:nvSpPr>
          <p:cNvPr id="18440" name="Oval 8"/>
          <p:cNvSpPr>
            <a:spLocks noChangeArrowheads="1"/>
          </p:cNvSpPr>
          <p:nvPr/>
        </p:nvSpPr>
        <p:spPr bwMode="auto">
          <a:xfrm>
            <a:off x="9296400" y="457201"/>
            <a:ext cx="1676400" cy="1223963"/>
          </a:xfrm>
          <a:prstGeom prst="ellipse">
            <a:avLst/>
          </a:prstGeom>
          <a:solidFill>
            <a:srgbClr val="33CC33"/>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FF"/>
                </a:solidFill>
                <a:latin typeface="Arial Unicode MS" pitchFamily="34" charset="-128"/>
                <a:cs typeface="Arial" panose="020B0604020202020204" pitchFamily="34" charset="0"/>
              </a:rPr>
              <a:t>Giảm đi số trẻ em bị tàn tật</a:t>
            </a:r>
          </a:p>
        </p:txBody>
      </p:sp>
      <p:sp>
        <p:nvSpPr>
          <p:cNvPr id="32777" name="Text Box 9"/>
          <p:cNvSpPr txBox="1">
            <a:spLocks noChangeArrowheads="1"/>
          </p:cNvSpPr>
          <p:nvPr/>
        </p:nvSpPr>
        <p:spPr bwMode="auto">
          <a:xfrm>
            <a:off x="3048000" y="48006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400">
              <a:latin typeface="Times New Roman" panose="02020603050405020304" pitchFamily="18" charset="0"/>
              <a:cs typeface="Arial" panose="020B0604020202020204" pitchFamily="34" charset="0"/>
            </a:endParaRPr>
          </a:p>
        </p:txBody>
      </p:sp>
      <p:sp>
        <p:nvSpPr>
          <p:cNvPr id="32778" name="Freeform 10"/>
          <p:cNvSpPr>
            <a:spLocks/>
          </p:cNvSpPr>
          <p:nvPr/>
        </p:nvSpPr>
        <p:spPr bwMode="auto">
          <a:xfrm>
            <a:off x="3784600" y="2133600"/>
            <a:ext cx="2133600" cy="2844800"/>
          </a:xfrm>
          <a:custGeom>
            <a:avLst/>
            <a:gdLst>
              <a:gd name="T0" fmla="*/ 2147483646 w 1344"/>
              <a:gd name="T1" fmla="*/ 2147483646 h 1792"/>
              <a:gd name="T2" fmla="*/ 2147483646 w 1344"/>
              <a:gd name="T3" fmla="*/ 2147483646 h 1792"/>
              <a:gd name="T4" fmla="*/ 2147483646 w 1344"/>
              <a:gd name="T5" fmla="*/ 2147483646 h 1792"/>
              <a:gd name="T6" fmla="*/ 2147483646 w 1344"/>
              <a:gd name="T7" fmla="*/ 2147483646 h 1792"/>
              <a:gd name="T8" fmla="*/ 2147483646 w 1344"/>
              <a:gd name="T9" fmla="*/ 2147483646 h 1792"/>
              <a:gd name="T10" fmla="*/ 2147483646 w 1344"/>
              <a:gd name="T11" fmla="*/ 2147483646 h 1792"/>
              <a:gd name="T12" fmla="*/ 2147483646 w 1344"/>
              <a:gd name="T13" fmla="*/ 2147483646 h 1792"/>
              <a:gd name="T14" fmla="*/ 2147483646 w 1344"/>
              <a:gd name="T15" fmla="*/ 2147483646 h 1792"/>
              <a:gd name="T16" fmla="*/ 2147483646 w 1344"/>
              <a:gd name="T17" fmla="*/ 2147483646 h 17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4"/>
              <a:gd name="T28" fmla="*/ 0 h 1792"/>
              <a:gd name="T29" fmla="*/ 1344 w 1344"/>
              <a:gd name="T30" fmla="*/ 1792 h 17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4" h="1792">
                <a:moveTo>
                  <a:pt x="160" y="144"/>
                </a:moveTo>
                <a:cubicBezTo>
                  <a:pt x="200" y="136"/>
                  <a:pt x="320" y="168"/>
                  <a:pt x="400" y="192"/>
                </a:cubicBezTo>
                <a:cubicBezTo>
                  <a:pt x="480" y="216"/>
                  <a:pt x="576" y="248"/>
                  <a:pt x="640" y="288"/>
                </a:cubicBezTo>
                <a:cubicBezTo>
                  <a:pt x="704" y="328"/>
                  <a:pt x="728" y="376"/>
                  <a:pt x="784" y="432"/>
                </a:cubicBezTo>
                <a:cubicBezTo>
                  <a:pt x="840" y="488"/>
                  <a:pt x="904" y="448"/>
                  <a:pt x="976" y="624"/>
                </a:cubicBezTo>
                <a:cubicBezTo>
                  <a:pt x="1048" y="800"/>
                  <a:pt x="1184" y="1328"/>
                  <a:pt x="1216" y="1488"/>
                </a:cubicBezTo>
                <a:cubicBezTo>
                  <a:pt x="1248" y="1648"/>
                  <a:pt x="1344" y="1792"/>
                  <a:pt x="1168" y="1584"/>
                </a:cubicBezTo>
                <a:cubicBezTo>
                  <a:pt x="992" y="1376"/>
                  <a:pt x="320" y="480"/>
                  <a:pt x="160" y="240"/>
                </a:cubicBezTo>
                <a:cubicBezTo>
                  <a:pt x="0" y="0"/>
                  <a:pt x="120" y="152"/>
                  <a:pt x="160" y="14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79" name="Line 11"/>
          <p:cNvSpPr>
            <a:spLocks noChangeShapeType="1"/>
          </p:cNvSpPr>
          <p:nvPr/>
        </p:nvSpPr>
        <p:spPr bwMode="auto">
          <a:xfrm flipV="1">
            <a:off x="2743200" y="4953000"/>
            <a:ext cx="7543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4" name="Oval 12"/>
          <p:cNvSpPr>
            <a:spLocks noChangeArrowheads="1"/>
          </p:cNvSpPr>
          <p:nvPr/>
        </p:nvSpPr>
        <p:spPr bwMode="auto">
          <a:xfrm>
            <a:off x="2667000" y="304800"/>
            <a:ext cx="1676400" cy="1066800"/>
          </a:xfrm>
          <a:prstGeom prst="ellipse">
            <a:avLst/>
          </a:prstGeom>
          <a:solidFill>
            <a:schemeClr val="accent4">
              <a:lumMod val="20000"/>
              <a:lumOff val="80000"/>
            </a:schemeClr>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FF"/>
                </a:solidFill>
                <a:latin typeface="Arial Unicode MS" pitchFamily="34" charset="-128"/>
                <a:cs typeface="Arial" panose="020B0604020202020204" pitchFamily="34" charset="0"/>
              </a:rPr>
              <a:t>Trẻ em được vui chơi</a:t>
            </a:r>
          </a:p>
        </p:txBody>
      </p:sp>
      <p:sp>
        <p:nvSpPr>
          <p:cNvPr id="18445" name="Oval 13"/>
          <p:cNvSpPr>
            <a:spLocks noChangeArrowheads="1"/>
          </p:cNvSpPr>
          <p:nvPr/>
        </p:nvSpPr>
        <p:spPr bwMode="auto">
          <a:xfrm>
            <a:off x="4343400" y="228600"/>
            <a:ext cx="1600200" cy="1066800"/>
          </a:xfrm>
          <a:prstGeom prst="ellipse">
            <a:avLst/>
          </a:prstGeom>
          <a:solidFill>
            <a:srgbClr val="339966"/>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0000FF"/>
              </a:solidFill>
              <a:latin typeface="Arial Unicode MS" pitchFamily="34" charset="-128"/>
              <a:cs typeface="Arial" panose="020B0604020202020204" pitchFamily="34" charset="0"/>
            </a:endParaRPr>
          </a:p>
          <a:p>
            <a:pPr algn="ctr" eaLnBrk="1" hangingPunct="1">
              <a:spcBef>
                <a:spcPct val="0"/>
              </a:spcBef>
              <a:buFontTx/>
              <a:buNone/>
            </a:pPr>
            <a:r>
              <a:rPr lang="en-US" altLang="en-US" sz="1800" b="1">
                <a:solidFill>
                  <a:schemeClr val="bg1"/>
                </a:solidFill>
                <a:latin typeface="Arial Unicode MS" pitchFamily="34" charset="-128"/>
                <a:cs typeface="Arial" panose="020B0604020202020204" pitchFamily="34" charset="0"/>
              </a:rPr>
              <a:t>Trẻ em được đi học</a:t>
            </a:r>
          </a:p>
          <a:p>
            <a:pPr algn="ctr" eaLnBrk="1" hangingPunct="1">
              <a:spcBef>
                <a:spcPct val="0"/>
              </a:spcBef>
              <a:buFontTx/>
              <a:buNone/>
            </a:pPr>
            <a:endParaRPr lang="en-US" altLang="en-US" sz="1800">
              <a:solidFill>
                <a:schemeClr val="bg1"/>
              </a:solidFill>
              <a:latin typeface="Arial Unicode MS" pitchFamily="34" charset="-128"/>
              <a:cs typeface="Arial" panose="020B0604020202020204" pitchFamily="34" charset="0"/>
            </a:endParaRPr>
          </a:p>
        </p:txBody>
      </p:sp>
      <p:sp>
        <p:nvSpPr>
          <p:cNvPr id="18446" name="Oval 14"/>
          <p:cNvSpPr>
            <a:spLocks noChangeArrowheads="1"/>
          </p:cNvSpPr>
          <p:nvPr/>
        </p:nvSpPr>
        <p:spPr bwMode="auto">
          <a:xfrm>
            <a:off x="2590800" y="2362200"/>
            <a:ext cx="1676400" cy="1219200"/>
          </a:xfrm>
          <a:prstGeom prst="ellipse">
            <a:avLst/>
          </a:prstGeom>
          <a:solidFill>
            <a:schemeClr val="accent3">
              <a:lumMod val="20000"/>
              <a:lumOff val="80000"/>
            </a:schemeClr>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FF"/>
                </a:solidFill>
                <a:latin typeface="Arial Unicode MS" pitchFamily="34" charset="-128"/>
                <a:cs typeface="Arial" panose="020B0604020202020204" pitchFamily="34" charset="0"/>
              </a:rPr>
              <a:t>Kinh tế phát triển</a:t>
            </a:r>
          </a:p>
        </p:txBody>
      </p:sp>
      <p:sp>
        <p:nvSpPr>
          <p:cNvPr id="18447" name="Oval 15"/>
          <p:cNvSpPr>
            <a:spLocks noChangeArrowheads="1"/>
          </p:cNvSpPr>
          <p:nvPr/>
        </p:nvSpPr>
        <p:spPr bwMode="auto">
          <a:xfrm>
            <a:off x="7620000" y="0"/>
            <a:ext cx="1752600" cy="1066800"/>
          </a:xfrm>
          <a:prstGeom prst="ellipse">
            <a:avLst/>
          </a:prstGeom>
          <a:solidFill>
            <a:srgbClr val="B1D6E6"/>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FF"/>
                </a:solidFill>
                <a:latin typeface="Arial Unicode MS" pitchFamily="34" charset="-128"/>
                <a:cs typeface="Arial" panose="020B0604020202020204" pitchFamily="34" charset="0"/>
              </a:rPr>
              <a:t>Giảm đi số trẻ em bị mồ côi</a:t>
            </a:r>
            <a:r>
              <a:rPr lang="en-US" altLang="en-US" sz="1800">
                <a:solidFill>
                  <a:srgbClr val="0000FF"/>
                </a:solidFill>
                <a:latin typeface="Arial Unicode MS" pitchFamily="34" charset="-128"/>
                <a:cs typeface="Arial" panose="020B0604020202020204" pitchFamily="34" charset="0"/>
              </a:rPr>
              <a:t>.</a:t>
            </a:r>
          </a:p>
        </p:txBody>
      </p:sp>
      <p:sp>
        <p:nvSpPr>
          <p:cNvPr id="18448" name="Oval 16"/>
          <p:cNvSpPr>
            <a:spLocks noChangeArrowheads="1"/>
          </p:cNvSpPr>
          <p:nvPr/>
        </p:nvSpPr>
        <p:spPr bwMode="auto">
          <a:xfrm>
            <a:off x="9067800" y="1905000"/>
            <a:ext cx="1905000" cy="1066800"/>
          </a:xfrm>
          <a:prstGeom prst="ellipse">
            <a:avLst/>
          </a:prstGeom>
          <a:solidFill>
            <a:schemeClr val="accent6">
              <a:lumMod val="40000"/>
              <a:lumOff val="60000"/>
            </a:schemeClr>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dirty="0" err="1">
                <a:solidFill>
                  <a:srgbClr val="0000FF"/>
                </a:solidFill>
                <a:latin typeface="Arial Unicode MS" pitchFamily="34" charset="-128"/>
                <a:cs typeface="Arial" panose="020B0604020202020204" pitchFamily="34" charset="0"/>
              </a:rPr>
              <a:t>Số</a:t>
            </a:r>
            <a:r>
              <a:rPr lang="en-US" altLang="en-US" sz="1800" b="1" dirty="0">
                <a:solidFill>
                  <a:srgbClr val="0000FF"/>
                </a:solidFill>
                <a:latin typeface="Arial Unicode MS" pitchFamily="34" charset="-128"/>
                <a:cs typeface="Arial" panose="020B0604020202020204" pitchFamily="34" charset="0"/>
              </a:rPr>
              <a:t> </a:t>
            </a:r>
            <a:r>
              <a:rPr lang="en-US" altLang="en-US" sz="1800" b="1" dirty="0" err="1">
                <a:solidFill>
                  <a:srgbClr val="0000FF"/>
                </a:solidFill>
                <a:latin typeface="Arial Unicode MS" pitchFamily="34" charset="-128"/>
                <a:cs typeface="Arial" panose="020B0604020202020204" pitchFamily="34" charset="0"/>
              </a:rPr>
              <a:t>người</a:t>
            </a:r>
            <a:r>
              <a:rPr lang="en-US" altLang="en-US" sz="1800" b="1" dirty="0">
                <a:solidFill>
                  <a:srgbClr val="0000FF"/>
                </a:solidFill>
                <a:latin typeface="Arial Unicode MS" pitchFamily="34" charset="-128"/>
                <a:cs typeface="Arial" panose="020B0604020202020204" pitchFamily="34" charset="0"/>
              </a:rPr>
              <a:t> </a:t>
            </a:r>
            <a:r>
              <a:rPr lang="en-US" altLang="en-US" sz="1800" b="1" dirty="0" err="1">
                <a:solidFill>
                  <a:srgbClr val="0000FF"/>
                </a:solidFill>
                <a:latin typeface="Arial Unicode MS" pitchFamily="34" charset="-128"/>
                <a:cs typeface="Arial" panose="020B0604020202020204" pitchFamily="34" charset="0"/>
              </a:rPr>
              <a:t>chết</a:t>
            </a:r>
            <a:r>
              <a:rPr lang="en-US" altLang="en-US" sz="1800" b="1" dirty="0">
                <a:solidFill>
                  <a:srgbClr val="0000FF"/>
                </a:solidFill>
                <a:latin typeface="Arial Unicode MS" pitchFamily="34" charset="-128"/>
                <a:cs typeface="Arial" panose="020B0604020202020204" pitchFamily="34" charset="0"/>
              </a:rPr>
              <a:t>, </a:t>
            </a:r>
            <a:r>
              <a:rPr lang="en-US" altLang="en-US" sz="1800" b="1" dirty="0" err="1">
                <a:solidFill>
                  <a:srgbClr val="0000FF"/>
                </a:solidFill>
                <a:latin typeface="Arial Unicode MS" pitchFamily="34" charset="-128"/>
                <a:cs typeface="Arial" panose="020B0604020202020204" pitchFamily="34" charset="0"/>
              </a:rPr>
              <a:t>bị</a:t>
            </a:r>
            <a:r>
              <a:rPr lang="en-US" altLang="en-US" sz="1800" b="1" dirty="0">
                <a:solidFill>
                  <a:srgbClr val="0000FF"/>
                </a:solidFill>
                <a:latin typeface="Arial Unicode MS" pitchFamily="34" charset="-128"/>
                <a:cs typeface="Arial" panose="020B0604020202020204" pitchFamily="34" charset="0"/>
              </a:rPr>
              <a:t> </a:t>
            </a:r>
            <a:r>
              <a:rPr lang="en-US" altLang="en-US" sz="1800" b="1" dirty="0" err="1">
                <a:solidFill>
                  <a:srgbClr val="0000FF"/>
                </a:solidFill>
                <a:latin typeface="Arial Unicode MS" pitchFamily="34" charset="-128"/>
                <a:cs typeface="Arial" panose="020B0604020202020204" pitchFamily="34" charset="0"/>
              </a:rPr>
              <a:t>thương</a:t>
            </a:r>
            <a:r>
              <a:rPr lang="en-US" altLang="en-US" sz="1800" b="1" dirty="0">
                <a:solidFill>
                  <a:srgbClr val="0000FF"/>
                </a:solidFill>
                <a:latin typeface="Arial Unicode MS" pitchFamily="34" charset="-128"/>
                <a:cs typeface="Arial" panose="020B0604020202020204" pitchFamily="34" charset="0"/>
              </a:rPr>
              <a:t> </a:t>
            </a:r>
            <a:r>
              <a:rPr lang="en-US" altLang="en-US" sz="1800" b="1" dirty="0" err="1">
                <a:solidFill>
                  <a:srgbClr val="0000FF"/>
                </a:solidFill>
                <a:latin typeface="Arial Unicode MS" pitchFamily="34" charset="-128"/>
                <a:cs typeface="Arial" panose="020B0604020202020204" pitchFamily="34" charset="0"/>
              </a:rPr>
              <a:t>ít</a:t>
            </a:r>
            <a:r>
              <a:rPr lang="en-US" altLang="en-US" sz="1800" dirty="0">
                <a:solidFill>
                  <a:srgbClr val="0000FF"/>
                </a:solidFill>
                <a:latin typeface="Arial Unicode MS" pitchFamily="34" charset="-128"/>
                <a:cs typeface="Arial" panose="020B0604020202020204" pitchFamily="34" charset="0"/>
              </a:rPr>
              <a:t>.</a:t>
            </a:r>
          </a:p>
        </p:txBody>
      </p:sp>
      <p:sp>
        <p:nvSpPr>
          <p:cNvPr id="18449" name="Oval 17"/>
          <p:cNvSpPr>
            <a:spLocks noChangeArrowheads="1"/>
          </p:cNvSpPr>
          <p:nvPr/>
        </p:nvSpPr>
        <p:spPr bwMode="auto">
          <a:xfrm>
            <a:off x="8185150" y="2895600"/>
            <a:ext cx="1676400" cy="1066800"/>
          </a:xfrm>
          <a:prstGeom prst="ellipse">
            <a:avLst/>
          </a:prstGeom>
          <a:solidFill>
            <a:srgbClr val="FF0000"/>
          </a:solidFill>
          <a:ln w="9525">
            <a:solidFill>
              <a:schemeClr val="tx1"/>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1800">
              <a:solidFill>
                <a:srgbClr val="0000FF"/>
              </a:solidFill>
              <a:latin typeface="Arial Unicode MS" pitchFamily="34" charset="-128"/>
              <a:cs typeface="Arial" panose="020B0604020202020204" pitchFamily="34" charset="0"/>
            </a:endParaRPr>
          </a:p>
          <a:p>
            <a:pPr algn="ctr" eaLnBrk="1" hangingPunct="1">
              <a:spcBef>
                <a:spcPct val="0"/>
              </a:spcBef>
              <a:buFontTx/>
              <a:buNone/>
            </a:pPr>
            <a:r>
              <a:rPr lang="en-US" altLang="en-US" sz="1800" b="1">
                <a:solidFill>
                  <a:schemeClr val="bg1"/>
                </a:solidFill>
                <a:latin typeface="Arial Unicode MS" pitchFamily="34" charset="-128"/>
                <a:cs typeface="Arial" panose="020B0604020202020204" pitchFamily="34" charset="0"/>
              </a:rPr>
              <a:t>Không có chiến tranh</a:t>
            </a:r>
          </a:p>
          <a:p>
            <a:pPr algn="ctr" eaLnBrk="1" hangingPunct="1">
              <a:spcBef>
                <a:spcPct val="0"/>
              </a:spcBef>
              <a:buFontTx/>
              <a:buNone/>
            </a:pPr>
            <a:endParaRPr lang="en-US" altLang="en-US" sz="1800">
              <a:solidFill>
                <a:schemeClr val="bg1"/>
              </a:solidFill>
              <a:latin typeface="Arial Unicode MS" pitchFamily="34" charset="-128"/>
              <a:cs typeface="Arial" panose="020B0604020202020204" pitchFamily="34" charset="0"/>
            </a:endParaRPr>
          </a:p>
        </p:txBody>
      </p:sp>
      <p:sp>
        <p:nvSpPr>
          <p:cNvPr id="32786" name="Freeform 18"/>
          <p:cNvSpPr>
            <a:spLocks/>
          </p:cNvSpPr>
          <p:nvPr/>
        </p:nvSpPr>
        <p:spPr bwMode="auto">
          <a:xfrm>
            <a:off x="3771900" y="1930400"/>
            <a:ext cx="2286000" cy="2908300"/>
          </a:xfrm>
          <a:custGeom>
            <a:avLst/>
            <a:gdLst>
              <a:gd name="T0" fmla="*/ 2147483646 w 1440"/>
              <a:gd name="T1" fmla="*/ 2147483646 h 1832"/>
              <a:gd name="T2" fmla="*/ 2147483646 w 1440"/>
              <a:gd name="T3" fmla="*/ 2147483646 h 1832"/>
              <a:gd name="T4" fmla="*/ 2147483646 w 1440"/>
              <a:gd name="T5" fmla="*/ 2147483646 h 1832"/>
              <a:gd name="T6" fmla="*/ 2147483646 w 1440"/>
              <a:gd name="T7" fmla="*/ 2147483646 h 1832"/>
              <a:gd name="T8" fmla="*/ 2147483646 w 1440"/>
              <a:gd name="T9" fmla="*/ 2147483646 h 1832"/>
              <a:gd name="T10" fmla="*/ 2147483646 w 1440"/>
              <a:gd name="T11" fmla="*/ 2147483646 h 1832"/>
              <a:gd name="T12" fmla="*/ 2147483646 w 1440"/>
              <a:gd name="T13" fmla="*/ 2147483646 h 1832"/>
              <a:gd name="T14" fmla="*/ 2147483646 w 1440"/>
              <a:gd name="T15" fmla="*/ 2147483646 h 1832"/>
              <a:gd name="T16" fmla="*/ 2147483646 w 1440"/>
              <a:gd name="T17" fmla="*/ 2147483646 h 18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0"/>
              <a:gd name="T28" fmla="*/ 0 h 1832"/>
              <a:gd name="T29" fmla="*/ 1440 w 1440"/>
              <a:gd name="T30" fmla="*/ 1832 h 18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0" h="1832">
                <a:moveTo>
                  <a:pt x="168" y="224"/>
                </a:moveTo>
                <a:cubicBezTo>
                  <a:pt x="0" y="0"/>
                  <a:pt x="208" y="256"/>
                  <a:pt x="264" y="272"/>
                </a:cubicBezTo>
                <a:cubicBezTo>
                  <a:pt x="320" y="288"/>
                  <a:pt x="424" y="288"/>
                  <a:pt x="504" y="320"/>
                </a:cubicBezTo>
                <a:cubicBezTo>
                  <a:pt x="584" y="352"/>
                  <a:pt x="664" y="408"/>
                  <a:pt x="744" y="464"/>
                </a:cubicBezTo>
                <a:cubicBezTo>
                  <a:pt x="824" y="520"/>
                  <a:pt x="912" y="544"/>
                  <a:pt x="984" y="656"/>
                </a:cubicBezTo>
                <a:cubicBezTo>
                  <a:pt x="1056" y="768"/>
                  <a:pt x="1136" y="992"/>
                  <a:pt x="1176" y="1136"/>
                </a:cubicBezTo>
                <a:cubicBezTo>
                  <a:pt x="1216" y="1280"/>
                  <a:pt x="1208" y="1440"/>
                  <a:pt x="1224" y="1520"/>
                </a:cubicBezTo>
                <a:cubicBezTo>
                  <a:pt x="1240" y="1600"/>
                  <a:pt x="1440" y="1832"/>
                  <a:pt x="1272" y="1616"/>
                </a:cubicBezTo>
                <a:cubicBezTo>
                  <a:pt x="1104" y="1400"/>
                  <a:pt x="336" y="448"/>
                  <a:pt x="168" y="224"/>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787" name="Text Box 19"/>
          <p:cNvSpPr txBox="1">
            <a:spLocks noChangeArrowheads="1"/>
          </p:cNvSpPr>
          <p:nvPr/>
        </p:nvSpPr>
        <p:spPr bwMode="auto">
          <a:xfrm>
            <a:off x="5867400" y="2743200"/>
            <a:ext cx="1066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2400" b="1" dirty="0">
              <a:solidFill>
                <a:srgbClr val="FF3300"/>
              </a:solidFill>
              <a:latin typeface="Times New Roman" panose="02020603050405020304" pitchFamily="18" charset="0"/>
              <a:cs typeface="Arial" panose="020B0604020202020204" pitchFamily="34" charset="0"/>
            </a:endParaRPr>
          </a:p>
          <a:p>
            <a:pPr eaLnBrk="1" hangingPunct="1">
              <a:spcBef>
                <a:spcPct val="50000"/>
              </a:spcBef>
              <a:buFontTx/>
              <a:buNone/>
            </a:pPr>
            <a:r>
              <a:rPr lang="en-US" altLang="en-US" sz="2400" b="1" dirty="0">
                <a:solidFill>
                  <a:srgbClr val="FF3300"/>
                </a:solidFill>
                <a:latin typeface="Times New Roman" panose="02020603050405020304" pitchFamily="18" charset="0"/>
                <a:cs typeface="Arial" panose="020B0604020202020204" pitchFamily="34" charset="0"/>
              </a:rPr>
              <a:t>HÒA</a:t>
            </a:r>
          </a:p>
          <a:p>
            <a:pPr eaLnBrk="1" hangingPunct="1">
              <a:spcBef>
                <a:spcPct val="50000"/>
              </a:spcBef>
              <a:buFontTx/>
              <a:buNone/>
            </a:pPr>
            <a:r>
              <a:rPr lang="en-US" altLang="en-US" sz="2400" b="1" dirty="0">
                <a:solidFill>
                  <a:srgbClr val="FF3300"/>
                </a:solidFill>
                <a:latin typeface="Times New Roman" panose="02020603050405020304" pitchFamily="18" charset="0"/>
                <a:cs typeface="Arial" panose="020B0604020202020204" pitchFamily="34" charset="0"/>
              </a:rPr>
              <a:t>BÌNH</a:t>
            </a:r>
          </a:p>
          <a:p>
            <a:pPr eaLnBrk="1" hangingPunct="1">
              <a:spcBef>
                <a:spcPct val="50000"/>
              </a:spcBef>
              <a:buFontTx/>
              <a:buNone/>
            </a:pPr>
            <a:endParaRPr lang="en-US" altLang="en-US" sz="2400" b="1" dirty="0">
              <a:solidFill>
                <a:srgbClr val="FF3300"/>
              </a:solidFill>
              <a:latin typeface="Times New Roman" panose="02020603050405020304" pitchFamily="18" charset="0"/>
              <a:cs typeface="Arial" panose="020B0604020202020204" pitchFamily="34" charset="0"/>
            </a:endParaRPr>
          </a:p>
        </p:txBody>
      </p:sp>
      <p:sp>
        <p:nvSpPr>
          <p:cNvPr id="18452" name="Text Box 20"/>
          <p:cNvSpPr txBox="1">
            <a:spLocks noChangeArrowheads="1"/>
          </p:cNvSpPr>
          <p:nvPr/>
        </p:nvSpPr>
        <p:spPr bwMode="auto">
          <a:xfrm rot="1514214">
            <a:off x="7042150" y="5532438"/>
            <a:ext cx="2438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i="1">
                <a:latin typeface="Arial Unicode MS" pitchFamily="34" charset="-128"/>
                <a:cs typeface="Arial" panose="020B0604020202020204" pitchFamily="34" charset="0"/>
              </a:rPr>
              <a:t>Phản đối chiến tranh</a:t>
            </a:r>
          </a:p>
        </p:txBody>
      </p:sp>
      <p:sp>
        <p:nvSpPr>
          <p:cNvPr id="18453" name="Text Box 21"/>
          <p:cNvSpPr txBox="1">
            <a:spLocks noChangeArrowheads="1"/>
          </p:cNvSpPr>
          <p:nvPr/>
        </p:nvSpPr>
        <p:spPr bwMode="auto">
          <a:xfrm rot="20132417">
            <a:off x="3197225" y="5351463"/>
            <a:ext cx="35131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i="1">
                <a:latin typeface="Arial Unicode MS" pitchFamily="34" charset="-128"/>
                <a:cs typeface="Arial" panose="020B0604020202020204" pitchFamily="34" charset="0"/>
              </a:rPr>
              <a:t>Không cỗ vũ các trò chơi bạo lực</a:t>
            </a:r>
          </a:p>
        </p:txBody>
      </p:sp>
      <p:sp>
        <p:nvSpPr>
          <p:cNvPr id="18454" name="Text Box 22"/>
          <p:cNvSpPr txBox="1">
            <a:spLocks noChangeArrowheads="1"/>
          </p:cNvSpPr>
          <p:nvPr/>
        </p:nvSpPr>
        <p:spPr bwMode="auto">
          <a:xfrm rot="7993624">
            <a:off x="4092575" y="5432425"/>
            <a:ext cx="3429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i="1">
                <a:solidFill>
                  <a:srgbClr val="CC0000"/>
                </a:solidFill>
                <a:latin typeface="Arial Unicode MS" pitchFamily="34" charset="-128"/>
                <a:cs typeface="Arial" panose="020B0604020202020204" pitchFamily="34" charset="0"/>
              </a:rPr>
              <a:t>Biết đối thoại và cùng làm việc</a:t>
            </a:r>
          </a:p>
        </p:txBody>
      </p:sp>
      <p:sp>
        <p:nvSpPr>
          <p:cNvPr id="18455" name="Text Box 23"/>
          <p:cNvSpPr txBox="1">
            <a:spLocks noChangeArrowheads="1"/>
          </p:cNvSpPr>
          <p:nvPr/>
        </p:nvSpPr>
        <p:spPr bwMode="auto">
          <a:xfrm rot="4192319">
            <a:off x="5816601" y="5781676"/>
            <a:ext cx="2390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a:solidFill>
                  <a:srgbClr val="CC0000"/>
                </a:solidFill>
                <a:latin typeface="Arial Unicode MS" pitchFamily="34" charset="-128"/>
                <a:cs typeface="Arial" panose="020B0604020202020204" pitchFamily="34" charset="0"/>
              </a:rPr>
              <a:t>Ủng hộ nạn nhân chiến tranh</a:t>
            </a:r>
          </a:p>
        </p:txBody>
      </p:sp>
      <p:sp>
        <p:nvSpPr>
          <p:cNvPr id="18456" name="Text Box 24"/>
          <p:cNvSpPr txBox="1">
            <a:spLocks noChangeArrowheads="1"/>
          </p:cNvSpPr>
          <p:nvPr/>
        </p:nvSpPr>
        <p:spPr bwMode="auto">
          <a:xfrm rot="16387668">
            <a:off x="5367339" y="5651501"/>
            <a:ext cx="1831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00" b="1" i="1">
                <a:solidFill>
                  <a:srgbClr val="000099"/>
                </a:solidFill>
                <a:latin typeface="Arial Unicode MS" pitchFamily="34" charset="-128"/>
                <a:cs typeface="Arial" panose="020B0604020202020204" pitchFamily="34" charset="0"/>
              </a:rPr>
              <a:t>Giao lưu với bạn bè thế giới</a:t>
            </a:r>
          </a:p>
        </p:txBody>
      </p:sp>
    </p:spTree>
    <p:extLst>
      <p:ext uri="{BB962C8B-B14F-4D97-AF65-F5344CB8AC3E}">
        <p14:creationId xmlns:p14="http://schemas.microsoft.com/office/powerpoint/2010/main" val="3299736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18452"/>
                                        </p:tgtEl>
                                        <p:attrNameLst>
                                          <p:attrName>style.visibility</p:attrName>
                                        </p:attrNameLst>
                                      </p:cBhvr>
                                      <p:to>
                                        <p:strVal val="visible"/>
                                      </p:to>
                                    </p:set>
                                    <p:anim calcmode="lin" valueType="num">
                                      <p:cBhvr>
                                        <p:cTn id="7" dur="500" fill="hold"/>
                                        <p:tgtEl>
                                          <p:spTgt spid="1845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845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845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8452"/>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8" presetClass="entr" presetSubtype="0" accel="50000" fill="hold" nodeType="clickEffect">
                                  <p:stCondLst>
                                    <p:cond delay="0"/>
                                  </p:stCondLst>
                                  <p:childTnLst>
                                    <p:set>
                                      <p:cBhvr>
                                        <p:cTn id="14" dur="1" fill="hold">
                                          <p:stCondLst>
                                            <p:cond delay="0"/>
                                          </p:stCondLst>
                                        </p:cTn>
                                        <p:tgtEl>
                                          <p:spTgt spid="18453">
                                            <p:txEl>
                                              <p:pRg st="0" end="0"/>
                                            </p:txEl>
                                          </p:spTgt>
                                        </p:tgtEl>
                                        <p:attrNameLst>
                                          <p:attrName>style.visibility</p:attrName>
                                        </p:attrNameLst>
                                      </p:cBhvr>
                                      <p:to>
                                        <p:strVal val="visible"/>
                                      </p:to>
                                    </p:set>
                                    <p:anim calcmode="lin" valueType="num">
                                      <p:cBhvr>
                                        <p:cTn id="15" dur="1000" fill="hold"/>
                                        <p:tgtEl>
                                          <p:spTgt spid="1845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6" dur="1000" fill="hold"/>
                                        <p:tgtEl>
                                          <p:spTgt spid="1845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7" dur="1000" fill="hold"/>
                                        <p:tgtEl>
                                          <p:spTgt spid="18453">
                                            <p:txEl>
                                              <p:pRg st="0" end="0"/>
                                            </p:txEl>
                                          </p:spTgt>
                                        </p:tgtEl>
                                        <p:attrNameLst>
                                          <p:attrName>ppt_y</p:attrName>
                                        </p:attrNameLst>
                                      </p:cBhvr>
                                      <p:tavLst>
                                        <p:tav tm="0">
                                          <p:val>
                                            <p:strVal val="#ppt_y"/>
                                          </p:val>
                                        </p:tav>
                                        <p:tav tm="100000">
                                          <p:val>
                                            <p:strVal val="#ppt_y"/>
                                          </p:val>
                                        </p:tav>
                                      </p:tavLst>
                                    </p:anim>
                                    <p:animEffect transition="in" filter="fade">
                                      <p:cBhvr>
                                        <p:cTn id="18" dur="1000"/>
                                        <p:tgtEl>
                                          <p:spTgt spid="1845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8455">
                                            <p:txEl>
                                              <p:pRg st="0" end="0"/>
                                            </p:txEl>
                                          </p:spTgt>
                                        </p:tgtEl>
                                        <p:attrNameLst>
                                          <p:attrName>style.visibility</p:attrName>
                                        </p:attrNameLst>
                                      </p:cBhvr>
                                      <p:to>
                                        <p:strVal val="visible"/>
                                      </p:to>
                                    </p:set>
                                    <p:animEffect transition="in" filter="fade">
                                      <p:cBhvr>
                                        <p:cTn id="23" dur="770" decel="100000"/>
                                        <p:tgtEl>
                                          <p:spTgt spid="18455">
                                            <p:txEl>
                                              <p:pRg st="0" end="0"/>
                                            </p:txEl>
                                          </p:spTgt>
                                        </p:tgtEl>
                                      </p:cBhvr>
                                    </p:animEffect>
                                    <p:animScale>
                                      <p:cBhvr>
                                        <p:cTn id="24" dur="770" decel="100000"/>
                                        <p:tgtEl>
                                          <p:spTgt spid="18455">
                                            <p:txEl>
                                              <p:pRg st="0" end="0"/>
                                            </p:txEl>
                                          </p:spTgt>
                                        </p:tgtEl>
                                      </p:cBhvr>
                                      <p:from x="10000" y="10000"/>
                                      <p:to x="200000" y="450000"/>
                                    </p:animScale>
                                    <p:animScale>
                                      <p:cBhvr>
                                        <p:cTn id="25" dur="1230" accel="100000" fill="hold">
                                          <p:stCondLst>
                                            <p:cond delay="770"/>
                                          </p:stCondLst>
                                        </p:cTn>
                                        <p:tgtEl>
                                          <p:spTgt spid="18455">
                                            <p:txEl>
                                              <p:pRg st="0" end="0"/>
                                            </p:txEl>
                                          </p:spTgt>
                                        </p:tgtEl>
                                      </p:cBhvr>
                                      <p:from x="200000" y="450000"/>
                                      <p:to x="100000" y="100000"/>
                                    </p:animScale>
                                    <p:set>
                                      <p:cBhvr>
                                        <p:cTn id="26" dur="770" fill="hold"/>
                                        <p:tgtEl>
                                          <p:spTgt spid="18455">
                                            <p:txEl>
                                              <p:pRg st="0" end="0"/>
                                            </p:txEl>
                                          </p:spTgt>
                                        </p:tgtEl>
                                        <p:attrNameLst>
                                          <p:attrName>ppt_x</p:attrName>
                                        </p:attrNameLst>
                                      </p:cBhvr>
                                      <p:to>
                                        <p:strVal val="(0.5)"/>
                                      </p:to>
                                    </p:set>
                                    <p:anim from="(0.5)" to="(#ppt_x)" calcmode="lin" valueType="num">
                                      <p:cBhvr>
                                        <p:cTn id="27" dur="1230" accel="100000" fill="hold">
                                          <p:stCondLst>
                                            <p:cond delay="770"/>
                                          </p:stCondLst>
                                        </p:cTn>
                                        <p:tgtEl>
                                          <p:spTgt spid="18455">
                                            <p:txEl>
                                              <p:pRg st="0" end="0"/>
                                            </p:txEl>
                                          </p:spTgt>
                                        </p:tgtEl>
                                        <p:attrNameLst>
                                          <p:attrName>ppt_x</p:attrName>
                                        </p:attrNameLst>
                                      </p:cBhvr>
                                    </p:anim>
                                    <p:set>
                                      <p:cBhvr>
                                        <p:cTn id="28" dur="770" fill="hold"/>
                                        <p:tgtEl>
                                          <p:spTgt spid="18455">
                                            <p:txEl>
                                              <p:pRg st="0" end="0"/>
                                            </p:txEl>
                                          </p:spTgt>
                                        </p:tgtEl>
                                        <p:attrNameLst>
                                          <p:attrName>ppt_y</p:attrName>
                                        </p:attrNameLst>
                                      </p:cBhvr>
                                      <p:to>
                                        <p:strVal val="(#ppt_y+0.4)"/>
                                      </p:to>
                                    </p:set>
                                    <p:anim from="(#ppt_y+0.4)" to="(#ppt_y)" calcmode="lin" valueType="num">
                                      <p:cBhvr>
                                        <p:cTn id="29" dur="1230" accel="100000" fill="hold">
                                          <p:stCondLst>
                                            <p:cond delay="770"/>
                                          </p:stCondLst>
                                        </p:cTn>
                                        <p:tgtEl>
                                          <p:spTgt spid="18455">
                                            <p:txEl>
                                              <p:pRg st="0" end="0"/>
                                            </p:txEl>
                                          </p:spTgt>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51" presetClass="entr" presetSubtype="0" fill="hold" grpId="0" nodeType="clickEffect">
                                  <p:stCondLst>
                                    <p:cond delay="0"/>
                                  </p:stCondLst>
                                  <p:childTnLst>
                                    <p:set>
                                      <p:cBhvr>
                                        <p:cTn id="33" dur="1" fill="hold">
                                          <p:stCondLst>
                                            <p:cond delay="0"/>
                                          </p:stCondLst>
                                        </p:cTn>
                                        <p:tgtEl>
                                          <p:spTgt spid="18454"/>
                                        </p:tgtEl>
                                        <p:attrNameLst>
                                          <p:attrName>style.visibility</p:attrName>
                                        </p:attrNameLst>
                                      </p:cBhvr>
                                      <p:to>
                                        <p:strVal val="visible"/>
                                      </p:to>
                                    </p:set>
                                    <p:animEffect transition="in" filter="fade">
                                      <p:cBhvr>
                                        <p:cTn id="34" dur="770" decel="100000"/>
                                        <p:tgtEl>
                                          <p:spTgt spid="18454"/>
                                        </p:tgtEl>
                                      </p:cBhvr>
                                    </p:animEffect>
                                    <p:animScale>
                                      <p:cBhvr>
                                        <p:cTn id="35" dur="770" decel="100000"/>
                                        <p:tgtEl>
                                          <p:spTgt spid="18454"/>
                                        </p:tgtEl>
                                      </p:cBhvr>
                                      <p:from x="10000" y="10000"/>
                                      <p:to x="200000" y="450000"/>
                                    </p:animScale>
                                    <p:animScale>
                                      <p:cBhvr>
                                        <p:cTn id="36" dur="1230" accel="100000" fill="hold">
                                          <p:stCondLst>
                                            <p:cond delay="770"/>
                                          </p:stCondLst>
                                        </p:cTn>
                                        <p:tgtEl>
                                          <p:spTgt spid="18454"/>
                                        </p:tgtEl>
                                      </p:cBhvr>
                                      <p:from x="200000" y="450000"/>
                                      <p:to x="100000" y="100000"/>
                                    </p:animScale>
                                    <p:set>
                                      <p:cBhvr>
                                        <p:cTn id="37" dur="770" fill="hold"/>
                                        <p:tgtEl>
                                          <p:spTgt spid="18454"/>
                                        </p:tgtEl>
                                        <p:attrNameLst>
                                          <p:attrName>ppt_x</p:attrName>
                                        </p:attrNameLst>
                                      </p:cBhvr>
                                      <p:to>
                                        <p:strVal val="(0.5)"/>
                                      </p:to>
                                    </p:set>
                                    <p:anim from="(0.5)" to="(#ppt_x)" calcmode="lin" valueType="num">
                                      <p:cBhvr>
                                        <p:cTn id="38" dur="1230" accel="100000" fill="hold">
                                          <p:stCondLst>
                                            <p:cond delay="770"/>
                                          </p:stCondLst>
                                        </p:cTn>
                                        <p:tgtEl>
                                          <p:spTgt spid="18454"/>
                                        </p:tgtEl>
                                        <p:attrNameLst>
                                          <p:attrName>ppt_x</p:attrName>
                                        </p:attrNameLst>
                                      </p:cBhvr>
                                    </p:anim>
                                    <p:set>
                                      <p:cBhvr>
                                        <p:cTn id="39" dur="770" fill="hold"/>
                                        <p:tgtEl>
                                          <p:spTgt spid="18454"/>
                                        </p:tgtEl>
                                        <p:attrNameLst>
                                          <p:attrName>ppt_y</p:attrName>
                                        </p:attrNameLst>
                                      </p:cBhvr>
                                      <p:to>
                                        <p:strVal val="(#ppt_y+0.4)"/>
                                      </p:to>
                                    </p:set>
                                    <p:anim from="(#ppt_y+0.4)" to="(#ppt_y)" calcmode="lin" valueType="num">
                                      <p:cBhvr>
                                        <p:cTn id="40" dur="1230" accel="100000" fill="hold">
                                          <p:stCondLst>
                                            <p:cond delay="770"/>
                                          </p:stCondLst>
                                        </p:cTn>
                                        <p:tgtEl>
                                          <p:spTgt spid="18454"/>
                                        </p:tgtEl>
                                        <p:attrNameLst>
                                          <p:attrName>ppt_y</p:attrName>
                                        </p:attrNameLst>
                                      </p:cBhvr>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8456"/>
                                        </p:tgtEl>
                                        <p:attrNameLst>
                                          <p:attrName>style.visibility</p:attrName>
                                        </p:attrNameLst>
                                      </p:cBhvr>
                                      <p:to>
                                        <p:strVal val="visible"/>
                                      </p:to>
                                    </p:set>
                                    <p:animEffect transition="in" filter="wipe(down)">
                                      <p:cBhvr>
                                        <p:cTn id="45" dur="580">
                                          <p:stCondLst>
                                            <p:cond delay="0"/>
                                          </p:stCondLst>
                                        </p:cTn>
                                        <p:tgtEl>
                                          <p:spTgt spid="18456"/>
                                        </p:tgtEl>
                                      </p:cBhvr>
                                    </p:animEffect>
                                    <p:anim calcmode="lin" valueType="num">
                                      <p:cBhvr>
                                        <p:cTn id="46" dur="1822" tmFilter="0,0; 0.14,0.36; 0.43,0.73; 0.71,0.91; 1.0,1.0">
                                          <p:stCondLst>
                                            <p:cond delay="0"/>
                                          </p:stCondLst>
                                        </p:cTn>
                                        <p:tgtEl>
                                          <p:spTgt spid="18456"/>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8456"/>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8456"/>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8456"/>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8456"/>
                                        </p:tgtEl>
                                        <p:attrNameLst>
                                          <p:attrName>ppt_y</p:attrName>
                                        </p:attrNameLst>
                                      </p:cBhvr>
                                      <p:tavLst>
                                        <p:tav tm="0" fmla="#ppt_y-sin(pi*$)/81">
                                          <p:val>
                                            <p:fltVal val="0"/>
                                          </p:val>
                                        </p:tav>
                                        <p:tav tm="100000">
                                          <p:val>
                                            <p:fltVal val="1"/>
                                          </p:val>
                                        </p:tav>
                                      </p:tavLst>
                                    </p:anim>
                                    <p:animScale>
                                      <p:cBhvr>
                                        <p:cTn id="51" dur="26">
                                          <p:stCondLst>
                                            <p:cond delay="650"/>
                                          </p:stCondLst>
                                        </p:cTn>
                                        <p:tgtEl>
                                          <p:spTgt spid="18456"/>
                                        </p:tgtEl>
                                      </p:cBhvr>
                                      <p:to x="100000" y="60000"/>
                                    </p:animScale>
                                    <p:animScale>
                                      <p:cBhvr>
                                        <p:cTn id="52" dur="166" decel="50000">
                                          <p:stCondLst>
                                            <p:cond delay="676"/>
                                          </p:stCondLst>
                                        </p:cTn>
                                        <p:tgtEl>
                                          <p:spTgt spid="18456"/>
                                        </p:tgtEl>
                                      </p:cBhvr>
                                      <p:to x="100000" y="100000"/>
                                    </p:animScale>
                                    <p:animScale>
                                      <p:cBhvr>
                                        <p:cTn id="53" dur="26">
                                          <p:stCondLst>
                                            <p:cond delay="1312"/>
                                          </p:stCondLst>
                                        </p:cTn>
                                        <p:tgtEl>
                                          <p:spTgt spid="18456"/>
                                        </p:tgtEl>
                                      </p:cBhvr>
                                      <p:to x="100000" y="80000"/>
                                    </p:animScale>
                                    <p:animScale>
                                      <p:cBhvr>
                                        <p:cTn id="54" dur="166" decel="50000">
                                          <p:stCondLst>
                                            <p:cond delay="1338"/>
                                          </p:stCondLst>
                                        </p:cTn>
                                        <p:tgtEl>
                                          <p:spTgt spid="18456"/>
                                        </p:tgtEl>
                                      </p:cBhvr>
                                      <p:to x="100000" y="100000"/>
                                    </p:animScale>
                                    <p:animScale>
                                      <p:cBhvr>
                                        <p:cTn id="55" dur="26">
                                          <p:stCondLst>
                                            <p:cond delay="1642"/>
                                          </p:stCondLst>
                                        </p:cTn>
                                        <p:tgtEl>
                                          <p:spTgt spid="18456"/>
                                        </p:tgtEl>
                                      </p:cBhvr>
                                      <p:to x="100000" y="90000"/>
                                    </p:animScale>
                                    <p:animScale>
                                      <p:cBhvr>
                                        <p:cTn id="56" dur="166" decel="50000">
                                          <p:stCondLst>
                                            <p:cond delay="1668"/>
                                          </p:stCondLst>
                                        </p:cTn>
                                        <p:tgtEl>
                                          <p:spTgt spid="18456"/>
                                        </p:tgtEl>
                                      </p:cBhvr>
                                      <p:to x="100000" y="100000"/>
                                    </p:animScale>
                                    <p:animScale>
                                      <p:cBhvr>
                                        <p:cTn id="57" dur="26">
                                          <p:stCondLst>
                                            <p:cond delay="1808"/>
                                          </p:stCondLst>
                                        </p:cTn>
                                        <p:tgtEl>
                                          <p:spTgt spid="18456"/>
                                        </p:tgtEl>
                                      </p:cBhvr>
                                      <p:to x="100000" y="95000"/>
                                    </p:animScale>
                                    <p:animScale>
                                      <p:cBhvr>
                                        <p:cTn id="58" dur="166" decel="50000">
                                          <p:stCondLst>
                                            <p:cond delay="1834"/>
                                          </p:stCondLst>
                                        </p:cTn>
                                        <p:tgtEl>
                                          <p:spTgt spid="18456"/>
                                        </p:tgtEl>
                                      </p:cBhvr>
                                      <p:to x="100000" y="100000"/>
                                    </p:animScale>
                                  </p:childTnLst>
                                </p:cTn>
                              </p:par>
                            </p:childTnLst>
                          </p:cTn>
                        </p:par>
                      </p:childTnLst>
                    </p:cTn>
                  </p:par>
                  <p:par>
                    <p:cTn id="59" fill="hold" nodeType="clickPar">
                      <p:stCondLst>
                        <p:cond delay="indefinite"/>
                      </p:stCondLst>
                      <p:childTnLst>
                        <p:par>
                          <p:cTn id="60" fill="hold" nodeType="withGroup">
                            <p:stCondLst>
                              <p:cond delay="0"/>
                            </p:stCondLst>
                            <p:childTnLst>
                              <p:par>
                                <p:cTn id="61" presetID="41" presetClass="entr" presetSubtype="0" fill="hold" grpId="0" nodeType="clickEffect">
                                  <p:stCondLst>
                                    <p:cond delay="0"/>
                                  </p:stCondLst>
                                  <p:iterate type="lt">
                                    <p:tmPct val="10000"/>
                                  </p:iterate>
                                  <p:childTnLst>
                                    <p:set>
                                      <p:cBhvr>
                                        <p:cTn id="62" dur="1" fill="hold">
                                          <p:stCondLst>
                                            <p:cond delay="0"/>
                                          </p:stCondLst>
                                        </p:cTn>
                                        <p:tgtEl>
                                          <p:spTgt spid="18449"/>
                                        </p:tgtEl>
                                        <p:attrNameLst>
                                          <p:attrName>style.visibility</p:attrName>
                                        </p:attrNameLst>
                                      </p:cBhvr>
                                      <p:to>
                                        <p:strVal val="visible"/>
                                      </p:to>
                                    </p:set>
                                    <p:anim calcmode="lin" valueType="num">
                                      <p:cBhvr>
                                        <p:cTn id="63" dur="500" fill="hold"/>
                                        <p:tgtEl>
                                          <p:spTgt spid="18449"/>
                                        </p:tgtEl>
                                        <p:attrNameLst>
                                          <p:attrName>ppt_x</p:attrName>
                                        </p:attrNameLst>
                                      </p:cBhvr>
                                      <p:tavLst>
                                        <p:tav tm="0">
                                          <p:val>
                                            <p:strVal val="#ppt_x"/>
                                          </p:val>
                                        </p:tav>
                                        <p:tav tm="50000">
                                          <p:val>
                                            <p:strVal val="#ppt_x+.1"/>
                                          </p:val>
                                        </p:tav>
                                        <p:tav tm="100000">
                                          <p:val>
                                            <p:strVal val="#ppt_x"/>
                                          </p:val>
                                        </p:tav>
                                      </p:tavLst>
                                    </p:anim>
                                    <p:anim calcmode="lin" valueType="num">
                                      <p:cBhvr>
                                        <p:cTn id="64" dur="500" fill="hold"/>
                                        <p:tgtEl>
                                          <p:spTgt spid="18449"/>
                                        </p:tgtEl>
                                        <p:attrNameLst>
                                          <p:attrName>ppt_y</p:attrName>
                                        </p:attrNameLst>
                                      </p:cBhvr>
                                      <p:tavLst>
                                        <p:tav tm="0">
                                          <p:val>
                                            <p:strVal val="#ppt_y"/>
                                          </p:val>
                                        </p:tav>
                                        <p:tav tm="100000">
                                          <p:val>
                                            <p:strVal val="#ppt_y"/>
                                          </p:val>
                                        </p:tav>
                                      </p:tavLst>
                                    </p:anim>
                                    <p:anim calcmode="lin" valueType="num">
                                      <p:cBhvr>
                                        <p:cTn id="65" dur="500" fill="hold"/>
                                        <p:tgtEl>
                                          <p:spTgt spid="18449"/>
                                        </p:tgtEl>
                                        <p:attrNameLst>
                                          <p:attrName>ppt_h</p:attrName>
                                        </p:attrNameLst>
                                      </p:cBhvr>
                                      <p:tavLst>
                                        <p:tav tm="0">
                                          <p:val>
                                            <p:strVal val="#ppt_h/10"/>
                                          </p:val>
                                        </p:tav>
                                        <p:tav tm="50000">
                                          <p:val>
                                            <p:strVal val="#ppt_h+.01"/>
                                          </p:val>
                                        </p:tav>
                                        <p:tav tm="100000">
                                          <p:val>
                                            <p:strVal val="#ppt_h"/>
                                          </p:val>
                                        </p:tav>
                                      </p:tavLst>
                                    </p:anim>
                                    <p:anim calcmode="lin" valueType="num">
                                      <p:cBhvr>
                                        <p:cTn id="66" dur="500" fill="hold"/>
                                        <p:tgtEl>
                                          <p:spTgt spid="18449"/>
                                        </p:tgtEl>
                                        <p:attrNameLst>
                                          <p:attrName>ppt_w</p:attrName>
                                        </p:attrNameLst>
                                      </p:cBhvr>
                                      <p:tavLst>
                                        <p:tav tm="0">
                                          <p:val>
                                            <p:strVal val="#ppt_w/10"/>
                                          </p:val>
                                        </p:tav>
                                        <p:tav tm="50000">
                                          <p:val>
                                            <p:strVal val="#ppt_w+.01"/>
                                          </p:val>
                                        </p:tav>
                                        <p:tav tm="100000">
                                          <p:val>
                                            <p:strVal val="#ppt_w"/>
                                          </p:val>
                                        </p:tav>
                                      </p:tavLst>
                                    </p:anim>
                                    <p:animEffect transition="in" filter="fade">
                                      <p:cBhvr>
                                        <p:cTn id="67" dur="500" tmFilter="0,0; .5, 1; 1, 1"/>
                                        <p:tgtEl>
                                          <p:spTgt spid="1844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1" presetClass="entr" presetSubtype="0" fill="hold" grpId="0" nodeType="clickEffect">
                                  <p:stCondLst>
                                    <p:cond delay="0"/>
                                  </p:stCondLst>
                                  <p:iterate type="lt">
                                    <p:tmPct val="10000"/>
                                  </p:iterate>
                                  <p:childTnLst>
                                    <p:set>
                                      <p:cBhvr>
                                        <p:cTn id="71" dur="1" fill="hold">
                                          <p:stCondLst>
                                            <p:cond delay="0"/>
                                          </p:stCondLst>
                                        </p:cTn>
                                        <p:tgtEl>
                                          <p:spTgt spid="18448"/>
                                        </p:tgtEl>
                                        <p:attrNameLst>
                                          <p:attrName>style.visibility</p:attrName>
                                        </p:attrNameLst>
                                      </p:cBhvr>
                                      <p:to>
                                        <p:strVal val="visible"/>
                                      </p:to>
                                    </p:set>
                                    <p:anim calcmode="lin" valueType="num">
                                      <p:cBhvr>
                                        <p:cTn id="72" dur="500" fill="hold"/>
                                        <p:tgtEl>
                                          <p:spTgt spid="18448"/>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8448"/>
                                        </p:tgtEl>
                                        <p:attrNameLst>
                                          <p:attrName>ppt_y</p:attrName>
                                        </p:attrNameLst>
                                      </p:cBhvr>
                                      <p:tavLst>
                                        <p:tav tm="0">
                                          <p:val>
                                            <p:strVal val="#ppt_y"/>
                                          </p:val>
                                        </p:tav>
                                        <p:tav tm="100000">
                                          <p:val>
                                            <p:strVal val="#ppt_y"/>
                                          </p:val>
                                        </p:tav>
                                      </p:tavLst>
                                    </p:anim>
                                    <p:anim calcmode="lin" valueType="num">
                                      <p:cBhvr>
                                        <p:cTn id="74" dur="500" fill="hold"/>
                                        <p:tgtEl>
                                          <p:spTgt spid="18448"/>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8448"/>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18448"/>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1" presetClass="entr" presetSubtype="0" fill="hold" grpId="0" nodeType="clickEffect">
                                  <p:stCondLst>
                                    <p:cond delay="0"/>
                                  </p:stCondLst>
                                  <p:iterate type="lt">
                                    <p:tmPct val="10000"/>
                                  </p:iterate>
                                  <p:childTnLst>
                                    <p:set>
                                      <p:cBhvr>
                                        <p:cTn id="80" dur="1" fill="hold">
                                          <p:stCondLst>
                                            <p:cond delay="0"/>
                                          </p:stCondLst>
                                        </p:cTn>
                                        <p:tgtEl>
                                          <p:spTgt spid="18440"/>
                                        </p:tgtEl>
                                        <p:attrNameLst>
                                          <p:attrName>style.visibility</p:attrName>
                                        </p:attrNameLst>
                                      </p:cBhvr>
                                      <p:to>
                                        <p:strVal val="visible"/>
                                      </p:to>
                                    </p:set>
                                    <p:anim calcmode="lin" valueType="num">
                                      <p:cBhvr>
                                        <p:cTn id="81" dur="500" fill="hold"/>
                                        <p:tgtEl>
                                          <p:spTgt spid="18440"/>
                                        </p:tgtEl>
                                        <p:attrNameLst>
                                          <p:attrName>ppt_x</p:attrName>
                                        </p:attrNameLst>
                                      </p:cBhvr>
                                      <p:tavLst>
                                        <p:tav tm="0">
                                          <p:val>
                                            <p:strVal val="#ppt_x"/>
                                          </p:val>
                                        </p:tav>
                                        <p:tav tm="50000">
                                          <p:val>
                                            <p:strVal val="#ppt_x+.1"/>
                                          </p:val>
                                        </p:tav>
                                        <p:tav tm="100000">
                                          <p:val>
                                            <p:strVal val="#ppt_x"/>
                                          </p:val>
                                        </p:tav>
                                      </p:tavLst>
                                    </p:anim>
                                    <p:anim calcmode="lin" valueType="num">
                                      <p:cBhvr>
                                        <p:cTn id="82" dur="500" fill="hold"/>
                                        <p:tgtEl>
                                          <p:spTgt spid="18440"/>
                                        </p:tgtEl>
                                        <p:attrNameLst>
                                          <p:attrName>ppt_y</p:attrName>
                                        </p:attrNameLst>
                                      </p:cBhvr>
                                      <p:tavLst>
                                        <p:tav tm="0">
                                          <p:val>
                                            <p:strVal val="#ppt_y"/>
                                          </p:val>
                                        </p:tav>
                                        <p:tav tm="100000">
                                          <p:val>
                                            <p:strVal val="#ppt_y"/>
                                          </p:val>
                                        </p:tav>
                                      </p:tavLst>
                                    </p:anim>
                                    <p:anim calcmode="lin" valueType="num">
                                      <p:cBhvr>
                                        <p:cTn id="83" dur="500" fill="hold"/>
                                        <p:tgtEl>
                                          <p:spTgt spid="18440"/>
                                        </p:tgtEl>
                                        <p:attrNameLst>
                                          <p:attrName>ppt_h</p:attrName>
                                        </p:attrNameLst>
                                      </p:cBhvr>
                                      <p:tavLst>
                                        <p:tav tm="0">
                                          <p:val>
                                            <p:strVal val="#ppt_h/10"/>
                                          </p:val>
                                        </p:tav>
                                        <p:tav tm="50000">
                                          <p:val>
                                            <p:strVal val="#ppt_h+.01"/>
                                          </p:val>
                                        </p:tav>
                                        <p:tav tm="100000">
                                          <p:val>
                                            <p:strVal val="#ppt_h"/>
                                          </p:val>
                                        </p:tav>
                                      </p:tavLst>
                                    </p:anim>
                                    <p:anim calcmode="lin" valueType="num">
                                      <p:cBhvr>
                                        <p:cTn id="84" dur="500" fill="hold"/>
                                        <p:tgtEl>
                                          <p:spTgt spid="18440"/>
                                        </p:tgtEl>
                                        <p:attrNameLst>
                                          <p:attrName>ppt_w</p:attrName>
                                        </p:attrNameLst>
                                      </p:cBhvr>
                                      <p:tavLst>
                                        <p:tav tm="0">
                                          <p:val>
                                            <p:strVal val="#ppt_w/10"/>
                                          </p:val>
                                        </p:tav>
                                        <p:tav tm="50000">
                                          <p:val>
                                            <p:strVal val="#ppt_w+.01"/>
                                          </p:val>
                                        </p:tav>
                                        <p:tav tm="100000">
                                          <p:val>
                                            <p:strVal val="#ppt_w"/>
                                          </p:val>
                                        </p:tav>
                                      </p:tavLst>
                                    </p:anim>
                                    <p:animEffect transition="in" filter="fade">
                                      <p:cBhvr>
                                        <p:cTn id="85" dur="500" tmFilter="0,0; .5, 1; 1, 1"/>
                                        <p:tgtEl>
                                          <p:spTgt spid="18440"/>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1" presetClass="entr" presetSubtype="0" fill="hold" grpId="0" nodeType="clickEffect">
                                  <p:stCondLst>
                                    <p:cond delay="0"/>
                                  </p:stCondLst>
                                  <p:iterate type="lt">
                                    <p:tmPct val="10000"/>
                                  </p:iterate>
                                  <p:childTnLst>
                                    <p:set>
                                      <p:cBhvr>
                                        <p:cTn id="89" dur="1" fill="hold">
                                          <p:stCondLst>
                                            <p:cond delay="0"/>
                                          </p:stCondLst>
                                        </p:cTn>
                                        <p:tgtEl>
                                          <p:spTgt spid="18447"/>
                                        </p:tgtEl>
                                        <p:attrNameLst>
                                          <p:attrName>style.visibility</p:attrName>
                                        </p:attrNameLst>
                                      </p:cBhvr>
                                      <p:to>
                                        <p:strVal val="visible"/>
                                      </p:to>
                                    </p:set>
                                    <p:anim calcmode="lin" valueType="num">
                                      <p:cBhvr>
                                        <p:cTn id="90" dur="500" fill="hold"/>
                                        <p:tgtEl>
                                          <p:spTgt spid="18447"/>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18447"/>
                                        </p:tgtEl>
                                        <p:attrNameLst>
                                          <p:attrName>ppt_y</p:attrName>
                                        </p:attrNameLst>
                                      </p:cBhvr>
                                      <p:tavLst>
                                        <p:tav tm="0">
                                          <p:val>
                                            <p:strVal val="#ppt_y"/>
                                          </p:val>
                                        </p:tav>
                                        <p:tav tm="100000">
                                          <p:val>
                                            <p:strVal val="#ppt_y"/>
                                          </p:val>
                                        </p:tav>
                                      </p:tavLst>
                                    </p:anim>
                                    <p:anim calcmode="lin" valueType="num">
                                      <p:cBhvr>
                                        <p:cTn id="92" dur="500" fill="hold"/>
                                        <p:tgtEl>
                                          <p:spTgt spid="18447"/>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18447"/>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18447"/>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41" presetClass="entr" presetSubtype="0" fill="hold" grpId="0" nodeType="clickEffect">
                                  <p:stCondLst>
                                    <p:cond delay="0"/>
                                  </p:stCondLst>
                                  <p:iterate type="lt">
                                    <p:tmPct val="10000"/>
                                  </p:iterate>
                                  <p:childTnLst>
                                    <p:set>
                                      <p:cBhvr>
                                        <p:cTn id="98" dur="1" fill="hold">
                                          <p:stCondLst>
                                            <p:cond delay="0"/>
                                          </p:stCondLst>
                                        </p:cTn>
                                        <p:tgtEl>
                                          <p:spTgt spid="18439"/>
                                        </p:tgtEl>
                                        <p:attrNameLst>
                                          <p:attrName>style.visibility</p:attrName>
                                        </p:attrNameLst>
                                      </p:cBhvr>
                                      <p:to>
                                        <p:strVal val="visible"/>
                                      </p:to>
                                    </p:set>
                                    <p:anim calcmode="lin" valueType="num">
                                      <p:cBhvr>
                                        <p:cTn id="99" dur="500" fill="hold"/>
                                        <p:tgtEl>
                                          <p:spTgt spid="18439"/>
                                        </p:tgtEl>
                                        <p:attrNameLst>
                                          <p:attrName>ppt_x</p:attrName>
                                        </p:attrNameLst>
                                      </p:cBhvr>
                                      <p:tavLst>
                                        <p:tav tm="0">
                                          <p:val>
                                            <p:strVal val="#ppt_x"/>
                                          </p:val>
                                        </p:tav>
                                        <p:tav tm="50000">
                                          <p:val>
                                            <p:strVal val="#ppt_x+.1"/>
                                          </p:val>
                                        </p:tav>
                                        <p:tav tm="100000">
                                          <p:val>
                                            <p:strVal val="#ppt_x"/>
                                          </p:val>
                                        </p:tav>
                                      </p:tavLst>
                                    </p:anim>
                                    <p:anim calcmode="lin" valueType="num">
                                      <p:cBhvr>
                                        <p:cTn id="100" dur="500" fill="hold"/>
                                        <p:tgtEl>
                                          <p:spTgt spid="18439"/>
                                        </p:tgtEl>
                                        <p:attrNameLst>
                                          <p:attrName>ppt_y</p:attrName>
                                        </p:attrNameLst>
                                      </p:cBhvr>
                                      <p:tavLst>
                                        <p:tav tm="0">
                                          <p:val>
                                            <p:strVal val="#ppt_y"/>
                                          </p:val>
                                        </p:tav>
                                        <p:tav tm="100000">
                                          <p:val>
                                            <p:strVal val="#ppt_y"/>
                                          </p:val>
                                        </p:tav>
                                      </p:tavLst>
                                    </p:anim>
                                    <p:anim calcmode="lin" valueType="num">
                                      <p:cBhvr>
                                        <p:cTn id="101" dur="500" fill="hold"/>
                                        <p:tgtEl>
                                          <p:spTgt spid="18439"/>
                                        </p:tgtEl>
                                        <p:attrNameLst>
                                          <p:attrName>ppt_h</p:attrName>
                                        </p:attrNameLst>
                                      </p:cBhvr>
                                      <p:tavLst>
                                        <p:tav tm="0">
                                          <p:val>
                                            <p:strVal val="#ppt_h/10"/>
                                          </p:val>
                                        </p:tav>
                                        <p:tav tm="50000">
                                          <p:val>
                                            <p:strVal val="#ppt_h+.01"/>
                                          </p:val>
                                        </p:tav>
                                        <p:tav tm="100000">
                                          <p:val>
                                            <p:strVal val="#ppt_h"/>
                                          </p:val>
                                        </p:tav>
                                      </p:tavLst>
                                    </p:anim>
                                    <p:anim calcmode="lin" valueType="num">
                                      <p:cBhvr>
                                        <p:cTn id="102" dur="500" fill="hold"/>
                                        <p:tgtEl>
                                          <p:spTgt spid="18439"/>
                                        </p:tgtEl>
                                        <p:attrNameLst>
                                          <p:attrName>ppt_w</p:attrName>
                                        </p:attrNameLst>
                                      </p:cBhvr>
                                      <p:tavLst>
                                        <p:tav tm="0">
                                          <p:val>
                                            <p:strVal val="#ppt_w/10"/>
                                          </p:val>
                                        </p:tav>
                                        <p:tav tm="50000">
                                          <p:val>
                                            <p:strVal val="#ppt_w+.01"/>
                                          </p:val>
                                        </p:tav>
                                        <p:tav tm="100000">
                                          <p:val>
                                            <p:strVal val="#ppt_w"/>
                                          </p:val>
                                        </p:tav>
                                      </p:tavLst>
                                    </p:anim>
                                    <p:animEffect transition="in" filter="fade">
                                      <p:cBhvr>
                                        <p:cTn id="103" dur="500" tmFilter="0,0; .5, 1; 1, 1"/>
                                        <p:tgtEl>
                                          <p:spTgt spid="18439"/>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35" presetClass="entr" presetSubtype="0" fill="hold" grpId="0" nodeType="clickEffect">
                                  <p:stCondLst>
                                    <p:cond delay="0"/>
                                  </p:stCondLst>
                                  <p:childTnLst>
                                    <p:set>
                                      <p:cBhvr>
                                        <p:cTn id="107" dur="1" fill="hold">
                                          <p:stCondLst>
                                            <p:cond delay="0"/>
                                          </p:stCondLst>
                                        </p:cTn>
                                        <p:tgtEl>
                                          <p:spTgt spid="18446"/>
                                        </p:tgtEl>
                                        <p:attrNameLst>
                                          <p:attrName>style.visibility</p:attrName>
                                        </p:attrNameLst>
                                      </p:cBhvr>
                                      <p:to>
                                        <p:strVal val="visible"/>
                                      </p:to>
                                    </p:set>
                                    <p:animEffect transition="in" filter="fade">
                                      <p:cBhvr>
                                        <p:cTn id="108" dur="2000"/>
                                        <p:tgtEl>
                                          <p:spTgt spid="18446"/>
                                        </p:tgtEl>
                                      </p:cBhvr>
                                    </p:animEffect>
                                    <p:anim calcmode="lin" valueType="num">
                                      <p:cBhvr>
                                        <p:cTn id="109" dur="2000" fill="hold"/>
                                        <p:tgtEl>
                                          <p:spTgt spid="18446"/>
                                        </p:tgtEl>
                                        <p:attrNameLst>
                                          <p:attrName>style.rotation</p:attrName>
                                        </p:attrNameLst>
                                      </p:cBhvr>
                                      <p:tavLst>
                                        <p:tav tm="0">
                                          <p:val>
                                            <p:fltVal val="720"/>
                                          </p:val>
                                        </p:tav>
                                        <p:tav tm="100000">
                                          <p:val>
                                            <p:fltVal val="0"/>
                                          </p:val>
                                        </p:tav>
                                      </p:tavLst>
                                    </p:anim>
                                    <p:anim calcmode="lin" valueType="num">
                                      <p:cBhvr>
                                        <p:cTn id="110" dur="2000" fill="hold"/>
                                        <p:tgtEl>
                                          <p:spTgt spid="18446"/>
                                        </p:tgtEl>
                                        <p:attrNameLst>
                                          <p:attrName>ppt_h</p:attrName>
                                        </p:attrNameLst>
                                      </p:cBhvr>
                                      <p:tavLst>
                                        <p:tav tm="0">
                                          <p:val>
                                            <p:fltVal val="0"/>
                                          </p:val>
                                        </p:tav>
                                        <p:tav tm="100000">
                                          <p:val>
                                            <p:strVal val="#ppt_h"/>
                                          </p:val>
                                        </p:tav>
                                      </p:tavLst>
                                    </p:anim>
                                    <p:anim calcmode="lin" valueType="num">
                                      <p:cBhvr>
                                        <p:cTn id="111" dur="2000" fill="hold"/>
                                        <p:tgtEl>
                                          <p:spTgt spid="18446"/>
                                        </p:tgtEl>
                                        <p:attrNameLst>
                                          <p:attrName>ppt_w</p:attrName>
                                        </p:attrNameLst>
                                      </p:cBhvr>
                                      <p:tavLst>
                                        <p:tav tm="0">
                                          <p:val>
                                            <p:fltVal val="0"/>
                                          </p:val>
                                        </p:tav>
                                        <p:tav tm="100000">
                                          <p:val>
                                            <p:strVal val="#ppt_w"/>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35" presetClass="entr" presetSubtype="0" fill="hold" grpId="0" nodeType="clickEffect">
                                  <p:stCondLst>
                                    <p:cond delay="0"/>
                                  </p:stCondLst>
                                  <p:childTnLst>
                                    <p:set>
                                      <p:cBhvr>
                                        <p:cTn id="115" dur="1" fill="hold">
                                          <p:stCondLst>
                                            <p:cond delay="0"/>
                                          </p:stCondLst>
                                        </p:cTn>
                                        <p:tgtEl>
                                          <p:spTgt spid="18438"/>
                                        </p:tgtEl>
                                        <p:attrNameLst>
                                          <p:attrName>style.visibility</p:attrName>
                                        </p:attrNameLst>
                                      </p:cBhvr>
                                      <p:to>
                                        <p:strVal val="visible"/>
                                      </p:to>
                                    </p:set>
                                    <p:animEffect transition="in" filter="fade">
                                      <p:cBhvr>
                                        <p:cTn id="116" dur="2000"/>
                                        <p:tgtEl>
                                          <p:spTgt spid="18438"/>
                                        </p:tgtEl>
                                      </p:cBhvr>
                                    </p:animEffect>
                                    <p:anim calcmode="lin" valueType="num">
                                      <p:cBhvr>
                                        <p:cTn id="117" dur="2000" fill="hold"/>
                                        <p:tgtEl>
                                          <p:spTgt spid="18438"/>
                                        </p:tgtEl>
                                        <p:attrNameLst>
                                          <p:attrName>style.rotation</p:attrName>
                                        </p:attrNameLst>
                                      </p:cBhvr>
                                      <p:tavLst>
                                        <p:tav tm="0">
                                          <p:val>
                                            <p:fltVal val="720"/>
                                          </p:val>
                                        </p:tav>
                                        <p:tav tm="100000">
                                          <p:val>
                                            <p:fltVal val="0"/>
                                          </p:val>
                                        </p:tav>
                                      </p:tavLst>
                                    </p:anim>
                                    <p:anim calcmode="lin" valueType="num">
                                      <p:cBhvr>
                                        <p:cTn id="118" dur="2000" fill="hold"/>
                                        <p:tgtEl>
                                          <p:spTgt spid="18438"/>
                                        </p:tgtEl>
                                        <p:attrNameLst>
                                          <p:attrName>ppt_h</p:attrName>
                                        </p:attrNameLst>
                                      </p:cBhvr>
                                      <p:tavLst>
                                        <p:tav tm="0">
                                          <p:val>
                                            <p:fltVal val="0"/>
                                          </p:val>
                                        </p:tav>
                                        <p:tav tm="100000">
                                          <p:val>
                                            <p:strVal val="#ppt_h"/>
                                          </p:val>
                                        </p:tav>
                                      </p:tavLst>
                                    </p:anim>
                                    <p:anim calcmode="lin" valueType="num">
                                      <p:cBhvr>
                                        <p:cTn id="119" dur="2000" fill="hold"/>
                                        <p:tgtEl>
                                          <p:spTgt spid="18438"/>
                                        </p:tgtEl>
                                        <p:attrNameLst>
                                          <p:attrName>ppt_w</p:attrName>
                                        </p:attrNameLst>
                                      </p:cBhvr>
                                      <p:tavLst>
                                        <p:tav tm="0">
                                          <p:val>
                                            <p:fltVal val="0"/>
                                          </p:val>
                                        </p:tav>
                                        <p:tav tm="100000">
                                          <p:val>
                                            <p:strVal val="#ppt_w"/>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35" presetClass="entr" presetSubtype="0" fill="hold" grpId="0" nodeType="clickEffect">
                                  <p:stCondLst>
                                    <p:cond delay="0"/>
                                  </p:stCondLst>
                                  <p:childTnLst>
                                    <p:set>
                                      <p:cBhvr>
                                        <p:cTn id="123" dur="1" fill="hold">
                                          <p:stCondLst>
                                            <p:cond delay="0"/>
                                          </p:stCondLst>
                                        </p:cTn>
                                        <p:tgtEl>
                                          <p:spTgt spid="18444"/>
                                        </p:tgtEl>
                                        <p:attrNameLst>
                                          <p:attrName>style.visibility</p:attrName>
                                        </p:attrNameLst>
                                      </p:cBhvr>
                                      <p:to>
                                        <p:strVal val="visible"/>
                                      </p:to>
                                    </p:set>
                                    <p:animEffect transition="in" filter="fade">
                                      <p:cBhvr>
                                        <p:cTn id="124" dur="2000"/>
                                        <p:tgtEl>
                                          <p:spTgt spid="18444"/>
                                        </p:tgtEl>
                                      </p:cBhvr>
                                    </p:animEffect>
                                    <p:anim calcmode="lin" valueType="num">
                                      <p:cBhvr>
                                        <p:cTn id="125" dur="2000" fill="hold"/>
                                        <p:tgtEl>
                                          <p:spTgt spid="18444"/>
                                        </p:tgtEl>
                                        <p:attrNameLst>
                                          <p:attrName>style.rotation</p:attrName>
                                        </p:attrNameLst>
                                      </p:cBhvr>
                                      <p:tavLst>
                                        <p:tav tm="0">
                                          <p:val>
                                            <p:fltVal val="720"/>
                                          </p:val>
                                        </p:tav>
                                        <p:tav tm="100000">
                                          <p:val>
                                            <p:fltVal val="0"/>
                                          </p:val>
                                        </p:tav>
                                      </p:tavLst>
                                    </p:anim>
                                    <p:anim calcmode="lin" valueType="num">
                                      <p:cBhvr>
                                        <p:cTn id="126" dur="2000" fill="hold"/>
                                        <p:tgtEl>
                                          <p:spTgt spid="18444"/>
                                        </p:tgtEl>
                                        <p:attrNameLst>
                                          <p:attrName>ppt_h</p:attrName>
                                        </p:attrNameLst>
                                      </p:cBhvr>
                                      <p:tavLst>
                                        <p:tav tm="0">
                                          <p:val>
                                            <p:fltVal val="0"/>
                                          </p:val>
                                        </p:tav>
                                        <p:tav tm="100000">
                                          <p:val>
                                            <p:strVal val="#ppt_h"/>
                                          </p:val>
                                        </p:tav>
                                      </p:tavLst>
                                    </p:anim>
                                    <p:anim calcmode="lin" valueType="num">
                                      <p:cBhvr>
                                        <p:cTn id="127" dur="2000" fill="hold"/>
                                        <p:tgtEl>
                                          <p:spTgt spid="18444"/>
                                        </p:tgtEl>
                                        <p:attrNameLst>
                                          <p:attrName>ppt_w</p:attrName>
                                        </p:attrNameLst>
                                      </p:cBhvr>
                                      <p:tavLst>
                                        <p:tav tm="0">
                                          <p:val>
                                            <p:fltVal val="0"/>
                                          </p:val>
                                        </p:tav>
                                        <p:tav tm="100000">
                                          <p:val>
                                            <p:strVal val="#ppt_w"/>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35" presetClass="entr" presetSubtype="0" fill="hold" grpId="0" nodeType="clickEffect">
                                  <p:stCondLst>
                                    <p:cond delay="0"/>
                                  </p:stCondLst>
                                  <p:childTnLst>
                                    <p:set>
                                      <p:cBhvr>
                                        <p:cTn id="131" dur="1" fill="hold">
                                          <p:stCondLst>
                                            <p:cond delay="0"/>
                                          </p:stCondLst>
                                        </p:cTn>
                                        <p:tgtEl>
                                          <p:spTgt spid="18445"/>
                                        </p:tgtEl>
                                        <p:attrNameLst>
                                          <p:attrName>style.visibility</p:attrName>
                                        </p:attrNameLst>
                                      </p:cBhvr>
                                      <p:to>
                                        <p:strVal val="visible"/>
                                      </p:to>
                                    </p:set>
                                    <p:animEffect transition="in" filter="fade">
                                      <p:cBhvr>
                                        <p:cTn id="132" dur="2000"/>
                                        <p:tgtEl>
                                          <p:spTgt spid="18445"/>
                                        </p:tgtEl>
                                      </p:cBhvr>
                                    </p:animEffect>
                                    <p:anim calcmode="lin" valueType="num">
                                      <p:cBhvr>
                                        <p:cTn id="133" dur="2000" fill="hold"/>
                                        <p:tgtEl>
                                          <p:spTgt spid="18445"/>
                                        </p:tgtEl>
                                        <p:attrNameLst>
                                          <p:attrName>style.rotation</p:attrName>
                                        </p:attrNameLst>
                                      </p:cBhvr>
                                      <p:tavLst>
                                        <p:tav tm="0">
                                          <p:val>
                                            <p:fltVal val="720"/>
                                          </p:val>
                                        </p:tav>
                                        <p:tav tm="100000">
                                          <p:val>
                                            <p:fltVal val="0"/>
                                          </p:val>
                                        </p:tav>
                                      </p:tavLst>
                                    </p:anim>
                                    <p:anim calcmode="lin" valueType="num">
                                      <p:cBhvr>
                                        <p:cTn id="134" dur="2000" fill="hold"/>
                                        <p:tgtEl>
                                          <p:spTgt spid="18445"/>
                                        </p:tgtEl>
                                        <p:attrNameLst>
                                          <p:attrName>ppt_h</p:attrName>
                                        </p:attrNameLst>
                                      </p:cBhvr>
                                      <p:tavLst>
                                        <p:tav tm="0">
                                          <p:val>
                                            <p:fltVal val="0"/>
                                          </p:val>
                                        </p:tav>
                                        <p:tav tm="100000">
                                          <p:val>
                                            <p:strVal val="#ppt_h"/>
                                          </p:val>
                                        </p:tav>
                                      </p:tavLst>
                                    </p:anim>
                                    <p:anim calcmode="lin" valueType="num">
                                      <p:cBhvr>
                                        <p:cTn id="135" dur="2000" fill="hold"/>
                                        <p:tgtEl>
                                          <p:spTgt spid="184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p:bldP spid="18439" grpId="0" animBg="1"/>
      <p:bldP spid="18440" grpId="0" animBg="1"/>
      <p:bldP spid="18444" grpId="0" animBg="1"/>
      <p:bldP spid="18445" grpId="0" animBg="1"/>
      <p:bldP spid="18446" grpId="0" animBg="1"/>
      <p:bldP spid="18447" grpId="0" animBg="1"/>
      <p:bldP spid="18448" grpId="0" animBg="1"/>
      <p:bldP spid="18449" grpId="0" animBg="1"/>
      <p:bldP spid="18452" grpId="0"/>
      <p:bldP spid="18454" grpId="0"/>
      <p:bldP spid="184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3F26B3-E0C1-4238-9878-DB6C732F3F5D}"/>
              </a:ext>
            </a:extLst>
          </p:cNvPr>
          <p:cNvSpPr/>
          <p:nvPr/>
        </p:nvSpPr>
        <p:spPr>
          <a:xfrm>
            <a:off x="-3723" y="0"/>
            <a:ext cx="12213834" cy="6858000"/>
          </a:xfrm>
          <a:prstGeom prst="rect">
            <a:avLst/>
          </a:prstGeom>
          <a:solidFill>
            <a:srgbClr val="67B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descr="A picture containing diagram&#10;&#10;Description automatically generated">
            <a:extLst>
              <a:ext uri="{FF2B5EF4-FFF2-40B4-BE49-F238E27FC236}">
                <a16:creationId xmlns:a16="http://schemas.microsoft.com/office/drawing/2014/main" id="{AA80EA78-3220-42F2-A3C1-02EB306BCD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1566078" y="4738958"/>
            <a:ext cx="1980220" cy="2077061"/>
          </a:xfrm>
          <a:prstGeom prst="rect">
            <a:avLst/>
          </a:prstGeom>
        </p:spPr>
      </p:pic>
      <p:pic>
        <p:nvPicPr>
          <p:cNvPr id="9" name="Picture 8" descr="Shape&#10;&#10;Description automatically generated">
            <a:extLst>
              <a:ext uri="{FF2B5EF4-FFF2-40B4-BE49-F238E27FC236}">
                <a16:creationId xmlns:a16="http://schemas.microsoft.com/office/drawing/2014/main" id="{9849EB1A-36C6-4F48-BA4A-F57D54014B2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2210110" y="4974219"/>
            <a:ext cx="1335742" cy="1883781"/>
          </a:xfrm>
          <a:prstGeom prst="rect">
            <a:avLst/>
          </a:prstGeom>
        </p:spPr>
      </p:pic>
      <p:grpSp>
        <p:nvGrpSpPr>
          <p:cNvPr id="16" name="Group 15">
            <a:extLst>
              <a:ext uri="{FF2B5EF4-FFF2-40B4-BE49-F238E27FC236}">
                <a16:creationId xmlns:a16="http://schemas.microsoft.com/office/drawing/2014/main" id="{E732E961-31EF-4D20-8590-054358E0B730}"/>
              </a:ext>
            </a:extLst>
          </p:cNvPr>
          <p:cNvGrpSpPr/>
          <p:nvPr/>
        </p:nvGrpSpPr>
        <p:grpSpPr>
          <a:xfrm>
            <a:off x="329457" y="676505"/>
            <a:ext cx="12062357" cy="5917327"/>
            <a:chOff x="329457" y="676505"/>
            <a:chExt cx="12062357" cy="5917327"/>
          </a:xfrm>
        </p:grpSpPr>
        <p:sp>
          <p:nvSpPr>
            <p:cNvPr id="5" name="Rectangle 4">
              <a:extLst>
                <a:ext uri="{FF2B5EF4-FFF2-40B4-BE49-F238E27FC236}">
                  <a16:creationId xmlns:a16="http://schemas.microsoft.com/office/drawing/2014/main" id="{88FACE71-87E3-461D-9C2F-AB4033459758}"/>
                </a:ext>
              </a:extLst>
            </p:cNvPr>
            <p:cNvSpPr/>
            <p:nvPr/>
          </p:nvSpPr>
          <p:spPr>
            <a:xfrm>
              <a:off x="414142" y="676505"/>
              <a:ext cx="11645153" cy="59173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text, clipart&#10;&#10;Description automatically generated">
              <a:extLst>
                <a:ext uri="{FF2B5EF4-FFF2-40B4-BE49-F238E27FC236}">
                  <a16:creationId xmlns:a16="http://schemas.microsoft.com/office/drawing/2014/main" id="{66B25602-3660-4A94-848B-596DB7DDCBD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2719" b="99849" l="3167" r="99000">
                          <a14:foregroundMark x1="53000" y1="42749" x2="55167" y2="75378"/>
                          <a14:foregroundMark x1="55167" y1="75378" x2="53333" y2="82628"/>
                          <a14:foregroundMark x1="50500" y1="79607" x2="47000" y2="87764"/>
                          <a14:foregroundMark x1="47000" y1="87764" x2="46167" y2="88066"/>
                          <a14:foregroundMark x1="41000" y1="84592" x2="36833" y2="89879"/>
                          <a14:foregroundMark x1="37500" y1="82931" x2="32667" y2="89426"/>
                          <a14:foregroundMark x1="32667" y1="89426" x2="32667" y2="89577"/>
                          <a14:foregroundMark x1="30333" y1="86254" x2="28667" y2="91239"/>
                          <a14:foregroundMark x1="28500" y1="93958" x2="37000" y2="98036"/>
                          <a14:foregroundMark x1="37000" y1="98036" x2="37000" y2="98036"/>
                          <a14:foregroundMark x1="49167" y1="92749" x2="58667" y2="93958"/>
                          <a14:foregroundMark x1="59667" y1="93505" x2="68167" y2="94713"/>
                          <a14:foregroundMark x1="72000" y1="86103" x2="64500" y2="89426"/>
                          <a14:foregroundMark x1="59333" y1="84441" x2="54500" y2="90483"/>
                          <a14:foregroundMark x1="50833" y1="77039" x2="48500" y2="82175"/>
                          <a14:foregroundMark x1="51167" y1="47885" x2="46667" y2="64502"/>
                          <a14:foregroundMark x1="61667" y1="31571" x2="59833" y2="48792"/>
                          <a14:foregroundMark x1="60167" y1="33233" x2="59500" y2="48187"/>
                          <a14:foregroundMark x1="59500" y1="48187" x2="59500" y2="48640"/>
                          <a14:foregroundMark x1="58167" y1="40785" x2="53500" y2="51360"/>
                          <a14:foregroundMark x1="51833" y1="46677" x2="57500" y2="52266"/>
                          <a14:foregroundMark x1="57500" y1="52266" x2="59667" y2="51964"/>
                          <a14:foregroundMark x1="65167" y1="48338" x2="63833" y2="50000"/>
                          <a14:foregroundMark x1="61000" y1="45317" x2="60000" y2="48338"/>
                          <a14:foregroundMark x1="65500" y1="41541" x2="63667" y2="45015"/>
                          <a14:foregroundMark x1="65667" y1="40785" x2="60167" y2="44411"/>
                          <a14:foregroundMark x1="60167" y1="42900" x2="59667" y2="45015"/>
                          <a14:foregroundMark x1="56167" y1="40332" x2="56167" y2="45317"/>
                          <a14:foregroundMark x1="59000" y1="44411" x2="60500" y2="46224"/>
                          <a14:foregroundMark x1="60500" y1="45468" x2="59333" y2="47432"/>
                          <a14:foregroundMark x1="61000" y1="44562" x2="60333" y2="46979"/>
                          <a14:foregroundMark x1="61000" y1="46979" x2="60667" y2="47885"/>
                          <a14:foregroundMark x1="68500" y1="46375" x2="62667" y2="47281"/>
                          <a14:foregroundMark x1="58167" y1="47130" x2="58000" y2="47130"/>
                          <a14:foregroundMark x1="55000" y1="46828" x2="63833" y2="46526"/>
                          <a14:foregroundMark x1="63833" y1="46526" x2="64500" y2="46224"/>
                          <a14:foregroundMark x1="59167" y1="48187" x2="56167" y2="49547"/>
                          <a14:foregroundMark x1="55833" y1="49396" x2="61667" y2="50000"/>
                          <a14:foregroundMark x1="52833" y1="46526" x2="52000" y2="45921"/>
                          <a14:foregroundMark x1="54000" y1="44260" x2="57667" y2="44411"/>
                          <a14:foregroundMark x1="60000" y1="42447" x2="54000" y2="43505"/>
                          <a14:foregroundMark x1="53500" y1="43505" x2="57333" y2="43505"/>
                          <a14:foregroundMark x1="36167" y1="40937" x2="36500" y2="40181"/>
                          <a14:foregroundMark x1="39833" y1="37462" x2="37500" y2="41239"/>
                          <a14:foregroundMark x1="33500" y1="34743" x2="31333" y2="40634"/>
                          <a14:foregroundMark x1="32167" y1="38218" x2="31167" y2="41239"/>
                          <a14:foregroundMark x1="28333" y1="38066" x2="25000" y2="40483"/>
                          <a14:foregroundMark x1="25500" y1="39124" x2="27167" y2="40785"/>
                          <a14:foregroundMark x1="27500" y1="40634" x2="27500" y2="40634"/>
                          <a14:foregroundMark x1="27333" y1="38973" x2="26500" y2="41390"/>
                          <a14:foregroundMark x1="29333" y1="36405" x2="29333" y2="44411"/>
                          <a14:foregroundMark x1="29333" y1="44411" x2="29500" y2="44109"/>
                          <a14:foregroundMark x1="29000" y1="31873" x2="28000" y2="42900"/>
                          <a14:foregroundMark x1="27667" y1="37915" x2="26333" y2="45921"/>
                          <a14:foregroundMark x1="26333" y1="45921" x2="26667" y2="44713"/>
                          <a14:foregroundMark x1="27333" y1="35801" x2="26833" y2="42296"/>
                          <a14:foregroundMark x1="25000" y1="33837" x2="26667" y2="39426"/>
                          <a14:foregroundMark x1="27167" y1="33686" x2="28833" y2="42145"/>
                          <a14:foregroundMark x1="28833" y1="42145" x2="32000" y2="43505"/>
                          <a14:foregroundMark x1="33500" y1="35498" x2="32833" y2="42598"/>
                          <a14:foregroundMark x1="33833" y1="36707" x2="34833" y2="44562"/>
                          <a14:foregroundMark x1="34833" y1="44562" x2="35333" y2="44713"/>
                          <a14:foregroundMark x1="35500" y1="33535" x2="34667" y2="44109"/>
                          <a14:foregroundMark x1="34667" y1="44109" x2="32333" y2="44713"/>
                          <a14:foregroundMark x1="29167" y1="38520" x2="28667" y2="47281"/>
                          <a14:foregroundMark x1="30000" y1="41692" x2="30167" y2="44864"/>
                          <a14:foregroundMark x1="29167" y1="41994" x2="30500" y2="40181"/>
                          <a14:foregroundMark x1="32667" y1="34290" x2="35667" y2="38822"/>
                          <a14:foregroundMark x1="30000" y1="33082" x2="33667" y2="35347"/>
                          <a14:foregroundMark x1="32667" y1="33837" x2="33167" y2="34290"/>
                          <a14:foregroundMark x1="29333" y1="34139" x2="35833" y2="34743"/>
                          <a14:foregroundMark x1="25667" y1="19335" x2="26500" y2="15710"/>
                          <a14:foregroundMark x1="22000" y1="21299" x2="30833" y2="11782"/>
                          <a14:foregroundMark x1="30833" y1="11782" x2="38000" y2="10423"/>
                          <a14:foregroundMark x1="38333" y1="15257" x2="46500" y2="10725"/>
                          <a14:foregroundMark x1="46500" y1="10725" x2="46500" y2="10725"/>
                          <a14:foregroundMark x1="60667" y1="16163" x2="57833" y2="22659"/>
                          <a14:foregroundMark x1="46833" y1="18127" x2="46500" y2="39275"/>
                          <a14:foregroundMark x1="39167" y1="59063" x2="43333" y2="88822"/>
                          <a14:foregroundMark x1="40167" y1="92900" x2="39833" y2="95770"/>
                          <a14:foregroundMark x1="42167" y1="91994" x2="36500" y2="89728"/>
                          <a14:foregroundMark x1="34500" y1="90332" x2="39833" y2="91088"/>
                          <a14:foregroundMark x1="38167" y1="89124" x2="37000" y2="87160"/>
                          <a14:foregroundMark x1="35667" y1="83686" x2="35167" y2="86858"/>
                          <a14:foregroundMark x1="33500" y1="77190" x2="32333" y2="79758"/>
                          <a14:foregroundMark x1="31333" y1="76888" x2="31333" y2="79607"/>
                          <a14:foregroundMark x1="31167" y1="79909" x2="29667" y2="82024"/>
                          <a14:foregroundMark x1="28667" y1="84743" x2="27833" y2="84894"/>
                          <a14:foregroundMark x1="27333" y1="80514" x2="24833" y2="83535"/>
                          <a14:foregroundMark x1="24667" y1="83686" x2="23667" y2="87311"/>
                          <a14:foregroundMark x1="24000" y1="90332" x2="24333" y2="90937"/>
                          <a14:foregroundMark x1="25000" y1="93202" x2="28500" y2="93505"/>
                          <a14:foregroundMark x1="29667" y1="90634" x2="27333" y2="92598"/>
                          <a14:foregroundMark x1="24167" y1="92598" x2="26667" y2="96677"/>
                          <a14:foregroundMark x1="31167" y1="97281" x2="36500" y2="96526"/>
                          <a14:foregroundMark x1="47000" y1="95770" x2="62167" y2="95921"/>
                          <a14:foregroundMark x1="62167" y1="95921" x2="61500" y2="91239"/>
                          <a14:foregroundMark x1="58833" y1="85952" x2="58333" y2="93202"/>
                          <a14:foregroundMark x1="57500" y1="87160" x2="50667" y2="93353"/>
                          <a14:foregroundMark x1="50667" y1="93353" x2="49667" y2="93353"/>
                          <a14:foregroundMark x1="48833" y1="89275" x2="42667" y2="93505"/>
                          <a14:foregroundMark x1="41167" y1="93958" x2="34000" y2="95015"/>
                          <a14:foregroundMark x1="50333" y1="97432" x2="50667" y2="95770"/>
                          <a14:foregroundMark x1="36833" y1="94562" x2="30500" y2="95166"/>
                          <a14:foregroundMark x1="24000" y1="94713" x2="22500" y2="95015"/>
                          <a14:foregroundMark x1="19667" y1="94260" x2="20167" y2="90937"/>
                          <a14:foregroundMark x1="20667" y1="90332" x2="19333" y2="92598"/>
                          <a14:foregroundMark x1="19000" y1="92145" x2="18500" y2="91088"/>
                          <a14:foregroundMark x1="18167" y1="90483" x2="17833" y2="89879"/>
                          <a14:foregroundMark x1="17833" y1="89728" x2="18333" y2="88973"/>
                          <a14:foregroundMark x1="18667" y1="88520" x2="19333" y2="85952"/>
                          <a14:foregroundMark x1="19333" y1="84441" x2="19333" y2="88520"/>
                          <a14:foregroundMark x1="19333" y1="89577" x2="19333" y2="87915"/>
                          <a14:foregroundMark x1="19333" y1="87311" x2="16500" y2="89728"/>
                          <a14:foregroundMark x1="16167" y1="90332" x2="16500" y2="93656"/>
                          <a14:foregroundMark x1="16833" y1="95468" x2="16833" y2="95921"/>
                          <a14:foregroundMark x1="19167" y1="84894" x2="25167" y2="83082"/>
                          <a14:foregroundMark x1="26333" y1="82326" x2="26667" y2="82931"/>
                          <a14:foregroundMark x1="17500" y1="82628" x2="24833" y2="81873"/>
                          <a14:foregroundMark x1="19333" y1="81420" x2="30333" y2="81118"/>
                          <a14:foregroundMark x1="30333" y1="81118" x2="32000" y2="81118"/>
                          <a14:foregroundMark x1="35333" y1="80514" x2="36833" y2="79003"/>
                          <a14:foregroundMark x1="34500" y1="78701" x2="37500" y2="85801"/>
                          <a14:foregroundMark x1="37500" y1="85801" x2="39167" y2="85801"/>
                          <a14:foregroundMark x1="47000" y1="79154" x2="35167" y2="81118"/>
                          <a14:foregroundMark x1="35167" y1="81118" x2="33500" y2="80816"/>
                          <a14:foregroundMark x1="34667" y1="77039" x2="33667" y2="76888"/>
                          <a14:foregroundMark x1="30833" y1="77039" x2="36333" y2="74622"/>
                          <a14:foregroundMark x1="67833" y1="79909" x2="63667" y2="92598"/>
                          <a14:foregroundMark x1="61167" y1="78852" x2="68833" y2="94411"/>
                          <a14:foregroundMark x1="68500" y1="84592" x2="67667" y2="87613"/>
                          <a14:foregroundMark x1="66000" y1="76133" x2="68000" y2="86707"/>
                          <a14:foregroundMark x1="68000" y1="86707" x2="67667" y2="85196"/>
                          <a14:foregroundMark x1="66333" y1="80967" x2="72167" y2="90937"/>
                          <a14:foregroundMark x1="70000" y1="82628" x2="71833" y2="87915"/>
                          <a14:foregroundMark x1="69333" y1="82628" x2="70667" y2="89577"/>
                          <a14:foregroundMark x1="69000" y1="83535" x2="70833" y2="91239"/>
                          <a14:foregroundMark x1="70833" y1="91239" x2="70500" y2="91541"/>
                          <a14:foregroundMark x1="68000" y1="89426" x2="65667" y2="96526"/>
                          <a14:foregroundMark x1="60000" y1="98943" x2="59500" y2="99849"/>
                          <a14:foregroundMark x1="58167" y1="97432" x2="68167" y2="98792"/>
                          <a14:foregroundMark x1="79667" y1="59063" x2="77000" y2="69789"/>
                          <a14:foregroundMark x1="77000" y1="69789" x2="77333" y2="72356"/>
                          <a14:foregroundMark x1="77667" y1="59668" x2="78833" y2="74471"/>
                          <a14:foregroundMark x1="78833" y1="74471" x2="82000" y2="76284"/>
                          <a14:foregroundMark x1="80833" y1="67523" x2="82000" y2="74320"/>
                          <a14:foregroundMark x1="82833" y1="67674" x2="83833" y2="76133"/>
                          <a14:foregroundMark x1="83833" y1="76133" x2="84500" y2="77190"/>
                          <a14:foregroundMark x1="83167" y1="70091" x2="84000" y2="77946"/>
                          <a14:foregroundMark x1="84000" y1="77946" x2="85000" y2="77946"/>
                          <a14:foregroundMark x1="80167" y1="64502" x2="83500" y2="72356"/>
                          <a14:foregroundMark x1="83500" y1="72356" x2="84500" y2="72961"/>
                          <a14:foregroundMark x1="76833" y1="57553" x2="77833" y2="60272"/>
                          <a14:foregroundMark x1="75833" y1="29154" x2="76333" y2="35498"/>
                          <a14:foregroundMark x1="69333" y1="13746" x2="69333" y2="26586"/>
                          <a14:foregroundMark x1="53667" y1="21148" x2="43167" y2="21148"/>
                          <a14:foregroundMark x1="46333" y1="20846" x2="44667" y2="20997"/>
                          <a14:foregroundMark x1="40833" y1="19033" x2="42333" y2="17069"/>
                          <a14:foregroundMark x1="42833" y1="20695" x2="40167" y2="29305"/>
                          <a14:foregroundMark x1="40167" y1="29305" x2="40000" y2="29003"/>
                          <a14:foregroundMark x1="39500" y1="22205" x2="42333" y2="35801"/>
                          <a14:foregroundMark x1="42333" y1="35801" x2="43167" y2="30816"/>
                          <a14:foregroundMark x1="44333" y1="16616" x2="46500" y2="29456"/>
                          <a14:foregroundMark x1="46500" y1="29456" x2="47500" y2="29758"/>
                          <a14:foregroundMark x1="51333" y1="15861" x2="59000" y2="18429"/>
                          <a14:foregroundMark x1="55000" y1="14350" x2="66500" y2="14199"/>
                          <a14:foregroundMark x1="57500" y1="13746" x2="40000" y2="13746"/>
                          <a14:foregroundMark x1="40000" y1="13746" x2="40000" y2="13746"/>
                          <a14:foregroundMark x1="55167" y1="12538" x2="46833" y2="12689"/>
                          <a14:foregroundMark x1="21500" y1="14350" x2="22333" y2="19486"/>
                          <a14:foregroundMark x1="22500" y1="19637" x2="20667" y2="20997"/>
                          <a14:foregroundMark x1="17667" y1="17221" x2="17667" y2="26586"/>
                          <a14:foregroundMark x1="17667" y1="26586" x2="19000" y2="27341"/>
                          <a14:foregroundMark x1="21333" y1="20695" x2="21167" y2="28852"/>
                          <a14:foregroundMark x1="21167" y1="28852" x2="21333" y2="26737"/>
                          <a14:foregroundMark x1="19500" y1="14955" x2="19333" y2="20997"/>
                          <a14:foregroundMark x1="12333" y1="16314" x2="11667" y2="20091"/>
                          <a14:foregroundMark x1="12167" y1="18882" x2="17667" y2="12840"/>
                          <a14:foregroundMark x1="17667" y1="12840" x2="20333" y2="12236"/>
                          <a14:foregroundMark x1="21500" y1="13746" x2="33500" y2="12387"/>
                          <a14:foregroundMark x1="30833" y1="11631" x2="41333" y2="10423"/>
                          <a14:foregroundMark x1="41333" y1="10423" x2="52333" y2="10423"/>
                          <a14:foregroundMark x1="47667" y1="10574" x2="57167" y2="11782"/>
                          <a14:foregroundMark x1="57167" y1="11782" x2="62167" y2="14502"/>
                          <a14:foregroundMark x1="62667" y1="15559" x2="67000" y2="27492"/>
                          <a14:foregroundMark x1="67333" y1="24320" x2="70833" y2="34290"/>
                          <a14:foregroundMark x1="70833" y1="34290" x2="71333" y2="32779"/>
                          <a14:foregroundMark x1="70500" y1="19335" x2="77833" y2="36254"/>
                          <a14:foregroundMark x1="77833" y1="36254" x2="77333" y2="35650"/>
                          <a14:foregroundMark x1="72333" y1="27341" x2="78833" y2="43202"/>
                          <a14:foregroundMark x1="78833" y1="43202" x2="80167" y2="38973"/>
                          <a14:foregroundMark x1="79500" y1="24169" x2="79667" y2="44713"/>
                          <a14:foregroundMark x1="81500" y1="35498" x2="82167" y2="43051"/>
                          <a14:foregroundMark x1="82167" y1="43051" x2="81333" y2="44864"/>
                          <a14:foregroundMark x1="80833" y1="32477" x2="81167" y2="45921"/>
                          <a14:foregroundMark x1="81167" y1="45921" x2="80333" y2="42900"/>
                          <a14:foregroundMark x1="74833" y1="40785" x2="71333" y2="54230"/>
                          <a14:foregroundMark x1="71333" y1="54230" x2="71167" y2="53474"/>
                          <a14:foregroundMark x1="75833" y1="47432" x2="77333" y2="55740"/>
                          <a14:foregroundMark x1="77333" y1="55740" x2="78333" y2="53172"/>
                          <a14:foregroundMark x1="80667" y1="43051" x2="77667" y2="53776"/>
                          <a14:foregroundMark x1="77667" y1="53776" x2="77000" y2="49698"/>
                          <a14:foregroundMark x1="53833" y1="61782" x2="53667" y2="58308"/>
                          <a14:foregroundMark x1="80000" y1="29154" x2="81500" y2="42296"/>
                          <a14:foregroundMark x1="83333" y1="31420" x2="83667" y2="39275"/>
                          <a14:foregroundMark x1="83667" y1="39275" x2="83500" y2="39124"/>
                          <a14:foregroundMark x1="81667" y1="26435" x2="80833" y2="25529"/>
                          <a14:foregroundMark x1="73500" y1="14804" x2="55333" y2="12387"/>
                          <a14:foregroundMark x1="45667" y1="9517" x2="53000" y2="8912"/>
                          <a14:foregroundMark x1="53833" y1="9063" x2="53833" y2="9063"/>
                          <a14:foregroundMark x1="54333" y1="9517" x2="54333" y2="10423"/>
                          <a14:foregroundMark x1="44333" y1="5136" x2="39833" y2="7100"/>
                          <a14:foregroundMark x1="28833" y1="7100" x2="20833" y2="9063"/>
                          <a14:foregroundMark x1="17333" y1="10423" x2="17333" y2="10423"/>
                          <a14:foregroundMark x1="39833" y1="5740" x2="51333" y2="6344"/>
                          <a14:foregroundMark x1="51333" y1="6344" x2="51667" y2="6193"/>
                          <a14:foregroundMark x1="52667" y1="5740" x2="59333" y2="6344"/>
                          <a14:foregroundMark x1="60000" y1="6798" x2="68167" y2="7704"/>
                          <a14:foregroundMark x1="33667" y1="8157" x2="47500" y2="5438"/>
                          <a14:foregroundMark x1="39000" y1="5136" x2="52167" y2="4230"/>
                          <a14:foregroundMark x1="53667" y1="3927" x2="62667" y2="5740"/>
                          <a14:foregroundMark x1="62667" y1="5740" x2="63167" y2="5589"/>
                          <a14:foregroundMark x1="59667" y1="4532" x2="71667" y2="7553"/>
                          <a14:foregroundMark x1="73333" y1="12689" x2="80000" y2="22356"/>
                          <a14:foregroundMark x1="80333" y1="24018" x2="83167" y2="33082"/>
                          <a14:foregroundMark x1="83333" y1="26133" x2="87500" y2="34139"/>
                          <a14:foregroundMark x1="87500" y1="34139" x2="87667" y2="35498"/>
                          <a14:foregroundMark x1="85000" y1="25831" x2="88000" y2="36707"/>
                          <a14:foregroundMark x1="88000" y1="36707" x2="86667" y2="35498"/>
                          <a14:foregroundMark x1="84167" y1="25982" x2="87500" y2="36556"/>
                          <a14:foregroundMark x1="87500" y1="36556" x2="86167" y2="37462"/>
                          <a14:foregroundMark x1="87167" y1="29456" x2="88500" y2="40937"/>
                          <a14:foregroundMark x1="88500" y1="40937" x2="83833" y2="43958"/>
                          <a14:foregroundMark x1="82167" y1="42749" x2="78667" y2="49396"/>
                          <a14:foregroundMark x1="81667" y1="45921" x2="84000" y2="53625"/>
                          <a14:foregroundMark x1="84000" y1="53625" x2="83667" y2="52719"/>
                          <a14:foregroundMark x1="85167" y1="43958" x2="85000" y2="45770"/>
                          <a14:foregroundMark x1="81333" y1="22356" x2="86500" y2="23263"/>
                          <a14:foregroundMark x1="72833" y1="17372" x2="80500" y2="22356"/>
                          <a14:foregroundMark x1="80500" y1="22356" x2="82667" y2="22205"/>
                          <a14:foregroundMark x1="79167" y1="14502" x2="83833" y2="19486"/>
                          <a14:foregroundMark x1="70500" y1="12085" x2="77500" y2="16465"/>
                          <a14:foregroundMark x1="23667" y1="64048" x2="13333" y2="70997"/>
                          <a14:foregroundMark x1="13167" y1="62840" x2="9333" y2="71903"/>
                          <a14:foregroundMark x1="9333" y1="71903" x2="9333" y2="69940"/>
                          <a14:foregroundMark x1="7000" y1="67674" x2="6167" y2="67976"/>
                          <a14:foregroundMark x1="7000" y1="64653" x2="6333" y2="67674"/>
                          <a14:foregroundMark x1="4500" y1="70091" x2="3333" y2="71903"/>
                          <a14:foregroundMark x1="3333" y1="72659" x2="3500" y2="73112"/>
                          <a14:foregroundMark x1="4500" y1="72205" x2="8500" y2="65408"/>
                          <a14:foregroundMark x1="8500" y1="65408" x2="16667" y2="61178"/>
                          <a14:foregroundMark x1="16667" y1="61178" x2="16667" y2="61178"/>
                          <a14:foregroundMark x1="11333" y1="70997" x2="11000" y2="73716"/>
                          <a14:foregroundMark x1="11833" y1="74471" x2="18333" y2="72961"/>
                          <a14:foregroundMark x1="11667" y1="75680" x2="11667" y2="75680"/>
                          <a14:foregroundMark x1="6333" y1="66012" x2="3333" y2="74773"/>
                          <a14:foregroundMark x1="8167" y1="61782" x2="19000" y2="59063"/>
                          <a14:foregroundMark x1="19000" y1="59063" x2="19167" y2="59063"/>
                          <a14:foregroundMark x1="70333" y1="69184" x2="77167" y2="77190"/>
                          <a14:foregroundMark x1="77167" y1="77190" x2="77500" y2="77039"/>
                          <a14:foregroundMark x1="69333" y1="69789" x2="78667" y2="75076"/>
                          <a14:foregroundMark x1="78667" y1="75076" x2="87500" y2="76737"/>
                          <a14:foregroundMark x1="87667" y1="73263" x2="92333" y2="80363"/>
                          <a14:foregroundMark x1="92333" y1="80363" x2="92333" y2="80363"/>
                          <a14:foregroundMark x1="85000" y1="75529" x2="85000" y2="80211"/>
                          <a14:foregroundMark x1="86833" y1="80514" x2="87833" y2="82477"/>
                          <a14:foregroundMark x1="89500" y1="83837" x2="89500" y2="83837"/>
                          <a14:foregroundMark x1="91000" y1="71752" x2="92833" y2="75982"/>
                          <a14:foregroundMark x1="90833" y1="69184" x2="95667" y2="75378"/>
                          <a14:foregroundMark x1="89000" y1="68429" x2="93000" y2="74622"/>
                          <a14:foregroundMark x1="96333" y1="86858" x2="96333" y2="86858"/>
                          <a14:foregroundMark x1="99000" y1="79154" x2="99000" y2="79154"/>
                        </a14:backgroundRemoval>
                      </a14:imgEffect>
                    </a14:imgLayer>
                  </a14:imgProps>
                </a:ext>
                <a:ext uri="{28A0092B-C50C-407E-A947-70E740481C1C}">
                  <a14:useLocalDpi xmlns:a14="http://schemas.microsoft.com/office/drawing/2010/main" val="0"/>
                </a:ext>
              </a:extLst>
            </a:blip>
            <a:stretch>
              <a:fillRect/>
            </a:stretch>
          </p:blipFill>
          <p:spPr>
            <a:xfrm>
              <a:off x="414142" y="678116"/>
              <a:ext cx="866655" cy="956209"/>
            </a:xfrm>
            <a:prstGeom prst="rect">
              <a:avLst/>
            </a:prstGeom>
          </p:spPr>
        </p:pic>
        <p:pic>
          <p:nvPicPr>
            <p:cNvPr id="13" name="Picture 12">
              <a:extLst>
                <a:ext uri="{FF2B5EF4-FFF2-40B4-BE49-F238E27FC236}">
                  <a16:creationId xmlns:a16="http://schemas.microsoft.com/office/drawing/2014/main" id="{DADE1C87-B8D6-49F8-A49D-AB52FA6C1C82}"/>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9867" b="98133" l="10000" r="90000">
                          <a14:foregroundMark x1="45833" y1="43467" x2="47167" y2="76267"/>
                          <a14:foregroundMark x1="35333" y1="90933" x2="34000" y2="92533"/>
                          <a14:foregroundMark x1="29667" y1="89067" x2="58500" y2="89067"/>
                          <a14:foregroundMark x1="38833" y1="93600" x2="57667" y2="94133"/>
                          <a14:foregroundMark x1="44333" y1="93600" x2="68500" y2="93867"/>
                          <a14:foregroundMark x1="54000" y1="93600" x2="63000" y2="93600"/>
                          <a14:foregroundMark x1="61833" y1="90133" x2="71833" y2="90133"/>
                          <a14:foregroundMark x1="71833" y1="90133" x2="71833" y2="90133"/>
                          <a14:foregroundMark x1="53833" y1="16000" x2="56167" y2="19733"/>
                          <a14:foregroundMark x1="59500" y1="15733" x2="62667" y2="18133"/>
                          <a14:foregroundMark x1="58833" y1="14667" x2="61167" y2="15733"/>
                          <a14:foregroundMark x1="50667" y1="13600" x2="53833" y2="14933"/>
                          <a14:foregroundMark x1="46667" y1="14933" x2="37833" y2="20800"/>
                          <a14:foregroundMark x1="37833" y1="20800" x2="37500" y2="21600"/>
                          <a14:foregroundMark x1="89667" y1="97600" x2="88833" y2="98133"/>
                          <a14:backgroundMark x1="24333" y1="23200" x2="25500" y2="39733"/>
                          <a14:backgroundMark x1="25500" y1="28267" x2="19667" y2="50667"/>
                          <a14:backgroundMark x1="86000" y1="32533" x2="79833" y2="60000"/>
                        </a14:backgroundRemoval>
                      </a14:imgEffect>
                    </a14:imgLayer>
                  </a14:imgProps>
                </a:ext>
                <a:ext uri="{28A0092B-C50C-407E-A947-70E740481C1C}">
                  <a14:useLocalDpi xmlns:a14="http://schemas.microsoft.com/office/drawing/2010/main" val="0"/>
                </a:ext>
              </a:extLst>
            </a:blip>
            <a:srcRect l="9707" r="7517"/>
            <a:stretch/>
          </p:blipFill>
          <p:spPr>
            <a:xfrm>
              <a:off x="329457" y="5633898"/>
              <a:ext cx="1266411" cy="956209"/>
            </a:xfrm>
            <a:prstGeom prst="rect">
              <a:avLst/>
            </a:prstGeom>
          </p:spPr>
        </p:pic>
        <p:pic>
          <p:nvPicPr>
            <p:cNvPr id="15" name="Picture 14">
              <a:extLst>
                <a:ext uri="{FF2B5EF4-FFF2-40B4-BE49-F238E27FC236}">
                  <a16:creationId xmlns:a16="http://schemas.microsoft.com/office/drawing/2014/main" id="{253347A7-F04A-4F23-B548-CB70AFDC333E}"/>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9889" b="97911" l="9875" r="89708">
                          <a14:foregroundMark x1="44924" y1="82312" x2="43533" y2="91086"/>
                          <a14:foregroundMark x1="38248" y1="84123" x2="38804" y2="91922"/>
                          <a14:foregroundMark x1="38804" y1="91922" x2="38804" y2="91922"/>
                          <a14:foregroundMark x1="37969" y1="88997" x2="40056" y2="97493"/>
                          <a14:foregroundMark x1="40056" y1="97493" x2="40056" y2="97493"/>
                          <a14:foregroundMark x1="38526" y1="87465" x2="40056" y2="96379"/>
                          <a14:foregroundMark x1="40056" y1="96379" x2="40195" y2="96379"/>
                          <a14:foregroundMark x1="41446" y1="97354" x2="44228" y2="97911"/>
                          <a14:foregroundMark x1="54937" y1="95265" x2="61335" y2="96518"/>
                          <a14:foregroundMark x1="61196" y1="89415" x2="62587" y2="94986"/>
                          <a14:foregroundMark x1="65647" y1="86630" x2="68846" y2="93593"/>
                          <a14:foregroundMark x1="68846" y1="93593" x2="69402" y2="94011"/>
                          <a14:foregroundMark x1="69680" y1="85655" x2="72740" y2="96240"/>
                          <a14:backgroundMark x1="75382" y1="67967" x2="85396" y2="70752"/>
                          <a14:backgroundMark x1="85396" y1="70752" x2="85814" y2="70752"/>
                          <a14:backgroundMark x1="68289" y1="65181" x2="68428" y2="66156"/>
                          <a14:backgroundMark x1="80389" y1="68663" x2="88873" y2="75070"/>
                          <a14:backgroundMark x1="83032" y1="72563" x2="85396" y2="76045"/>
                          <a14:backgroundMark x1="73296" y1="68524" x2="77191" y2="71031"/>
                        </a14:backgroundRemoval>
                      </a14:imgEffect>
                    </a14:imgLayer>
                  </a14:imgProps>
                </a:ext>
                <a:ext uri="{28A0092B-C50C-407E-A947-70E740481C1C}">
                  <a14:useLocalDpi xmlns:a14="http://schemas.microsoft.com/office/drawing/2010/main" val="0"/>
                </a:ext>
              </a:extLst>
            </a:blip>
            <a:stretch>
              <a:fillRect/>
            </a:stretch>
          </p:blipFill>
          <p:spPr>
            <a:xfrm>
              <a:off x="10795202" y="4981415"/>
              <a:ext cx="1596612" cy="1594391"/>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614D1348-1966-40FE-BC0C-51A0B7CCF2C0}"/>
              </a:ext>
            </a:extLst>
          </p:cNvPr>
          <p:cNvPicPr>
            <a:picLocks noChangeAspect="1"/>
          </p:cNvPicPr>
          <p:nvPr/>
        </p:nvPicPr>
        <p:blipFill rotWithShape="1">
          <a:blip r:embed="rId12">
            <a:extLst>
              <a:ext uri="{28A0092B-C50C-407E-A947-70E740481C1C}">
                <a14:useLocalDpi xmlns:a14="http://schemas.microsoft.com/office/drawing/2010/main" val="0"/>
              </a:ext>
            </a:extLst>
          </a:blip>
          <a:srcRect t="5281" b="24670"/>
          <a:stretch/>
        </p:blipFill>
        <p:spPr>
          <a:xfrm flipH="1">
            <a:off x="251239" y="-62776"/>
            <a:ext cx="866654" cy="731738"/>
          </a:xfrm>
          <a:prstGeom prst="rect">
            <a:avLst/>
          </a:prstGeom>
        </p:spPr>
      </p:pic>
      <p:sp>
        <p:nvSpPr>
          <p:cNvPr id="14" name="TextBox 13">
            <a:extLst>
              <a:ext uri="{FF2B5EF4-FFF2-40B4-BE49-F238E27FC236}">
                <a16:creationId xmlns:a16="http://schemas.microsoft.com/office/drawing/2014/main" id="{622371B2-998A-F043-858C-B07D9D6BCDE1}"/>
              </a:ext>
            </a:extLst>
          </p:cNvPr>
          <p:cNvSpPr txBox="1"/>
          <p:nvPr/>
        </p:nvSpPr>
        <p:spPr>
          <a:xfrm>
            <a:off x="1396798" y="1189103"/>
            <a:ext cx="10140448" cy="3416320"/>
          </a:xfrm>
          <a:prstGeom prst="rect">
            <a:avLst/>
          </a:prstGeom>
          <a:noFill/>
        </p:spPr>
        <p:txBody>
          <a:bodyPr wrap="square">
            <a:spAutoFit/>
          </a:bodyPr>
          <a:lstStyle/>
          <a:p>
            <a:pPr algn="just">
              <a:lnSpc>
                <a:spcPct val="150000"/>
              </a:lnSpc>
              <a:spcBef>
                <a:spcPct val="0"/>
              </a:spcBef>
              <a:buFontTx/>
              <a:buNone/>
            </a:pP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mang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cuộc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ấm</a:t>
            </a:r>
            <a:r>
              <a:rPr lang="en-US" altLang="en-US" sz="3600" dirty="0">
                <a:latin typeface="Times New Roman" panose="02020603050405020304" pitchFamily="18" charset="0"/>
                <a:cs typeface="Times New Roman" panose="02020603050405020304" pitchFamily="18" charset="0"/>
              </a:rPr>
              <a:t> no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phúc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đất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này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một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màu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xanh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thì</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mỗi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chúng</a:t>
            </a:r>
            <a:r>
              <a:rPr lang="en-US" altLang="en-US" sz="3600" dirty="0">
                <a:latin typeface="Times New Roman" panose="02020603050405020304" pitchFamily="18" charset="0"/>
                <a:cs typeface="Times New Roman" panose="02020603050405020304" pitchFamily="18" charset="0"/>
              </a:rPr>
              <a:t> ta </a:t>
            </a:r>
            <a:r>
              <a:rPr lang="en-US" altLang="en-US" sz="3600" dirty="0" err="1">
                <a:latin typeface="Times New Roman" panose="02020603050405020304" pitchFamily="18" charset="0"/>
                <a:cs typeface="Times New Roman" panose="02020603050405020304" pitchFamily="18" charset="0"/>
              </a:rPr>
              <a:t>cần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tích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cực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tham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hoạt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bảo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vệ</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bình</a:t>
            </a:r>
            <a:r>
              <a:rPr lang="en-US" alt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4686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9EAD94-A585-4D28-9432-A35579E13012}"/>
              </a:ext>
            </a:extLst>
          </p:cNvPr>
          <p:cNvSpPr/>
          <p:nvPr/>
        </p:nvSpPr>
        <p:spPr>
          <a:xfrm>
            <a:off x="0" y="0"/>
            <a:ext cx="12213834" cy="6858000"/>
          </a:xfrm>
          <a:prstGeom prst="rect">
            <a:avLst/>
          </a:prstGeom>
          <a:solidFill>
            <a:srgbClr val="F3C9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A picture containing clipart&#10;&#10;Description automatically generated">
            <a:extLst>
              <a:ext uri="{FF2B5EF4-FFF2-40B4-BE49-F238E27FC236}">
                <a16:creationId xmlns:a16="http://schemas.microsoft.com/office/drawing/2014/main" id="{7B280709-7E9A-4138-BF6C-ACA8587A142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962" b="93671" l="9412" r="92941">
                        <a14:foregroundMark x1="64706" y1="25633" x2="64118" y2="31646"/>
                        <a14:foregroundMark x1="68235" y1="24367" x2="65882" y2="28797"/>
                        <a14:foregroundMark x1="51176" y1="23101" x2="52941" y2="27215"/>
                        <a14:foregroundMark x1="52353" y1="25949" x2="54118" y2="38924"/>
                        <a14:foregroundMark x1="9412" y1="50633" x2="12941" y2="53165"/>
                        <a14:foregroundMark x1="77059" y1="82595" x2="76471" y2="88924"/>
                        <a14:foregroundMark x1="68235" y1="80696" x2="70000" y2="88291"/>
                        <a14:foregroundMark x1="71765" y1="93038" x2="71765" y2="93987"/>
                        <a14:foregroundMark x1="93529" y1="24684" x2="92353" y2="25949"/>
                        <a14:foregroundMark x1="48235" y1="6962" x2="48235" y2="6962"/>
                        <a14:foregroundMark x1="60000" y1="42722" x2="68235" y2="51582"/>
                        <a14:foregroundMark x1="55294" y1="43987" x2="53529" y2="44304"/>
                        <a14:foregroundMark x1="60000" y1="83544" x2="60000" y2="86392"/>
                      </a14:backgroundRemoval>
                    </a14:imgEffect>
                  </a14:imgLayer>
                </a14:imgProps>
              </a:ext>
              <a:ext uri="{28A0092B-C50C-407E-A947-70E740481C1C}">
                <a14:useLocalDpi xmlns:a14="http://schemas.microsoft.com/office/drawing/2010/main" val="0"/>
              </a:ext>
            </a:extLst>
          </a:blip>
          <a:stretch>
            <a:fillRect/>
          </a:stretch>
        </p:blipFill>
        <p:spPr>
          <a:xfrm>
            <a:off x="10107506" y="3194205"/>
            <a:ext cx="1832006" cy="3405377"/>
          </a:xfrm>
          <a:prstGeom prst="rect">
            <a:avLst/>
          </a:prstGeom>
        </p:spPr>
      </p:pic>
      <p:pic>
        <p:nvPicPr>
          <p:cNvPr id="10" name="Picture 9">
            <a:extLst>
              <a:ext uri="{FF2B5EF4-FFF2-40B4-BE49-F238E27FC236}">
                <a16:creationId xmlns:a16="http://schemas.microsoft.com/office/drawing/2014/main" id="{5111802D-3076-4785-BF26-96EC43D32E3C}"/>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3946322" y="40642"/>
            <a:ext cx="2536815" cy="541568"/>
          </a:xfrm>
          <a:prstGeom prst="rect">
            <a:avLst/>
          </a:prstGeom>
        </p:spPr>
      </p:pic>
      <p:grpSp>
        <p:nvGrpSpPr>
          <p:cNvPr id="17" name="Group 16">
            <a:extLst>
              <a:ext uri="{FF2B5EF4-FFF2-40B4-BE49-F238E27FC236}">
                <a16:creationId xmlns:a16="http://schemas.microsoft.com/office/drawing/2014/main" id="{332954C1-0A15-40FB-BE06-5B002586860D}"/>
              </a:ext>
            </a:extLst>
          </p:cNvPr>
          <p:cNvGrpSpPr/>
          <p:nvPr/>
        </p:nvGrpSpPr>
        <p:grpSpPr>
          <a:xfrm>
            <a:off x="959079" y="178715"/>
            <a:ext cx="9660835" cy="5764696"/>
            <a:chOff x="384313" y="622852"/>
            <a:chExt cx="9660835" cy="5764696"/>
          </a:xfrm>
        </p:grpSpPr>
        <p:sp>
          <p:nvSpPr>
            <p:cNvPr id="9" name="Rectangle 8">
              <a:extLst>
                <a:ext uri="{FF2B5EF4-FFF2-40B4-BE49-F238E27FC236}">
                  <a16:creationId xmlns:a16="http://schemas.microsoft.com/office/drawing/2014/main" id="{D514B690-5344-4A6C-A129-806B57C29697}"/>
                </a:ext>
              </a:extLst>
            </p:cNvPr>
            <p:cNvSpPr/>
            <p:nvPr/>
          </p:nvSpPr>
          <p:spPr>
            <a:xfrm>
              <a:off x="384313" y="622852"/>
              <a:ext cx="9660835" cy="5764696"/>
            </a:xfrm>
            <a:prstGeom prst="rect">
              <a:avLst/>
            </a:prstGeom>
            <a:solidFill>
              <a:schemeClr val="accent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vector graphics&#10;&#10;Description automatically generated">
              <a:extLst>
                <a:ext uri="{FF2B5EF4-FFF2-40B4-BE49-F238E27FC236}">
                  <a16:creationId xmlns:a16="http://schemas.microsoft.com/office/drawing/2014/main" id="{36BCA006-31FA-45D1-9D11-355807B07A4D}"/>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backgroundRemoval t="7174" b="93696" l="10000" r="90000">
                          <a14:foregroundMark x1="40761" y1="32283" x2="49348" y2="43152"/>
                          <a14:foregroundMark x1="49348" y1="43152" x2="51957" y2="51304"/>
                          <a14:foregroundMark x1="51957" y1="51304" x2="51957" y2="51413"/>
                          <a14:foregroundMark x1="38043" y1="28261" x2="43478" y2="44022"/>
                          <a14:foregroundMark x1="39022" y1="31304" x2="43261" y2="49239"/>
                          <a14:foregroundMark x1="41304" y1="41957" x2="43804" y2="60435"/>
                          <a14:foregroundMark x1="40870" y1="55870" x2="40543" y2="68587"/>
                          <a14:foregroundMark x1="41304" y1="93370" x2="49783" y2="92717"/>
                          <a14:foregroundMark x1="59457" y1="76087" x2="62609" y2="85000"/>
                          <a14:foregroundMark x1="47826" y1="70326" x2="47717" y2="80761"/>
                          <a14:foregroundMark x1="47717" y1="80761" x2="48043" y2="82174"/>
                          <a14:foregroundMark x1="46304" y1="73478" x2="50000" y2="79022"/>
                          <a14:foregroundMark x1="50435" y1="55870" x2="57500" y2="69348"/>
                          <a14:foregroundMark x1="55000" y1="54674" x2="60978" y2="69130"/>
                          <a14:foregroundMark x1="56196" y1="70543" x2="56957" y2="77500"/>
                          <a14:foregroundMark x1="56957" y1="77500" x2="56522" y2="77500"/>
                          <a14:foregroundMark x1="52935" y1="63913" x2="54457" y2="76522"/>
                          <a14:foregroundMark x1="54457" y1="76522" x2="53913" y2="76739"/>
                          <a14:foregroundMark x1="47500" y1="63152" x2="49457" y2="70652"/>
                          <a14:foregroundMark x1="49457" y1="70652" x2="50217" y2="71848"/>
                          <a14:foregroundMark x1="49783" y1="62391" x2="52174" y2="70109"/>
                          <a14:foregroundMark x1="52174" y1="70109" x2="52174" y2="70109"/>
                          <a14:foregroundMark x1="63696" y1="65652" x2="63913" y2="72065"/>
                          <a14:foregroundMark x1="62391" y1="60109" x2="64348" y2="70326"/>
                          <a14:foregroundMark x1="72609" y1="51739" x2="74783" y2="55217"/>
                          <a14:foregroundMark x1="75543" y1="49457" x2="76522" y2="54457"/>
                          <a14:foregroundMark x1="51522" y1="46196" x2="53370" y2="54348"/>
                          <a14:foregroundMark x1="53370" y1="54348" x2="55652" y2="57174"/>
                          <a14:foregroundMark x1="59891" y1="45000" x2="61739" y2="54674"/>
                          <a14:foregroundMark x1="60978" y1="40000" x2="60978" y2="52609"/>
                          <a14:foregroundMark x1="61957" y1="31522" x2="65000" y2="37935"/>
                          <a14:foregroundMark x1="65000" y1="37935" x2="65217" y2="37500"/>
                          <a14:foregroundMark x1="65109" y1="24130" x2="63370" y2="29783"/>
                          <a14:foregroundMark x1="55978" y1="21630" x2="45761" y2="27609"/>
                          <a14:foregroundMark x1="40326" y1="16848" x2="34565" y2="24674"/>
                          <a14:foregroundMark x1="34565" y1="24674" x2="34565" y2="24891"/>
                          <a14:foregroundMark x1="35109" y1="20652" x2="32391" y2="35761"/>
                          <a14:foregroundMark x1="29891" y1="49674" x2="30435" y2="45652"/>
                          <a14:foregroundMark x1="26413" y1="36087" x2="33478" y2="54022"/>
                          <a14:foregroundMark x1="33478" y1="54022" x2="36304" y2="55217"/>
                          <a14:foregroundMark x1="46304" y1="16087" x2="54022" y2="14674"/>
                          <a14:foregroundMark x1="39130" y1="12717" x2="47717" y2="13152"/>
                          <a14:foregroundMark x1="34130" y1="10652" x2="39783" y2="10435"/>
                          <a14:foregroundMark x1="41087" y1="7174" x2="49239" y2="8478"/>
                          <a14:foregroundMark x1="54783" y1="12391" x2="59239" y2="16087"/>
                          <a14:foregroundMark x1="56739" y1="16957" x2="56413" y2="31304"/>
                          <a14:foregroundMark x1="53696" y1="24891" x2="50217" y2="45217"/>
                          <a14:foregroundMark x1="47717" y1="39239" x2="47717" y2="60326"/>
                          <a14:foregroundMark x1="37609" y1="38696" x2="42065" y2="67935"/>
                          <a14:foregroundMark x1="42065" y1="67935" x2="42283" y2="68587"/>
                          <a14:foregroundMark x1="36304" y1="44674" x2="41630" y2="65978"/>
                          <a14:foregroundMark x1="41630" y1="65978" x2="41739" y2="65109"/>
                          <a14:foregroundMark x1="27174" y1="35326" x2="30652" y2="50870"/>
                          <a14:foregroundMark x1="30652" y1="50870" x2="32065" y2="51630"/>
                          <a14:foregroundMark x1="25435" y1="30109" x2="36087" y2="56630"/>
                          <a14:foregroundMark x1="36087" y1="56630" x2="36848" y2="55652"/>
                          <a14:foregroundMark x1="31848" y1="32065" x2="42826" y2="62717"/>
                          <a14:foregroundMark x1="42826" y1="62717" x2="42826" y2="62174"/>
                          <a14:foregroundMark x1="32174" y1="40000" x2="43478" y2="71848"/>
                          <a14:foregroundMark x1="41304" y1="65326" x2="50000" y2="81304"/>
                          <a14:foregroundMark x1="50000" y1="81304" x2="50000" y2="80978"/>
                          <a14:foregroundMark x1="49565" y1="75543" x2="50435" y2="80543"/>
                          <a14:foregroundMark x1="49783" y1="76957" x2="46739" y2="82500"/>
                          <a14:foregroundMark x1="51304" y1="70109" x2="51413" y2="82174"/>
                          <a14:foregroundMark x1="51413" y1="82174" x2="51304" y2="78696"/>
                          <a14:foregroundMark x1="39783" y1="67391" x2="40870" y2="76957"/>
                          <a14:foregroundMark x1="40870" y1="76957" x2="42500" y2="77065"/>
                          <a14:foregroundMark x1="47065" y1="79565" x2="47065" y2="77283"/>
                          <a14:foregroundMark x1="46087" y1="80000" x2="45217" y2="77500"/>
                          <a14:foregroundMark x1="43261" y1="76739" x2="46087" y2="81522"/>
                          <a14:foregroundMark x1="42283" y1="75000" x2="45326" y2="80543"/>
                          <a14:foregroundMark x1="41304" y1="73587" x2="49239" y2="78804"/>
                          <a14:foregroundMark x1="49239" y1="78804" x2="50000" y2="78804"/>
                          <a14:foregroundMark x1="58696" y1="80978" x2="62391" y2="90978"/>
                          <a14:foregroundMark x1="54239" y1="76957" x2="55870" y2="84457"/>
                          <a14:foregroundMark x1="55870" y1="84457" x2="55978" y2="83696"/>
                          <a14:foregroundMark x1="52935" y1="78043" x2="54565" y2="85326"/>
                          <a14:foregroundMark x1="54565" y1="85326" x2="54783" y2="85435"/>
                          <a14:foregroundMark x1="52174" y1="79783" x2="52935" y2="87174"/>
                          <a14:foregroundMark x1="52935" y1="87174" x2="54674" y2="87717"/>
                          <a14:foregroundMark x1="56739" y1="89674" x2="59130" y2="90652"/>
                          <a14:foregroundMark x1="61413" y1="87500" x2="64130" y2="87717"/>
                          <a14:foregroundMark x1="63696" y1="78261" x2="64457" y2="83261"/>
                          <a14:foregroundMark x1="59130" y1="72826" x2="62935" y2="81848"/>
                          <a14:foregroundMark x1="62935" y1="81848" x2="63913" y2="83043"/>
                          <a14:foregroundMark x1="61630" y1="74783" x2="63696" y2="80978"/>
                          <a14:foregroundMark x1="60870" y1="71304" x2="65435" y2="80000"/>
                          <a14:foregroundMark x1="65217" y1="86196" x2="64457" y2="87935"/>
                          <a14:foregroundMark x1="57174" y1="91739" x2="55000" y2="92391"/>
                          <a14:foregroundMark x1="53913" y1="91196" x2="56196" y2="92174"/>
                          <a14:foregroundMark x1="53478" y1="88913" x2="56196" y2="91630"/>
                          <a14:foregroundMark x1="53043" y1="92717" x2="56196" y2="93696"/>
                          <a14:foregroundMark x1="58152" y1="92391" x2="59239" y2="92609"/>
                          <a14:foregroundMark x1="56957" y1="38804" x2="57174" y2="55217"/>
                          <a14:foregroundMark x1="57174" y1="55217" x2="60000" y2="55217"/>
                          <a14:foregroundMark x1="63478" y1="45000" x2="63696" y2="53913"/>
                          <a14:foregroundMark x1="63696" y1="46522" x2="62391" y2="52174"/>
                          <a14:foregroundMark x1="74348" y1="52609" x2="75109" y2="56196"/>
                          <a14:foregroundMark x1="75652" y1="53370" x2="76087" y2="55217"/>
                          <a14:foregroundMark x1="77391" y1="51196" x2="74130" y2="55435"/>
                          <a14:foregroundMark x1="75109" y1="51630" x2="72065" y2="54130"/>
                          <a14:foregroundMark x1="72391" y1="49457" x2="72826" y2="54130"/>
                          <a14:foregroundMark x1="71087" y1="51413" x2="70652" y2="54891"/>
                          <a14:foregroundMark x1="70109" y1="51630" x2="70109" y2="53152"/>
                          <a14:foregroundMark x1="71087" y1="50870" x2="72174" y2="52935"/>
                          <a14:foregroundMark x1="74348" y1="51413" x2="74891" y2="53696"/>
                          <a14:foregroundMark x1="76087" y1="53152" x2="76630" y2="55217"/>
                          <a14:foregroundMark x1="79022" y1="52717" x2="79130" y2="54348"/>
                          <a14:foregroundMark x1="79130" y1="50652" x2="78804" y2="53370"/>
                          <a14:foregroundMark x1="77065" y1="46957" x2="77826" y2="52609"/>
                          <a14:foregroundMark x1="77609" y1="50978" x2="77391" y2="54348"/>
                          <a14:foregroundMark x1="75109" y1="48696" x2="74891" y2="50978"/>
                          <a14:foregroundMark x1="73370" y1="46522" x2="72826" y2="50870"/>
                          <a14:foregroundMark x1="71304" y1="45978" x2="71413" y2="49891"/>
                          <a14:foregroundMark x1="71304" y1="48913" x2="71630" y2="51739"/>
                          <a14:foregroundMark x1="77391" y1="48152" x2="78043" y2="52174"/>
                          <a14:foregroundMark x1="79565" y1="49674" x2="80109" y2="52391"/>
                          <a14:foregroundMark x1="80761" y1="51739" x2="80870" y2="54674"/>
                          <a14:foregroundMark x1="78261" y1="56196" x2="77283" y2="58152"/>
                          <a14:foregroundMark x1="42826" y1="61413" x2="45326" y2="70435"/>
                          <a14:foregroundMark x1="45326" y1="70435" x2="47065" y2="73043"/>
                          <a14:foregroundMark x1="23913" y1="36522" x2="27935" y2="55109"/>
                          <a14:foregroundMark x1="26196" y1="36522" x2="32717" y2="44022"/>
                          <a14:foregroundMark x1="32717" y1="44022" x2="33370" y2="43696"/>
                          <a14:foregroundMark x1="37065" y1="28804" x2="40870" y2="34891"/>
                          <a14:foregroundMark x1="40870" y1="34891" x2="45326" y2="37717"/>
                          <a14:foregroundMark x1="47826" y1="28804" x2="57174" y2="32717"/>
                          <a14:foregroundMark x1="57174" y1="32717" x2="57391" y2="32065"/>
                          <a14:foregroundMark x1="47717" y1="24783" x2="54783" y2="24783"/>
                          <a14:foregroundMark x1="54783" y1="24783" x2="57391" y2="23152"/>
                          <a14:foregroundMark x1="62174" y1="23152" x2="67391" y2="30870"/>
                          <a14:foregroundMark x1="59239" y1="19130" x2="63152" y2="25652"/>
                          <a14:foregroundMark x1="63370" y1="22065" x2="67826" y2="30109"/>
                          <a14:foregroundMark x1="63696" y1="20326" x2="67826" y2="27065"/>
                          <a14:foregroundMark x1="69130" y1="25543" x2="72174" y2="31522"/>
                          <a14:foregroundMark x1="66957" y1="21087" x2="61304" y2="26413"/>
                          <a14:foregroundMark x1="61304" y1="26413" x2="60217" y2="25543"/>
                          <a14:foregroundMark x1="53913" y1="20870" x2="45978" y2="27609"/>
                          <a14:foregroundMark x1="45978" y1="27609" x2="45217" y2="27065"/>
                          <a14:foregroundMark x1="37609" y1="22826" x2="32391" y2="31087"/>
                          <a14:foregroundMark x1="32391" y1="31087" x2="32391" y2="31087"/>
                          <a14:foregroundMark x1="33587" y1="29348" x2="30326" y2="31304"/>
                          <a14:foregroundMark x1="29130" y1="26848" x2="23587" y2="35761"/>
                          <a14:foregroundMark x1="23587" y1="35761" x2="24457" y2="34783"/>
                          <a14:foregroundMark x1="29891" y1="23043" x2="25652" y2="31413"/>
                          <a14:foregroundMark x1="25652" y1="31413" x2="25652" y2="30326"/>
                          <a14:foregroundMark x1="26848" y1="23804" x2="32609" y2="25543"/>
                          <a14:foregroundMark x1="37391" y1="24348" x2="38587" y2="24130"/>
                          <a14:foregroundMark x1="37826" y1="16957" x2="45326" y2="17065"/>
                          <a14:foregroundMark x1="45326" y1="17065" x2="45978" y2="16848"/>
                          <a14:foregroundMark x1="39130" y1="15109" x2="43804" y2="13478"/>
                          <a14:foregroundMark x1="40761" y1="16848" x2="40761" y2="20326"/>
                          <a14:foregroundMark x1="39022" y1="14457" x2="39783" y2="18696"/>
                          <a14:foregroundMark x1="36087" y1="12609" x2="35870" y2="17826"/>
                          <a14:foregroundMark x1="34565" y1="11413" x2="35543" y2="16196"/>
                          <a14:foregroundMark x1="36304" y1="11196" x2="38587" y2="16087"/>
                          <a14:foregroundMark x1="40326" y1="13152" x2="46413" y2="18587"/>
                          <a14:foregroundMark x1="46413" y1="18587" x2="46957" y2="17935"/>
                          <a14:foregroundMark x1="45326" y1="13913" x2="45326" y2="24348"/>
                          <a14:foregroundMark x1="41848" y1="21087" x2="41196" y2="29022"/>
                          <a14:foregroundMark x1="41196" y1="29022" x2="41522" y2="28043"/>
                          <a14:foregroundMark x1="43261" y1="24348" x2="48152" y2="32609"/>
                          <a14:foregroundMark x1="48152" y1="32609" x2="48261" y2="31739"/>
                          <a14:foregroundMark x1="43587" y1="25652" x2="43152" y2="34348"/>
                          <a14:foregroundMark x1="43152" y1="34348" x2="44348" y2="31087"/>
                          <a14:foregroundMark x1="48478" y1="29565" x2="55000" y2="35870"/>
                          <a14:foregroundMark x1="55000" y1="35870" x2="55000" y2="33587"/>
                          <a14:foregroundMark x1="40000" y1="32500" x2="42826" y2="32500"/>
                          <a14:foregroundMark x1="30435" y1="21848" x2="29891" y2="25326"/>
                          <a14:foregroundMark x1="26196" y1="24130" x2="24891" y2="31739"/>
                          <a14:foregroundMark x1="24891" y1="27065" x2="26087" y2="29130"/>
                          <a14:foregroundMark x1="26196" y1="27391" x2="25217" y2="27283"/>
                          <a14:foregroundMark x1="33913" y1="21304" x2="41304" y2="22065"/>
                          <a14:foregroundMark x1="41304" y1="22065" x2="41522" y2="21848"/>
                          <a14:foregroundMark x1="32826" y1="18696" x2="38261" y2="18370"/>
                          <a14:foregroundMark x1="32826" y1="22609" x2="32826" y2="23043"/>
                          <a14:foregroundMark x1="31630" y1="23804" x2="29674" y2="24348"/>
                          <a14:foregroundMark x1="32065" y1="20652" x2="32391" y2="22065"/>
                          <a14:foregroundMark x1="28913" y1="21304" x2="31413" y2="19891"/>
                          <a14:foregroundMark x1="38804" y1="14457" x2="38804" y2="13370"/>
                          <a14:foregroundMark x1="39022" y1="11630" x2="45978" y2="10978"/>
                          <a14:foregroundMark x1="40109" y1="10870" x2="43043" y2="10978"/>
                          <a14:foregroundMark x1="48261" y1="10870" x2="51957" y2="11957"/>
                          <a14:foregroundMark x1="50435" y1="11196" x2="52174" y2="12717"/>
                          <a14:foregroundMark x1="50978" y1="10652" x2="55761" y2="13478"/>
                          <a14:foregroundMark x1="53043" y1="12609" x2="59783" y2="16196"/>
                          <a14:foregroundMark x1="59783" y1="16196" x2="60435" y2="16196"/>
                          <a14:foregroundMark x1="63696" y1="20109" x2="65217" y2="23587"/>
                          <a14:foregroundMark x1="57174" y1="18587" x2="58587" y2="25435"/>
                          <a14:foregroundMark x1="58587" y1="25435" x2="60435" y2="26304"/>
                          <a14:foregroundMark x1="60435" y1="22391" x2="60870" y2="27391"/>
                          <a14:foregroundMark x1="59239" y1="23804" x2="60217" y2="31196"/>
                          <a14:foregroundMark x1="60217" y1="31196" x2="60652" y2="30543"/>
                          <a14:foregroundMark x1="60978" y1="28261" x2="63370" y2="31848"/>
                          <a14:foregroundMark x1="67826" y1="28043" x2="71630" y2="35000"/>
                          <a14:foregroundMark x1="71630" y1="35000" x2="71848" y2="34239"/>
                          <a14:foregroundMark x1="71087" y1="32283" x2="71848" y2="34239"/>
                          <a14:foregroundMark x1="70435" y1="30761" x2="70870" y2="40761"/>
                          <a14:foregroundMark x1="69348" y1="36739" x2="69565" y2="42500"/>
                          <a14:foregroundMark x1="69891" y1="22174" x2="71304" y2="29130"/>
                          <a14:foregroundMark x1="71848" y1="24130" x2="72391" y2="26522"/>
                          <a14:foregroundMark x1="61739" y1="31848" x2="64130" y2="35217"/>
                          <a14:foregroundMark x1="65435" y1="31087" x2="66630" y2="35000"/>
                          <a14:foregroundMark x1="62174" y1="15217" x2="64891" y2="22065"/>
                          <a14:foregroundMark x1="59674" y1="16196" x2="60652" y2="20109"/>
                          <a14:foregroundMark x1="55217" y1="10435" x2="55435" y2="13370"/>
                          <a14:foregroundMark x1="51522" y1="9891" x2="55652" y2="11739"/>
                          <a14:foregroundMark x1="55435" y1="9130" x2="49239" y2="7717"/>
                        </a14:backgroundRemoval>
                      </a14:imgEffect>
                    </a14:imgLayer>
                  </a14:imgProps>
                </a:ext>
                <a:ext uri="{28A0092B-C50C-407E-A947-70E740481C1C}">
                  <a14:useLocalDpi xmlns:a14="http://schemas.microsoft.com/office/drawing/2010/main" val="0"/>
                </a:ext>
              </a:extLst>
            </a:blip>
            <a:srcRect l="26094" b="13827"/>
            <a:stretch/>
          </p:blipFill>
          <p:spPr>
            <a:xfrm flipH="1">
              <a:off x="8706679" y="4896893"/>
              <a:ext cx="1338469" cy="1490655"/>
            </a:xfrm>
            <a:prstGeom prst="rect">
              <a:avLst/>
            </a:prstGeom>
          </p:spPr>
        </p:pic>
        <p:sp>
          <p:nvSpPr>
            <p:cNvPr id="14" name="Rectangle 13">
              <a:extLst>
                <a:ext uri="{FF2B5EF4-FFF2-40B4-BE49-F238E27FC236}">
                  <a16:creationId xmlns:a16="http://schemas.microsoft.com/office/drawing/2014/main" id="{F559E113-3F24-469D-BA4B-B48D2D5F6DAC}"/>
                </a:ext>
              </a:extLst>
            </p:cNvPr>
            <p:cNvSpPr/>
            <p:nvPr/>
          </p:nvSpPr>
          <p:spPr>
            <a:xfrm>
              <a:off x="3087757" y="908136"/>
              <a:ext cx="6957391" cy="155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 name="TextBox 1">
            <a:extLst>
              <a:ext uri="{FF2B5EF4-FFF2-40B4-BE49-F238E27FC236}">
                <a16:creationId xmlns:a16="http://schemas.microsoft.com/office/drawing/2014/main" id="{1E64E5A6-D512-794D-8D61-FEAA7378804F}"/>
              </a:ext>
            </a:extLst>
          </p:cNvPr>
          <p:cNvSpPr txBox="1"/>
          <p:nvPr/>
        </p:nvSpPr>
        <p:spPr>
          <a:xfrm>
            <a:off x="1497145" y="1181356"/>
            <a:ext cx="8731072" cy="2123658"/>
          </a:xfrm>
          <a:prstGeom prst="rect">
            <a:avLst/>
          </a:prstGeom>
          <a:solidFill>
            <a:srgbClr val="FFFF00"/>
          </a:solidFill>
        </p:spPr>
        <p:txBody>
          <a:bodyPr wrap="square" rtlCol="0">
            <a:spAutoFit/>
          </a:bodyPr>
          <a:lstStyle/>
          <a:p>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Hoạt</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 </a:t>
            </a:r>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động</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 3: </a:t>
            </a:r>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Hành</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 </a:t>
            </a:r>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động</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 </a:t>
            </a:r>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vì</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 </a:t>
            </a:r>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hòa</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 </a:t>
            </a:r>
            <a:r>
              <a:rPr lang="en-US" sz="6600" dirty="0" err="1">
                <a:ln>
                  <a:solidFill>
                    <a:schemeClr val="tx1"/>
                  </a:solidFill>
                </a:ln>
                <a:solidFill>
                  <a:schemeClr val="bg1"/>
                </a:solidFill>
                <a:latin typeface="Times New Roman" panose="02020603050405020304" pitchFamily="18" charset="0"/>
                <a:cs typeface="Times New Roman" panose="02020603050405020304" pitchFamily="18" charset="0"/>
              </a:rPr>
              <a:t>bình</a:t>
            </a:r>
            <a:r>
              <a:rPr lang="en-US" sz="6600" dirty="0">
                <a:ln>
                  <a:solidFill>
                    <a:schemeClr val="tx1"/>
                  </a:solidFill>
                </a:ln>
                <a:solidFill>
                  <a:schemeClr val="bg1"/>
                </a:solidFill>
                <a:latin typeface="Times New Roman" panose="02020603050405020304" pitchFamily="18" charset="0"/>
                <a:cs typeface="Times New Roman" panose="02020603050405020304" pitchFamily="18" charset="0"/>
              </a:rPr>
              <a:t>.</a:t>
            </a:r>
            <a:endParaRPr lang="en-VN" sz="6600" dirty="0">
              <a:ln>
                <a:solidFill>
                  <a:schemeClr val="tx1"/>
                </a:solidFill>
              </a:ln>
              <a:solidFill>
                <a:schemeClr val="bg1"/>
              </a:solidFill>
              <a:latin typeface="Times New Roman" panose="02020603050405020304" pitchFamily="18" charset="0"/>
              <a:cs typeface="Times New Roman" panose="02020603050405020304" pitchFamily="18" charset="0"/>
            </a:endParaRPr>
          </a:p>
        </p:txBody>
      </p:sp>
      <p:pic>
        <p:nvPicPr>
          <p:cNvPr id="24578" name="Picture 2" descr="Is the Cell Phone the New Pencil? | Cartoon clip art, Drawing for kids,  Kids room art">
            <a:extLst>
              <a:ext uri="{FF2B5EF4-FFF2-40B4-BE49-F238E27FC236}">
                <a16:creationId xmlns:a16="http://schemas.microsoft.com/office/drawing/2014/main" id="{7D3AAF9A-7C0B-8A4A-9C18-A16A3055B63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5521" b="89837" l="3804" r="89946">
                        <a14:foregroundMark x1="32337" y1="7026" x2="44293" y2="17566"/>
                        <a14:foregroundMark x1="3940" y1="7528" x2="4484" y2="23338"/>
                        <a14:foregroundMark x1="36277" y1="76286" x2="37364" y2="78419"/>
                        <a14:foregroundMark x1="47147" y1="5521" x2="44837" y2="27227"/>
                        <a14:foregroundMark x1="44837" y1="27227" x2="44293" y2="28105"/>
                        <a14:foregroundMark x1="32880" y1="34881" x2="36821" y2="42785"/>
                        <a14:foregroundMark x1="36821" y1="42158" x2="38587" y2="45420"/>
                        <a14:foregroundMark x1="36277" y1="38519" x2="40217" y2="59598"/>
                      </a14:backgroundRemoval>
                    </a14:imgEffect>
                  </a14:imgLayer>
                </a14:imgProps>
              </a:ext>
              <a:ext uri="{28A0092B-C50C-407E-A947-70E740481C1C}">
                <a14:useLocalDpi xmlns:a14="http://schemas.microsoft.com/office/drawing/2010/main" val="0"/>
              </a:ext>
            </a:extLst>
          </a:blip>
          <a:srcRect/>
          <a:stretch>
            <a:fillRect/>
          </a:stretch>
        </p:blipFill>
        <p:spPr bwMode="auto">
          <a:xfrm>
            <a:off x="465059" y="822582"/>
            <a:ext cx="1655197" cy="1792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829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left)">
                                      <p:cBhvr>
                                        <p:cTn id="7" dur="500"/>
                                        <p:tgtEl>
                                          <p:spTgt spid="2457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E4CF0-F05E-4DDC-8310-22526F4DC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438" y="-218579"/>
            <a:ext cx="12220847" cy="7319460"/>
          </a:xfrm>
          <a:prstGeom prst="rect">
            <a:avLst/>
          </a:prstGeom>
          <a:blipFill>
            <a:blip r:embed="rId3"/>
            <a:stretch>
              <a:fillRect/>
            </a:stretch>
          </a:blipFill>
        </p:spPr>
      </p:pic>
      <p:pic>
        <p:nvPicPr>
          <p:cNvPr id="2" name="Picture 1">
            <a:extLst>
              <a:ext uri="{FF2B5EF4-FFF2-40B4-BE49-F238E27FC236}">
                <a16:creationId xmlns:a16="http://schemas.microsoft.com/office/drawing/2014/main" id="{8B8B39E6-A532-414F-BA7D-30A37E3DEB7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5" name="TextBox 4">
            <a:extLst>
              <a:ext uri="{FF2B5EF4-FFF2-40B4-BE49-F238E27FC236}">
                <a16:creationId xmlns:a16="http://schemas.microsoft.com/office/drawing/2014/main" id="{CEF10043-2D45-4587-BBB4-CCB478D82AE2}"/>
              </a:ext>
            </a:extLst>
          </p:cNvPr>
          <p:cNvSpPr txBox="1"/>
          <p:nvPr/>
        </p:nvSpPr>
        <p:spPr>
          <a:xfrm>
            <a:off x="769316" y="817767"/>
            <a:ext cx="961505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u="sng" dirty="0">
                <a:solidFill>
                  <a:srgbClr val="FF0000"/>
                </a:solidFill>
                <a:latin typeface="Times New Roman" panose="02020603050405020304" pitchFamily="18" charset="0"/>
                <a:cs typeface="Times New Roman" panose="02020603050405020304" pitchFamily="18" charset="0"/>
              </a:rPr>
              <a:t>3. </a:t>
            </a:r>
            <a:r>
              <a:rPr lang="en-US" sz="5400" b="1" dirty="0" err="1">
                <a:solidFill>
                  <a:srgbClr val="FF0000"/>
                </a:solidFill>
                <a:latin typeface="Times New Roman" panose="02020603050405020304" pitchFamily="18" charset="0"/>
                <a:cs typeface="Times New Roman" panose="02020603050405020304" pitchFamily="18" charset="0"/>
              </a:rPr>
              <a:t>Em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hãy</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trình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bày</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hoạt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em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tham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vì</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hòa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bình</a:t>
            </a:r>
            <a:r>
              <a:rPr lang="en-US" sz="5400" b="1" dirty="0">
                <a:solidFill>
                  <a:srgbClr val="FF0000"/>
                </a:solidFill>
                <a:latin typeface="Times New Roman" panose="02020603050405020304" pitchFamily="18" charset="0"/>
                <a:cs typeface="Times New Roman" panose="02020603050405020304" pitchFamily="18" charset="0"/>
              </a:rPr>
              <a:t> do </a:t>
            </a:r>
            <a:r>
              <a:rPr lang="en-US" sz="5400" b="1" dirty="0" err="1">
                <a:solidFill>
                  <a:srgbClr val="FF0000"/>
                </a:solidFill>
                <a:latin typeface="Times New Roman" panose="02020603050405020304" pitchFamily="18" charset="0"/>
                <a:cs typeface="Times New Roman" panose="02020603050405020304" pitchFamily="18" charset="0"/>
              </a:rPr>
              <a:t>lớp</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trường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hoặc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địa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tổ</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chức</a:t>
            </a:r>
            <a:r>
              <a:rPr lang="en-US" sz="5400" b="1" dirty="0">
                <a:solidFill>
                  <a:srgbClr val="FF0000"/>
                </a:solidFill>
                <a:latin typeface="Times New Roman" panose="02020603050405020304" pitchFamily="18" charset="0"/>
                <a:cs typeface="Times New Roman" panose="02020603050405020304" pitchFamily="18" charset="0"/>
              </a:rPr>
              <a:t>.</a:t>
            </a:r>
            <a:endParaRPr kumimoji="0" lang="en-US" sz="5400" b="1"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550477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peace_dove_olive_branch_lg_cl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486086">
            <a:off x="-385233" y="-3110"/>
            <a:ext cx="231140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peace_dove_olive_branch_lg_cl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755266" flipH="1">
            <a:off x="10160000" y="-349818"/>
            <a:ext cx="2383367"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3" descr="peace_dove_olive_branch_lg_cl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3956959">
            <a:off x="-447675" y="2733675"/>
            <a:ext cx="17335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peace_dove_olive_branch_lg_clr.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9648646" flipH="1">
            <a:off x="10509251" y="2982913"/>
            <a:ext cx="2383367"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AutoShape 3"/>
          <p:cNvSpPr>
            <a:spLocks noChangeArrowheads="1"/>
          </p:cNvSpPr>
          <p:nvPr/>
        </p:nvSpPr>
        <p:spPr bwMode="auto">
          <a:xfrm>
            <a:off x="-79590" y="2116138"/>
            <a:ext cx="12192000" cy="2971800"/>
          </a:xfrm>
          <a:prstGeom prst="ribbon">
            <a:avLst>
              <a:gd name="adj1" fmla="val 24792"/>
              <a:gd name="adj2" fmla="val 63991"/>
            </a:avLst>
          </a:prstGeom>
          <a:gradFill rotWithShape="1">
            <a:gsLst>
              <a:gs pos="0">
                <a:srgbClr val="FFFFFF"/>
              </a:gs>
              <a:gs pos="50000">
                <a:srgbClr val="00FF00"/>
              </a:gs>
              <a:gs pos="100000">
                <a:srgbClr val="FFFFFF"/>
              </a:gs>
            </a:gsLst>
            <a:lin ang="18900000" scaled="1"/>
          </a:gradFill>
          <a:ln w="9525">
            <a:solidFill>
              <a:srgbClr val="FF0066"/>
            </a:solidFill>
            <a:round/>
            <a:headEnd/>
            <a:tailEnd/>
          </a:ln>
        </p:spPr>
        <p:txBody>
          <a:bodyPr wrap="none" anchor="ctr"/>
          <a:lstStyle/>
          <a:p>
            <a:pPr algn="ctr" eaLnBrk="1" hangingPunct="1"/>
            <a:endParaRPr lang="vi-VN" altLang="en-US" sz="3200" b="1">
              <a:latin typeface=".VnTime" pitchFamily="34" charset="0"/>
            </a:endParaRPr>
          </a:p>
        </p:txBody>
      </p:sp>
      <p:sp>
        <p:nvSpPr>
          <p:cNvPr id="15368" name="TextBox 8"/>
          <p:cNvSpPr txBox="1">
            <a:spLocks noChangeArrowheads="1"/>
          </p:cNvSpPr>
          <p:nvPr/>
        </p:nvSpPr>
        <p:spPr bwMode="auto">
          <a:xfrm>
            <a:off x="2287830" y="3113454"/>
            <a:ext cx="7721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just" eaLnBrk="1" hangingPunct="1"/>
            <a:r>
              <a:rPr lang="en-US" altLang="en-US" sz="3200" b="1" dirty="0" err="1">
                <a:solidFill>
                  <a:srgbClr val="002060"/>
                </a:solidFill>
              </a:rPr>
              <a:t>Trẻ</a:t>
            </a:r>
            <a:r>
              <a:rPr lang="en-US" altLang="en-US" sz="3200" b="1" dirty="0">
                <a:solidFill>
                  <a:srgbClr val="002060"/>
                </a:solidFill>
              </a:rPr>
              <a:t> </a:t>
            </a:r>
            <a:r>
              <a:rPr lang="en-US" altLang="en-US" sz="3200" b="1" dirty="0" err="1">
                <a:solidFill>
                  <a:srgbClr val="002060"/>
                </a:solidFill>
              </a:rPr>
              <a:t>em</a:t>
            </a:r>
            <a:r>
              <a:rPr lang="en-US" altLang="en-US" sz="3200" b="1" dirty="0">
                <a:solidFill>
                  <a:srgbClr val="002060"/>
                </a:solidFill>
              </a:rPr>
              <a:t> </a:t>
            </a:r>
            <a:r>
              <a:rPr lang="en-US" altLang="en-US" sz="3200" b="1" dirty="0" err="1">
                <a:solidFill>
                  <a:srgbClr val="002060"/>
                </a:solidFill>
              </a:rPr>
              <a:t>có</a:t>
            </a:r>
            <a:r>
              <a:rPr lang="en-US" altLang="en-US" sz="3200" b="1" dirty="0">
                <a:solidFill>
                  <a:srgbClr val="002060"/>
                </a:solidFill>
              </a:rPr>
              <a:t> </a:t>
            </a:r>
            <a:r>
              <a:rPr lang="en-US" altLang="en-US" sz="3200" b="1" dirty="0" err="1">
                <a:solidFill>
                  <a:srgbClr val="002060"/>
                </a:solidFill>
              </a:rPr>
              <a:t>quyền</a:t>
            </a:r>
            <a:r>
              <a:rPr lang="en-US" altLang="en-US" sz="3200" b="1" dirty="0">
                <a:solidFill>
                  <a:srgbClr val="002060"/>
                </a:solidFill>
              </a:rPr>
              <a:t> </a:t>
            </a:r>
            <a:r>
              <a:rPr lang="en-US" altLang="en-US" sz="3200" b="1" dirty="0" err="1">
                <a:solidFill>
                  <a:srgbClr val="002060"/>
                </a:solidFill>
              </a:rPr>
              <a:t>được</a:t>
            </a:r>
            <a:r>
              <a:rPr lang="en-US" altLang="en-US" sz="3200" b="1" dirty="0">
                <a:solidFill>
                  <a:srgbClr val="002060"/>
                </a:solidFill>
              </a:rPr>
              <a:t> </a:t>
            </a:r>
            <a:r>
              <a:rPr lang="en-US" altLang="en-US" sz="3200" b="1" dirty="0" err="1">
                <a:solidFill>
                  <a:srgbClr val="002060"/>
                </a:solidFill>
              </a:rPr>
              <a:t>sống</a:t>
            </a:r>
            <a:r>
              <a:rPr lang="en-US" altLang="en-US" sz="3200" b="1" dirty="0">
                <a:solidFill>
                  <a:srgbClr val="002060"/>
                </a:solidFill>
              </a:rPr>
              <a:t> </a:t>
            </a:r>
            <a:r>
              <a:rPr lang="en-US" altLang="en-US" sz="3200" b="1" dirty="0" err="1">
                <a:solidFill>
                  <a:srgbClr val="002060"/>
                </a:solidFill>
              </a:rPr>
              <a:t>trong</a:t>
            </a:r>
            <a:r>
              <a:rPr lang="en-US" altLang="en-US" sz="3200" b="1" dirty="0">
                <a:solidFill>
                  <a:srgbClr val="002060"/>
                </a:solidFill>
              </a:rPr>
              <a:t> </a:t>
            </a:r>
            <a:r>
              <a:rPr lang="en-US" altLang="en-US" sz="3200" b="1" dirty="0" err="1">
                <a:solidFill>
                  <a:srgbClr val="002060"/>
                </a:solidFill>
              </a:rPr>
              <a:t>hòa</a:t>
            </a:r>
            <a:r>
              <a:rPr lang="en-US" altLang="en-US" sz="3200" b="1" dirty="0">
                <a:solidFill>
                  <a:srgbClr val="002060"/>
                </a:solidFill>
              </a:rPr>
              <a:t> </a:t>
            </a:r>
            <a:r>
              <a:rPr lang="en-US" altLang="en-US" sz="3200" b="1" dirty="0" err="1">
                <a:solidFill>
                  <a:srgbClr val="002060"/>
                </a:solidFill>
              </a:rPr>
              <a:t>bình</a:t>
            </a:r>
            <a:r>
              <a:rPr lang="en-US" altLang="en-US" sz="3200" b="1" dirty="0">
                <a:solidFill>
                  <a:srgbClr val="002060"/>
                </a:solidFill>
              </a:rPr>
              <a:t> </a:t>
            </a:r>
            <a:r>
              <a:rPr lang="en-US" altLang="en-US" sz="3200" b="1" dirty="0" err="1">
                <a:solidFill>
                  <a:srgbClr val="002060"/>
                </a:solidFill>
              </a:rPr>
              <a:t>và</a:t>
            </a:r>
            <a:r>
              <a:rPr lang="en-US" altLang="en-US" sz="3200" b="1" dirty="0">
                <a:solidFill>
                  <a:srgbClr val="002060"/>
                </a:solidFill>
              </a:rPr>
              <a:t> </a:t>
            </a:r>
            <a:r>
              <a:rPr lang="en-US" altLang="en-US" sz="3200" b="1" dirty="0" err="1">
                <a:solidFill>
                  <a:srgbClr val="002060"/>
                </a:solidFill>
              </a:rPr>
              <a:t>có</a:t>
            </a:r>
            <a:r>
              <a:rPr lang="en-US" altLang="en-US" sz="3200" b="1" dirty="0">
                <a:solidFill>
                  <a:srgbClr val="002060"/>
                </a:solidFill>
              </a:rPr>
              <a:t> </a:t>
            </a:r>
            <a:r>
              <a:rPr lang="en-US" altLang="en-US" sz="3200" b="1" dirty="0" err="1">
                <a:solidFill>
                  <a:srgbClr val="002060"/>
                </a:solidFill>
              </a:rPr>
              <a:t>trách</a:t>
            </a:r>
            <a:r>
              <a:rPr lang="en-US" altLang="en-US" sz="3200" b="1" dirty="0">
                <a:solidFill>
                  <a:srgbClr val="002060"/>
                </a:solidFill>
              </a:rPr>
              <a:t> </a:t>
            </a:r>
            <a:r>
              <a:rPr lang="en-US" altLang="en-US" sz="3200" b="1" dirty="0" err="1">
                <a:solidFill>
                  <a:srgbClr val="002060"/>
                </a:solidFill>
              </a:rPr>
              <a:t>nhiệm</a:t>
            </a:r>
            <a:r>
              <a:rPr lang="en-US" altLang="en-US" sz="3200" b="1" dirty="0">
                <a:solidFill>
                  <a:srgbClr val="002060"/>
                </a:solidFill>
              </a:rPr>
              <a:t> </a:t>
            </a:r>
            <a:r>
              <a:rPr lang="en-US" altLang="en-US" sz="3200" b="1" dirty="0" err="1">
                <a:solidFill>
                  <a:srgbClr val="002060"/>
                </a:solidFill>
              </a:rPr>
              <a:t>tham</a:t>
            </a:r>
            <a:r>
              <a:rPr lang="en-US" altLang="en-US" sz="3200" b="1" dirty="0">
                <a:solidFill>
                  <a:srgbClr val="002060"/>
                </a:solidFill>
              </a:rPr>
              <a:t> </a:t>
            </a:r>
            <a:r>
              <a:rPr lang="en-US" altLang="en-US" sz="3200" b="1" dirty="0" err="1">
                <a:solidFill>
                  <a:srgbClr val="002060"/>
                </a:solidFill>
              </a:rPr>
              <a:t>gia</a:t>
            </a:r>
            <a:r>
              <a:rPr lang="en-US" altLang="en-US" sz="3200" b="1" dirty="0">
                <a:solidFill>
                  <a:srgbClr val="002060"/>
                </a:solidFill>
              </a:rPr>
              <a:t> </a:t>
            </a:r>
            <a:r>
              <a:rPr lang="en-US" altLang="en-US" sz="3200" b="1" dirty="0" err="1">
                <a:solidFill>
                  <a:srgbClr val="002060"/>
                </a:solidFill>
              </a:rPr>
              <a:t>các</a:t>
            </a:r>
            <a:r>
              <a:rPr lang="en-US" altLang="en-US" sz="3200" b="1" dirty="0">
                <a:solidFill>
                  <a:srgbClr val="002060"/>
                </a:solidFill>
              </a:rPr>
              <a:t> </a:t>
            </a:r>
            <a:r>
              <a:rPr lang="en-US" altLang="en-US" sz="3200" b="1" dirty="0" err="1">
                <a:solidFill>
                  <a:srgbClr val="002060"/>
                </a:solidFill>
              </a:rPr>
              <a:t>hoạt</a:t>
            </a:r>
            <a:r>
              <a:rPr lang="en-US" altLang="en-US" sz="3200" b="1" dirty="0">
                <a:solidFill>
                  <a:srgbClr val="002060"/>
                </a:solidFill>
              </a:rPr>
              <a:t> </a:t>
            </a:r>
            <a:r>
              <a:rPr lang="en-US" altLang="en-US" sz="3200" b="1" dirty="0" err="1">
                <a:solidFill>
                  <a:srgbClr val="002060"/>
                </a:solidFill>
              </a:rPr>
              <a:t>động</a:t>
            </a:r>
            <a:r>
              <a:rPr lang="en-US" altLang="en-US" sz="3200" b="1" dirty="0">
                <a:solidFill>
                  <a:srgbClr val="002060"/>
                </a:solidFill>
              </a:rPr>
              <a:t> </a:t>
            </a:r>
            <a:r>
              <a:rPr lang="en-US" altLang="en-US" sz="3200" b="1" dirty="0" err="1">
                <a:solidFill>
                  <a:srgbClr val="002060"/>
                </a:solidFill>
              </a:rPr>
              <a:t>bảo</a:t>
            </a:r>
            <a:r>
              <a:rPr lang="en-US" altLang="en-US" sz="3200" b="1" dirty="0">
                <a:solidFill>
                  <a:srgbClr val="002060"/>
                </a:solidFill>
              </a:rPr>
              <a:t> </a:t>
            </a:r>
            <a:r>
              <a:rPr lang="en-US" altLang="en-US" sz="3200" b="1" dirty="0" err="1">
                <a:solidFill>
                  <a:srgbClr val="002060"/>
                </a:solidFill>
              </a:rPr>
              <a:t>vệ</a:t>
            </a:r>
            <a:r>
              <a:rPr lang="en-US" altLang="en-US" sz="3200" b="1" dirty="0">
                <a:solidFill>
                  <a:srgbClr val="002060"/>
                </a:solidFill>
              </a:rPr>
              <a:t> </a:t>
            </a:r>
            <a:r>
              <a:rPr lang="en-US" altLang="en-US" sz="3200" b="1" dirty="0" err="1">
                <a:solidFill>
                  <a:srgbClr val="002060"/>
                </a:solidFill>
              </a:rPr>
              <a:t>hòa</a:t>
            </a:r>
            <a:r>
              <a:rPr lang="en-US" altLang="en-US" sz="3200" b="1" dirty="0">
                <a:solidFill>
                  <a:srgbClr val="002060"/>
                </a:solidFill>
              </a:rPr>
              <a:t> </a:t>
            </a:r>
            <a:r>
              <a:rPr lang="en-US" altLang="en-US" sz="3200" b="1" dirty="0" err="1">
                <a:solidFill>
                  <a:srgbClr val="002060"/>
                </a:solidFill>
              </a:rPr>
              <a:t>bình</a:t>
            </a:r>
            <a:r>
              <a:rPr lang="en-US" altLang="en-US" sz="3200" b="1" dirty="0">
                <a:solidFill>
                  <a:srgbClr val="002060"/>
                </a:solidFill>
              </a:rPr>
              <a:t> </a:t>
            </a:r>
            <a:r>
              <a:rPr lang="en-US" altLang="en-US" sz="3200" b="1" dirty="0" err="1">
                <a:solidFill>
                  <a:srgbClr val="002060"/>
                </a:solidFill>
              </a:rPr>
              <a:t>phù</a:t>
            </a:r>
            <a:r>
              <a:rPr lang="en-US" altLang="en-US" sz="3200" b="1" dirty="0">
                <a:solidFill>
                  <a:srgbClr val="002060"/>
                </a:solidFill>
              </a:rPr>
              <a:t> </a:t>
            </a:r>
            <a:r>
              <a:rPr lang="en-US" altLang="en-US" sz="3200" b="1" dirty="0" err="1">
                <a:solidFill>
                  <a:srgbClr val="002060"/>
                </a:solidFill>
              </a:rPr>
              <a:t>hợp</a:t>
            </a:r>
            <a:r>
              <a:rPr lang="en-US" altLang="en-US" sz="3200" b="1" dirty="0">
                <a:solidFill>
                  <a:srgbClr val="002060"/>
                </a:solidFill>
              </a:rPr>
              <a:t> </a:t>
            </a:r>
            <a:r>
              <a:rPr lang="en-US" altLang="en-US" sz="3200" b="1" dirty="0" err="1">
                <a:solidFill>
                  <a:srgbClr val="002060"/>
                </a:solidFill>
              </a:rPr>
              <a:t>với</a:t>
            </a:r>
            <a:r>
              <a:rPr lang="en-US" altLang="en-US" sz="3200" b="1" dirty="0">
                <a:solidFill>
                  <a:srgbClr val="002060"/>
                </a:solidFill>
              </a:rPr>
              <a:t> </a:t>
            </a:r>
            <a:r>
              <a:rPr lang="en-US" altLang="en-US" sz="3200" b="1" dirty="0" err="1">
                <a:solidFill>
                  <a:srgbClr val="002060"/>
                </a:solidFill>
              </a:rPr>
              <a:t>khả</a:t>
            </a:r>
            <a:r>
              <a:rPr lang="en-US" altLang="en-US" sz="3200" b="1" dirty="0">
                <a:solidFill>
                  <a:srgbClr val="002060"/>
                </a:solidFill>
              </a:rPr>
              <a:t> </a:t>
            </a:r>
            <a:r>
              <a:rPr lang="en-US" altLang="en-US" sz="3200" b="1" dirty="0" err="1">
                <a:solidFill>
                  <a:srgbClr val="002060"/>
                </a:solidFill>
              </a:rPr>
              <a:t>năng</a:t>
            </a:r>
            <a:r>
              <a:rPr lang="en-US" altLang="en-US" sz="3200" b="1" dirty="0">
                <a:solidFill>
                  <a:srgbClr val="002060"/>
                </a:solidFill>
              </a:rPr>
              <a:t>..</a:t>
            </a:r>
          </a:p>
        </p:txBody>
      </p:sp>
    </p:spTree>
    <p:extLst>
      <p:ext uri="{BB962C8B-B14F-4D97-AF65-F5344CB8AC3E}">
        <p14:creationId xmlns:p14="http://schemas.microsoft.com/office/powerpoint/2010/main" val="108730136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3F26B3-E0C1-4238-9878-DB6C732F3F5D}"/>
              </a:ext>
            </a:extLst>
          </p:cNvPr>
          <p:cNvSpPr/>
          <p:nvPr/>
        </p:nvSpPr>
        <p:spPr>
          <a:xfrm>
            <a:off x="-3723" y="0"/>
            <a:ext cx="12213834" cy="6858000"/>
          </a:xfrm>
          <a:prstGeom prst="rect">
            <a:avLst/>
          </a:prstGeom>
          <a:solidFill>
            <a:srgbClr val="67B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91D2E406-4599-4D99-B684-DCD940E85AE4}"/>
              </a:ext>
            </a:extLst>
          </p:cNvPr>
          <p:cNvSpPr txBox="1"/>
          <p:nvPr/>
        </p:nvSpPr>
        <p:spPr>
          <a:xfrm>
            <a:off x="3601362" y="-40341"/>
            <a:ext cx="4854804" cy="707886"/>
          </a:xfrm>
          <a:prstGeom prst="rect">
            <a:avLst/>
          </a:prstGeom>
          <a:solidFill>
            <a:srgbClr val="FFFF00"/>
          </a:solidFill>
        </p:spPr>
        <p:txBody>
          <a:bodyPr wrap="square" rtlCol="0">
            <a:spAutoFit/>
          </a:bodyPr>
          <a:lstStyle/>
          <a:p>
            <a:pPr algn="ctr"/>
            <a:r>
              <a:rPr lang="en-US" sz="4000" dirty="0" err="1">
                <a:ln w="28575">
                  <a:solidFill>
                    <a:srgbClr val="0467AD"/>
                  </a:solidFill>
                </a:ln>
                <a:latin typeface="Times New Roman" panose="02020603050405020304" pitchFamily="18" charset="0"/>
                <a:cs typeface="Times New Roman" panose="02020603050405020304" pitchFamily="18" charset="0"/>
              </a:rPr>
              <a:t>Kết</a:t>
            </a:r>
            <a:r>
              <a:rPr lang="en-US" sz="4000" dirty="0">
                <a:ln w="28575">
                  <a:solidFill>
                    <a:srgbClr val="0467AD"/>
                  </a:solidFill>
                </a:ln>
                <a:latin typeface="Times New Roman" panose="02020603050405020304" pitchFamily="18" charset="0"/>
                <a:cs typeface="Times New Roman" panose="02020603050405020304" pitchFamily="18" charset="0"/>
              </a:rPr>
              <a:t> </a:t>
            </a:r>
            <a:r>
              <a:rPr lang="en-US" sz="4000" dirty="0" err="1">
                <a:ln w="28575">
                  <a:solidFill>
                    <a:srgbClr val="0467AD"/>
                  </a:solidFill>
                </a:ln>
                <a:latin typeface="Times New Roman" panose="02020603050405020304" pitchFamily="18" charset="0"/>
                <a:cs typeface="Times New Roman" panose="02020603050405020304" pitchFamily="18" charset="0"/>
              </a:rPr>
              <a:t>luận</a:t>
            </a:r>
            <a:endParaRPr lang="vi-VN" sz="4000" dirty="0">
              <a:ln w="28575">
                <a:solidFill>
                  <a:srgbClr val="0467AD"/>
                </a:solidFill>
              </a:ln>
              <a:latin typeface="Times New Roman" panose="02020603050405020304" pitchFamily="18" charset="0"/>
              <a:cs typeface="Times New Roman" panose="02020603050405020304" pitchFamily="18" charset="0"/>
            </a:endParaRPr>
          </a:p>
        </p:txBody>
      </p:sp>
      <p:pic>
        <p:nvPicPr>
          <p:cNvPr id="8" name="Picture 7" descr="A picture containing diagram&#10;&#10;Description automatically generated">
            <a:extLst>
              <a:ext uri="{FF2B5EF4-FFF2-40B4-BE49-F238E27FC236}">
                <a16:creationId xmlns:a16="http://schemas.microsoft.com/office/drawing/2014/main" id="{AA80EA78-3220-42F2-A3C1-02EB306BCD0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1566078" y="4738958"/>
            <a:ext cx="1980220" cy="2077061"/>
          </a:xfrm>
          <a:prstGeom prst="rect">
            <a:avLst/>
          </a:prstGeom>
        </p:spPr>
      </p:pic>
      <p:pic>
        <p:nvPicPr>
          <p:cNvPr id="9" name="Picture 8" descr="Shape&#10;&#10;Description automatically generated">
            <a:extLst>
              <a:ext uri="{FF2B5EF4-FFF2-40B4-BE49-F238E27FC236}">
                <a16:creationId xmlns:a16="http://schemas.microsoft.com/office/drawing/2014/main" id="{9849EB1A-36C6-4F48-BA4A-F57D54014B2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2210110" y="4974219"/>
            <a:ext cx="1335742" cy="1883781"/>
          </a:xfrm>
          <a:prstGeom prst="rect">
            <a:avLst/>
          </a:prstGeom>
        </p:spPr>
      </p:pic>
      <p:grpSp>
        <p:nvGrpSpPr>
          <p:cNvPr id="16" name="Group 15">
            <a:extLst>
              <a:ext uri="{FF2B5EF4-FFF2-40B4-BE49-F238E27FC236}">
                <a16:creationId xmlns:a16="http://schemas.microsoft.com/office/drawing/2014/main" id="{E732E961-31EF-4D20-8590-054358E0B730}"/>
              </a:ext>
            </a:extLst>
          </p:cNvPr>
          <p:cNvGrpSpPr/>
          <p:nvPr/>
        </p:nvGrpSpPr>
        <p:grpSpPr>
          <a:xfrm>
            <a:off x="329457" y="676505"/>
            <a:ext cx="12062357" cy="5917327"/>
            <a:chOff x="329457" y="676505"/>
            <a:chExt cx="12062357" cy="5917327"/>
          </a:xfrm>
        </p:grpSpPr>
        <p:sp>
          <p:nvSpPr>
            <p:cNvPr id="5" name="Rectangle 4">
              <a:extLst>
                <a:ext uri="{FF2B5EF4-FFF2-40B4-BE49-F238E27FC236}">
                  <a16:creationId xmlns:a16="http://schemas.microsoft.com/office/drawing/2014/main" id="{88FACE71-87E3-461D-9C2F-AB4033459758}"/>
                </a:ext>
              </a:extLst>
            </p:cNvPr>
            <p:cNvSpPr/>
            <p:nvPr/>
          </p:nvSpPr>
          <p:spPr>
            <a:xfrm>
              <a:off x="414142" y="676505"/>
              <a:ext cx="11645153" cy="59173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text, clipart&#10;&#10;Description automatically generated">
              <a:extLst>
                <a:ext uri="{FF2B5EF4-FFF2-40B4-BE49-F238E27FC236}">
                  <a16:creationId xmlns:a16="http://schemas.microsoft.com/office/drawing/2014/main" id="{66B25602-3660-4A94-848B-596DB7DDCBDF}"/>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2719" b="99849" l="3167" r="99000">
                          <a14:foregroundMark x1="53000" y1="42749" x2="55167" y2="75378"/>
                          <a14:foregroundMark x1="55167" y1="75378" x2="53333" y2="82628"/>
                          <a14:foregroundMark x1="50500" y1="79607" x2="47000" y2="87764"/>
                          <a14:foregroundMark x1="47000" y1="87764" x2="46167" y2="88066"/>
                          <a14:foregroundMark x1="41000" y1="84592" x2="36833" y2="89879"/>
                          <a14:foregroundMark x1="37500" y1="82931" x2="32667" y2="89426"/>
                          <a14:foregroundMark x1="32667" y1="89426" x2="32667" y2="89577"/>
                          <a14:foregroundMark x1="30333" y1="86254" x2="28667" y2="91239"/>
                          <a14:foregroundMark x1="28500" y1="93958" x2="37000" y2="98036"/>
                          <a14:foregroundMark x1="37000" y1="98036" x2="37000" y2="98036"/>
                          <a14:foregroundMark x1="49167" y1="92749" x2="58667" y2="93958"/>
                          <a14:foregroundMark x1="59667" y1="93505" x2="68167" y2="94713"/>
                          <a14:foregroundMark x1="72000" y1="86103" x2="64500" y2="89426"/>
                          <a14:foregroundMark x1="59333" y1="84441" x2="54500" y2="90483"/>
                          <a14:foregroundMark x1="50833" y1="77039" x2="48500" y2="82175"/>
                          <a14:foregroundMark x1="51167" y1="47885" x2="46667" y2="64502"/>
                          <a14:foregroundMark x1="61667" y1="31571" x2="59833" y2="48792"/>
                          <a14:foregroundMark x1="60167" y1="33233" x2="59500" y2="48187"/>
                          <a14:foregroundMark x1="59500" y1="48187" x2="59500" y2="48640"/>
                          <a14:foregroundMark x1="58167" y1="40785" x2="53500" y2="51360"/>
                          <a14:foregroundMark x1="51833" y1="46677" x2="57500" y2="52266"/>
                          <a14:foregroundMark x1="57500" y1="52266" x2="59667" y2="51964"/>
                          <a14:foregroundMark x1="65167" y1="48338" x2="63833" y2="50000"/>
                          <a14:foregroundMark x1="61000" y1="45317" x2="60000" y2="48338"/>
                          <a14:foregroundMark x1="65500" y1="41541" x2="63667" y2="45015"/>
                          <a14:foregroundMark x1="65667" y1="40785" x2="60167" y2="44411"/>
                          <a14:foregroundMark x1="60167" y1="42900" x2="59667" y2="45015"/>
                          <a14:foregroundMark x1="56167" y1="40332" x2="56167" y2="45317"/>
                          <a14:foregroundMark x1="59000" y1="44411" x2="60500" y2="46224"/>
                          <a14:foregroundMark x1="60500" y1="45468" x2="59333" y2="47432"/>
                          <a14:foregroundMark x1="61000" y1="44562" x2="60333" y2="46979"/>
                          <a14:foregroundMark x1="61000" y1="46979" x2="60667" y2="47885"/>
                          <a14:foregroundMark x1="68500" y1="46375" x2="62667" y2="47281"/>
                          <a14:foregroundMark x1="58167" y1="47130" x2="58000" y2="47130"/>
                          <a14:foregroundMark x1="55000" y1="46828" x2="63833" y2="46526"/>
                          <a14:foregroundMark x1="63833" y1="46526" x2="64500" y2="46224"/>
                          <a14:foregroundMark x1="59167" y1="48187" x2="56167" y2="49547"/>
                          <a14:foregroundMark x1="55833" y1="49396" x2="61667" y2="50000"/>
                          <a14:foregroundMark x1="52833" y1="46526" x2="52000" y2="45921"/>
                          <a14:foregroundMark x1="54000" y1="44260" x2="57667" y2="44411"/>
                          <a14:foregroundMark x1="60000" y1="42447" x2="54000" y2="43505"/>
                          <a14:foregroundMark x1="53500" y1="43505" x2="57333" y2="43505"/>
                          <a14:foregroundMark x1="36167" y1="40937" x2="36500" y2="40181"/>
                          <a14:foregroundMark x1="39833" y1="37462" x2="37500" y2="41239"/>
                          <a14:foregroundMark x1="33500" y1="34743" x2="31333" y2="40634"/>
                          <a14:foregroundMark x1="32167" y1="38218" x2="31167" y2="41239"/>
                          <a14:foregroundMark x1="28333" y1="38066" x2="25000" y2="40483"/>
                          <a14:foregroundMark x1="25500" y1="39124" x2="27167" y2="40785"/>
                          <a14:foregroundMark x1="27500" y1="40634" x2="27500" y2="40634"/>
                          <a14:foregroundMark x1="27333" y1="38973" x2="26500" y2="41390"/>
                          <a14:foregroundMark x1="29333" y1="36405" x2="29333" y2="44411"/>
                          <a14:foregroundMark x1="29333" y1="44411" x2="29500" y2="44109"/>
                          <a14:foregroundMark x1="29000" y1="31873" x2="28000" y2="42900"/>
                          <a14:foregroundMark x1="27667" y1="37915" x2="26333" y2="45921"/>
                          <a14:foregroundMark x1="26333" y1="45921" x2="26667" y2="44713"/>
                          <a14:foregroundMark x1="27333" y1="35801" x2="26833" y2="42296"/>
                          <a14:foregroundMark x1="25000" y1="33837" x2="26667" y2="39426"/>
                          <a14:foregroundMark x1="27167" y1="33686" x2="28833" y2="42145"/>
                          <a14:foregroundMark x1="28833" y1="42145" x2="32000" y2="43505"/>
                          <a14:foregroundMark x1="33500" y1="35498" x2="32833" y2="42598"/>
                          <a14:foregroundMark x1="33833" y1="36707" x2="34833" y2="44562"/>
                          <a14:foregroundMark x1="34833" y1="44562" x2="35333" y2="44713"/>
                          <a14:foregroundMark x1="35500" y1="33535" x2="34667" y2="44109"/>
                          <a14:foregroundMark x1="34667" y1="44109" x2="32333" y2="44713"/>
                          <a14:foregroundMark x1="29167" y1="38520" x2="28667" y2="47281"/>
                          <a14:foregroundMark x1="30000" y1="41692" x2="30167" y2="44864"/>
                          <a14:foregroundMark x1="29167" y1="41994" x2="30500" y2="40181"/>
                          <a14:foregroundMark x1="32667" y1="34290" x2="35667" y2="38822"/>
                          <a14:foregroundMark x1="30000" y1="33082" x2="33667" y2="35347"/>
                          <a14:foregroundMark x1="32667" y1="33837" x2="33167" y2="34290"/>
                          <a14:foregroundMark x1="29333" y1="34139" x2="35833" y2="34743"/>
                          <a14:foregroundMark x1="25667" y1="19335" x2="26500" y2="15710"/>
                          <a14:foregroundMark x1="22000" y1="21299" x2="30833" y2="11782"/>
                          <a14:foregroundMark x1="30833" y1="11782" x2="38000" y2="10423"/>
                          <a14:foregroundMark x1="38333" y1="15257" x2="46500" y2="10725"/>
                          <a14:foregroundMark x1="46500" y1="10725" x2="46500" y2="10725"/>
                          <a14:foregroundMark x1="60667" y1="16163" x2="57833" y2="22659"/>
                          <a14:foregroundMark x1="46833" y1="18127" x2="46500" y2="39275"/>
                          <a14:foregroundMark x1="39167" y1="59063" x2="43333" y2="88822"/>
                          <a14:foregroundMark x1="40167" y1="92900" x2="39833" y2="95770"/>
                          <a14:foregroundMark x1="42167" y1="91994" x2="36500" y2="89728"/>
                          <a14:foregroundMark x1="34500" y1="90332" x2="39833" y2="91088"/>
                          <a14:foregroundMark x1="38167" y1="89124" x2="37000" y2="87160"/>
                          <a14:foregroundMark x1="35667" y1="83686" x2="35167" y2="86858"/>
                          <a14:foregroundMark x1="33500" y1="77190" x2="32333" y2="79758"/>
                          <a14:foregroundMark x1="31333" y1="76888" x2="31333" y2="79607"/>
                          <a14:foregroundMark x1="31167" y1="79909" x2="29667" y2="82024"/>
                          <a14:foregroundMark x1="28667" y1="84743" x2="27833" y2="84894"/>
                          <a14:foregroundMark x1="27333" y1="80514" x2="24833" y2="83535"/>
                          <a14:foregroundMark x1="24667" y1="83686" x2="23667" y2="87311"/>
                          <a14:foregroundMark x1="24000" y1="90332" x2="24333" y2="90937"/>
                          <a14:foregroundMark x1="25000" y1="93202" x2="28500" y2="93505"/>
                          <a14:foregroundMark x1="29667" y1="90634" x2="27333" y2="92598"/>
                          <a14:foregroundMark x1="24167" y1="92598" x2="26667" y2="96677"/>
                          <a14:foregroundMark x1="31167" y1="97281" x2="36500" y2="96526"/>
                          <a14:foregroundMark x1="47000" y1="95770" x2="62167" y2="95921"/>
                          <a14:foregroundMark x1="62167" y1="95921" x2="61500" y2="91239"/>
                          <a14:foregroundMark x1="58833" y1="85952" x2="58333" y2="93202"/>
                          <a14:foregroundMark x1="57500" y1="87160" x2="50667" y2="93353"/>
                          <a14:foregroundMark x1="50667" y1="93353" x2="49667" y2="93353"/>
                          <a14:foregroundMark x1="48833" y1="89275" x2="42667" y2="93505"/>
                          <a14:foregroundMark x1="41167" y1="93958" x2="34000" y2="95015"/>
                          <a14:foregroundMark x1="50333" y1="97432" x2="50667" y2="95770"/>
                          <a14:foregroundMark x1="36833" y1="94562" x2="30500" y2="95166"/>
                          <a14:foregroundMark x1="24000" y1="94713" x2="22500" y2="95015"/>
                          <a14:foregroundMark x1="19667" y1="94260" x2="20167" y2="90937"/>
                          <a14:foregroundMark x1="20667" y1="90332" x2="19333" y2="92598"/>
                          <a14:foregroundMark x1="19000" y1="92145" x2="18500" y2="91088"/>
                          <a14:foregroundMark x1="18167" y1="90483" x2="17833" y2="89879"/>
                          <a14:foregroundMark x1="17833" y1="89728" x2="18333" y2="88973"/>
                          <a14:foregroundMark x1="18667" y1="88520" x2="19333" y2="85952"/>
                          <a14:foregroundMark x1="19333" y1="84441" x2="19333" y2="88520"/>
                          <a14:foregroundMark x1="19333" y1="89577" x2="19333" y2="87915"/>
                          <a14:foregroundMark x1="19333" y1="87311" x2="16500" y2="89728"/>
                          <a14:foregroundMark x1="16167" y1="90332" x2="16500" y2="93656"/>
                          <a14:foregroundMark x1="16833" y1="95468" x2="16833" y2="95921"/>
                          <a14:foregroundMark x1="19167" y1="84894" x2="25167" y2="83082"/>
                          <a14:foregroundMark x1="26333" y1="82326" x2="26667" y2="82931"/>
                          <a14:foregroundMark x1="17500" y1="82628" x2="24833" y2="81873"/>
                          <a14:foregroundMark x1="19333" y1="81420" x2="30333" y2="81118"/>
                          <a14:foregroundMark x1="30333" y1="81118" x2="32000" y2="81118"/>
                          <a14:foregroundMark x1="35333" y1="80514" x2="36833" y2="79003"/>
                          <a14:foregroundMark x1="34500" y1="78701" x2="37500" y2="85801"/>
                          <a14:foregroundMark x1="37500" y1="85801" x2="39167" y2="85801"/>
                          <a14:foregroundMark x1="47000" y1="79154" x2="35167" y2="81118"/>
                          <a14:foregroundMark x1="35167" y1="81118" x2="33500" y2="80816"/>
                          <a14:foregroundMark x1="34667" y1="77039" x2="33667" y2="76888"/>
                          <a14:foregroundMark x1="30833" y1="77039" x2="36333" y2="74622"/>
                          <a14:foregroundMark x1="67833" y1="79909" x2="63667" y2="92598"/>
                          <a14:foregroundMark x1="61167" y1="78852" x2="68833" y2="94411"/>
                          <a14:foregroundMark x1="68500" y1="84592" x2="67667" y2="87613"/>
                          <a14:foregroundMark x1="66000" y1="76133" x2="68000" y2="86707"/>
                          <a14:foregroundMark x1="68000" y1="86707" x2="67667" y2="85196"/>
                          <a14:foregroundMark x1="66333" y1="80967" x2="72167" y2="90937"/>
                          <a14:foregroundMark x1="70000" y1="82628" x2="71833" y2="87915"/>
                          <a14:foregroundMark x1="69333" y1="82628" x2="70667" y2="89577"/>
                          <a14:foregroundMark x1="69000" y1="83535" x2="70833" y2="91239"/>
                          <a14:foregroundMark x1="70833" y1="91239" x2="70500" y2="91541"/>
                          <a14:foregroundMark x1="68000" y1="89426" x2="65667" y2="96526"/>
                          <a14:foregroundMark x1="60000" y1="98943" x2="59500" y2="99849"/>
                          <a14:foregroundMark x1="58167" y1="97432" x2="68167" y2="98792"/>
                          <a14:foregroundMark x1="79667" y1="59063" x2="77000" y2="69789"/>
                          <a14:foregroundMark x1="77000" y1="69789" x2="77333" y2="72356"/>
                          <a14:foregroundMark x1="77667" y1="59668" x2="78833" y2="74471"/>
                          <a14:foregroundMark x1="78833" y1="74471" x2="82000" y2="76284"/>
                          <a14:foregroundMark x1="80833" y1="67523" x2="82000" y2="74320"/>
                          <a14:foregroundMark x1="82833" y1="67674" x2="83833" y2="76133"/>
                          <a14:foregroundMark x1="83833" y1="76133" x2="84500" y2="77190"/>
                          <a14:foregroundMark x1="83167" y1="70091" x2="84000" y2="77946"/>
                          <a14:foregroundMark x1="84000" y1="77946" x2="85000" y2="77946"/>
                          <a14:foregroundMark x1="80167" y1="64502" x2="83500" y2="72356"/>
                          <a14:foregroundMark x1="83500" y1="72356" x2="84500" y2="72961"/>
                          <a14:foregroundMark x1="76833" y1="57553" x2="77833" y2="60272"/>
                          <a14:foregroundMark x1="75833" y1="29154" x2="76333" y2="35498"/>
                          <a14:foregroundMark x1="69333" y1="13746" x2="69333" y2="26586"/>
                          <a14:foregroundMark x1="53667" y1="21148" x2="43167" y2="21148"/>
                          <a14:foregroundMark x1="46333" y1="20846" x2="44667" y2="20997"/>
                          <a14:foregroundMark x1="40833" y1="19033" x2="42333" y2="17069"/>
                          <a14:foregroundMark x1="42833" y1="20695" x2="40167" y2="29305"/>
                          <a14:foregroundMark x1="40167" y1="29305" x2="40000" y2="29003"/>
                          <a14:foregroundMark x1="39500" y1="22205" x2="42333" y2="35801"/>
                          <a14:foregroundMark x1="42333" y1="35801" x2="43167" y2="30816"/>
                          <a14:foregroundMark x1="44333" y1="16616" x2="46500" y2="29456"/>
                          <a14:foregroundMark x1="46500" y1="29456" x2="47500" y2="29758"/>
                          <a14:foregroundMark x1="51333" y1="15861" x2="59000" y2="18429"/>
                          <a14:foregroundMark x1="55000" y1="14350" x2="66500" y2="14199"/>
                          <a14:foregroundMark x1="57500" y1="13746" x2="40000" y2="13746"/>
                          <a14:foregroundMark x1="40000" y1="13746" x2="40000" y2="13746"/>
                          <a14:foregroundMark x1="55167" y1="12538" x2="46833" y2="12689"/>
                          <a14:foregroundMark x1="21500" y1="14350" x2="22333" y2="19486"/>
                          <a14:foregroundMark x1="22500" y1="19637" x2="20667" y2="20997"/>
                          <a14:foregroundMark x1="17667" y1="17221" x2="17667" y2="26586"/>
                          <a14:foregroundMark x1="17667" y1="26586" x2="19000" y2="27341"/>
                          <a14:foregroundMark x1="21333" y1="20695" x2="21167" y2="28852"/>
                          <a14:foregroundMark x1="21167" y1="28852" x2="21333" y2="26737"/>
                          <a14:foregroundMark x1="19500" y1="14955" x2="19333" y2="20997"/>
                          <a14:foregroundMark x1="12333" y1="16314" x2="11667" y2="20091"/>
                          <a14:foregroundMark x1="12167" y1="18882" x2="17667" y2="12840"/>
                          <a14:foregroundMark x1="17667" y1="12840" x2="20333" y2="12236"/>
                          <a14:foregroundMark x1="21500" y1="13746" x2="33500" y2="12387"/>
                          <a14:foregroundMark x1="30833" y1="11631" x2="41333" y2="10423"/>
                          <a14:foregroundMark x1="41333" y1="10423" x2="52333" y2="10423"/>
                          <a14:foregroundMark x1="47667" y1="10574" x2="57167" y2="11782"/>
                          <a14:foregroundMark x1="57167" y1="11782" x2="62167" y2="14502"/>
                          <a14:foregroundMark x1="62667" y1="15559" x2="67000" y2="27492"/>
                          <a14:foregroundMark x1="67333" y1="24320" x2="70833" y2="34290"/>
                          <a14:foregroundMark x1="70833" y1="34290" x2="71333" y2="32779"/>
                          <a14:foregroundMark x1="70500" y1="19335" x2="77833" y2="36254"/>
                          <a14:foregroundMark x1="77833" y1="36254" x2="77333" y2="35650"/>
                          <a14:foregroundMark x1="72333" y1="27341" x2="78833" y2="43202"/>
                          <a14:foregroundMark x1="78833" y1="43202" x2="80167" y2="38973"/>
                          <a14:foregroundMark x1="79500" y1="24169" x2="79667" y2="44713"/>
                          <a14:foregroundMark x1="81500" y1="35498" x2="82167" y2="43051"/>
                          <a14:foregroundMark x1="82167" y1="43051" x2="81333" y2="44864"/>
                          <a14:foregroundMark x1="80833" y1="32477" x2="81167" y2="45921"/>
                          <a14:foregroundMark x1="81167" y1="45921" x2="80333" y2="42900"/>
                          <a14:foregroundMark x1="74833" y1="40785" x2="71333" y2="54230"/>
                          <a14:foregroundMark x1="71333" y1="54230" x2="71167" y2="53474"/>
                          <a14:foregroundMark x1="75833" y1="47432" x2="77333" y2="55740"/>
                          <a14:foregroundMark x1="77333" y1="55740" x2="78333" y2="53172"/>
                          <a14:foregroundMark x1="80667" y1="43051" x2="77667" y2="53776"/>
                          <a14:foregroundMark x1="77667" y1="53776" x2="77000" y2="49698"/>
                          <a14:foregroundMark x1="53833" y1="61782" x2="53667" y2="58308"/>
                          <a14:foregroundMark x1="80000" y1="29154" x2="81500" y2="42296"/>
                          <a14:foregroundMark x1="83333" y1="31420" x2="83667" y2="39275"/>
                          <a14:foregroundMark x1="83667" y1="39275" x2="83500" y2="39124"/>
                          <a14:foregroundMark x1="81667" y1="26435" x2="80833" y2="25529"/>
                          <a14:foregroundMark x1="73500" y1="14804" x2="55333" y2="12387"/>
                          <a14:foregroundMark x1="45667" y1="9517" x2="53000" y2="8912"/>
                          <a14:foregroundMark x1="53833" y1="9063" x2="53833" y2="9063"/>
                          <a14:foregroundMark x1="54333" y1="9517" x2="54333" y2="10423"/>
                          <a14:foregroundMark x1="44333" y1="5136" x2="39833" y2="7100"/>
                          <a14:foregroundMark x1="28833" y1="7100" x2="20833" y2="9063"/>
                          <a14:foregroundMark x1="17333" y1="10423" x2="17333" y2="10423"/>
                          <a14:foregroundMark x1="39833" y1="5740" x2="51333" y2="6344"/>
                          <a14:foregroundMark x1="51333" y1="6344" x2="51667" y2="6193"/>
                          <a14:foregroundMark x1="52667" y1="5740" x2="59333" y2="6344"/>
                          <a14:foregroundMark x1="60000" y1="6798" x2="68167" y2="7704"/>
                          <a14:foregroundMark x1="33667" y1="8157" x2="47500" y2="5438"/>
                          <a14:foregroundMark x1="39000" y1="5136" x2="52167" y2="4230"/>
                          <a14:foregroundMark x1="53667" y1="3927" x2="62667" y2="5740"/>
                          <a14:foregroundMark x1="62667" y1="5740" x2="63167" y2="5589"/>
                          <a14:foregroundMark x1="59667" y1="4532" x2="71667" y2="7553"/>
                          <a14:foregroundMark x1="73333" y1="12689" x2="80000" y2="22356"/>
                          <a14:foregroundMark x1="80333" y1="24018" x2="83167" y2="33082"/>
                          <a14:foregroundMark x1="83333" y1="26133" x2="87500" y2="34139"/>
                          <a14:foregroundMark x1="87500" y1="34139" x2="87667" y2="35498"/>
                          <a14:foregroundMark x1="85000" y1="25831" x2="88000" y2="36707"/>
                          <a14:foregroundMark x1="88000" y1="36707" x2="86667" y2="35498"/>
                          <a14:foregroundMark x1="84167" y1="25982" x2="87500" y2="36556"/>
                          <a14:foregroundMark x1="87500" y1="36556" x2="86167" y2="37462"/>
                          <a14:foregroundMark x1="87167" y1="29456" x2="88500" y2="40937"/>
                          <a14:foregroundMark x1="88500" y1="40937" x2="83833" y2="43958"/>
                          <a14:foregroundMark x1="82167" y1="42749" x2="78667" y2="49396"/>
                          <a14:foregroundMark x1="81667" y1="45921" x2="84000" y2="53625"/>
                          <a14:foregroundMark x1="84000" y1="53625" x2="83667" y2="52719"/>
                          <a14:foregroundMark x1="85167" y1="43958" x2="85000" y2="45770"/>
                          <a14:foregroundMark x1="81333" y1="22356" x2="86500" y2="23263"/>
                          <a14:foregroundMark x1="72833" y1="17372" x2="80500" y2="22356"/>
                          <a14:foregroundMark x1="80500" y1="22356" x2="82667" y2="22205"/>
                          <a14:foregroundMark x1="79167" y1="14502" x2="83833" y2="19486"/>
                          <a14:foregroundMark x1="70500" y1="12085" x2="77500" y2="16465"/>
                          <a14:foregroundMark x1="23667" y1="64048" x2="13333" y2="70997"/>
                          <a14:foregroundMark x1="13167" y1="62840" x2="9333" y2="71903"/>
                          <a14:foregroundMark x1="9333" y1="71903" x2="9333" y2="69940"/>
                          <a14:foregroundMark x1="7000" y1="67674" x2="6167" y2="67976"/>
                          <a14:foregroundMark x1="7000" y1="64653" x2="6333" y2="67674"/>
                          <a14:foregroundMark x1="4500" y1="70091" x2="3333" y2="71903"/>
                          <a14:foregroundMark x1="3333" y1="72659" x2="3500" y2="73112"/>
                          <a14:foregroundMark x1="4500" y1="72205" x2="8500" y2="65408"/>
                          <a14:foregroundMark x1="8500" y1="65408" x2="16667" y2="61178"/>
                          <a14:foregroundMark x1="16667" y1="61178" x2="16667" y2="61178"/>
                          <a14:foregroundMark x1="11333" y1="70997" x2="11000" y2="73716"/>
                          <a14:foregroundMark x1="11833" y1="74471" x2="18333" y2="72961"/>
                          <a14:foregroundMark x1="11667" y1="75680" x2="11667" y2="75680"/>
                          <a14:foregroundMark x1="6333" y1="66012" x2="3333" y2="74773"/>
                          <a14:foregroundMark x1="8167" y1="61782" x2="19000" y2="59063"/>
                          <a14:foregroundMark x1="19000" y1="59063" x2="19167" y2="59063"/>
                          <a14:foregroundMark x1="70333" y1="69184" x2="77167" y2="77190"/>
                          <a14:foregroundMark x1="77167" y1="77190" x2="77500" y2="77039"/>
                          <a14:foregroundMark x1="69333" y1="69789" x2="78667" y2="75076"/>
                          <a14:foregroundMark x1="78667" y1="75076" x2="87500" y2="76737"/>
                          <a14:foregroundMark x1="87667" y1="73263" x2="92333" y2="80363"/>
                          <a14:foregroundMark x1="92333" y1="80363" x2="92333" y2="80363"/>
                          <a14:foregroundMark x1="85000" y1="75529" x2="85000" y2="80211"/>
                          <a14:foregroundMark x1="86833" y1="80514" x2="87833" y2="82477"/>
                          <a14:foregroundMark x1="89500" y1="83837" x2="89500" y2="83837"/>
                          <a14:foregroundMark x1="91000" y1="71752" x2="92833" y2="75982"/>
                          <a14:foregroundMark x1="90833" y1="69184" x2="95667" y2="75378"/>
                          <a14:foregroundMark x1="89000" y1="68429" x2="93000" y2="74622"/>
                          <a14:foregroundMark x1="96333" y1="86858" x2="96333" y2="86858"/>
                          <a14:foregroundMark x1="99000" y1="79154" x2="99000" y2="79154"/>
                        </a14:backgroundRemoval>
                      </a14:imgEffect>
                    </a14:imgLayer>
                  </a14:imgProps>
                </a:ext>
                <a:ext uri="{28A0092B-C50C-407E-A947-70E740481C1C}">
                  <a14:useLocalDpi xmlns:a14="http://schemas.microsoft.com/office/drawing/2010/main" val="0"/>
                </a:ext>
              </a:extLst>
            </a:blip>
            <a:stretch>
              <a:fillRect/>
            </a:stretch>
          </p:blipFill>
          <p:spPr>
            <a:xfrm>
              <a:off x="414142" y="678116"/>
              <a:ext cx="866655" cy="956209"/>
            </a:xfrm>
            <a:prstGeom prst="rect">
              <a:avLst/>
            </a:prstGeom>
          </p:spPr>
        </p:pic>
        <p:pic>
          <p:nvPicPr>
            <p:cNvPr id="13" name="Picture 12">
              <a:extLst>
                <a:ext uri="{FF2B5EF4-FFF2-40B4-BE49-F238E27FC236}">
                  <a16:creationId xmlns:a16="http://schemas.microsoft.com/office/drawing/2014/main" id="{DADE1C87-B8D6-49F8-A49D-AB52FA6C1C82}"/>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9867" b="98133" l="10000" r="90000">
                          <a14:foregroundMark x1="45833" y1="43467" x2="47167" y2="76267"/>
                          <a14:foregroundMark x1="35333" y1="90933" x2="34000" y2="92533"/>
                          <a14:foregroundMark x1="29667" y1="89067" x2="58500" y2="89067"/>
                          <a14:foregroundMark x1="38833" y1="93600" x2="57667" y2="94133"/>
                          <a14:foregroundMark x1="44333" y1="93600" x2="68500" y2="93867"/>
                          <a14:foregroundMark x1="54000" y1="93600" x2="63000" y2="93600"/>
                          <a14:foregroundMark x1="61833" y1="90133" x2="71833" y2="90133"/>
                          <a14:foregroundMark x1="71833" y1="90133" x2="71833" y2="90133"/>
                          <a14:foregroundMark x1="53833" y1="16000" x2="56167" y2="19733"/>
                          <a14:foregroundMark x1="59500" y1="15733" x2="62667" y2="18133"/>
                          <a14:foregroundMark x1="58833" y1="14667" x2="61167" y2="15733"/>
                          <a14:foregroundMark x1="50667" y1="13600" x2="53833" y2="14933"/>
                          <a14:foregroundMark x1="46667" y1="14933" x2="37833" y2="20800"/>
                          <a14:foregroundMark x1="37833" y1="20800" x2="37500" y2="21600"/>
                          <a14:foregroundMark x1="89667" y1="97600" x2="88833" y2="98133"/>
                          <a14:backgroundMark x1="24333" y1="23200" x2="25500" y2="39733"/>
                          <a14:backgroundMark x1="25500" y1="28267" x2="19667" y2="50667"/>
                          <a14:backgroundMark x1="86000" y1="32533" x2="79833" y2="60000"/>
                        </a14:backgroundRemoval>
                      </a14:imgEffect>
                    </a14:imgLayer>
                  </a14:imgProps>
                </a:ext>
                <a:ext uri="{28A0092B-C50C-407E-A947-70E740481C1C}">
                  <a14:useLocalDpi xmlns:a14="http://schemas.microsoft.com/office/drawing/2010/main" val="0"/>
                </a:ext>
              </a:extLst>
            </a:blip>
            <a:srcRect l="9707" r="7517"/>
            <a:stretch/>
          </p:blipFill>
          <p:spPr>
            <a:xfrm>
              <a:off x="329457" y="5633898"/>
              <a:ext cx="1266411" cy="956209"/>
            </a:xfrm>
            <a:prstGeom prst="rect">
              <a:avLst/>
            </a:prstGeom>
          </p:spPr>
        </p:pic>
        <p:pic>
          <p:nvPicPr>
            <p:cNvPr id="15" name="Picture 14">
              <a:extLst>
                <a:ext uri="{FF2B5EF4-FFF2-40B4-BE49-F238E27FC236}">
                  <a16:creationId xmlns:a16="http://schemas.microsoft.com/office/drawing/2014/main" id="{253347A7-F04A-4F23-B548-CB70AFDC333E}"/>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9889" b="97911" l="9875" r="89708">
                          <a14:foregroundMark x1="44924" y1="82312" x2="43533" y2="91086"/>
                          <a14:foregroundMark x1="38248" y1="84123" x2="38804" y2="91922"/>
                          <a14:foregroundMark x1="38804" y1="91922" x2="38804" y2="91922"/>
                          <a14:foregroundMark x1="37969" y1="88997" x2="40056" y2="97493"/>
                          <a14:foregroundMark x1="40056" y1="97493" x2="40056" y2="97493"/>
                          <a14:foregroundMark x1="38526" y1="87465" x2="40056" y2="96379"/>
                          <a14:foregroundMark x1="40056" y1="96379" x2="40195" y2="96379"/>
                          <a14:foregroundMark x1="41446" y1="97354" x2="44228" y2="97911"/>
                          <a14:foregroundMark x1="54937" y1="95265" x2="61335" y2="96518"/>
                          <a14:foregroundMark x1="61196" y1="89415" x2="62587" y2="94986"/>
                          <a14:foregroundMark x1="65647" y1="86630" x2="68846" y2="93593"/>
                          <a14:foregroundMark x1="68846" y1="93593" x2="69402" y2="94011"/>
                          <a14:foregroundMark x1="69680" y1="85655" x2="72740" y2="96240"/>
                          <a14:backgroundMark x1="75382" y1="67967" x2="85396" y2="70752"/>
                          <a14:backgroundMark x1="85396" y1="70752" x2="85814" y2="70752"/>
                          <a14:backgroundMark x1="68289" y1="65181" x2="68428" y2="66156"/>
                          <a14:backgroundMark x1="80389" y1="68663" x2="88873" y2="75070"/>
                          <a14:backgroundMark x1="83032" y1="72563" x2="85396" y2="76045"/>
                          <a14:backgroundMark x1="73296" y1="68524" x2="77191" y2="71031"/>
                        </a14:backgroundRemoval>
                      </a14:imgEffect>
                    </a14:imgLayer>
                  </a14:imgProps>
                </a:ext>
                <a:ext uri="{28A0092B-C50C-407E-A947-70E740481C1C}">
                  <a14:useLocalDpi xmlns:a14="http://schemas.microsoft.com/office/drawing/2010/main" val="0"/>
                </a:ext>
              </a:extLst>
            </a:blip>
            <a:stretch>
              <a:fillRect/>
            </a:stretch>
          </p:blipFill>
          <p:spPr>
            <a:xfrm>
              <a:off x="10795202" y="4981415"/>
              <a:ext cx="1596612" cy="1594391"/>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614D1348-1966-40FE-BC0C-51A0B7CCF2C0}"/>
              </a:ext>
            </a:extLst>
          </p:cNvPr>
          <p:cNvPicPr>
            <a:picLocks noChangeAspect="1"/>
          </p:cNvPicPr>
          <p:nvPr/>
        </p:nvPicPr>
        <p:blipFill rotWithShape="1">
          <a:blip r:embed="rId12">
            <a:extLst>
              <a:ext uri="{28A0092B-C50C-407E-A947-70E740481C1C}">
                <a14:useLocalDpi xmlns:a14="http://schemas.microsoft.com/office/drawing/2010/main" val="0"/>
              </a:ext>
            </a:extLst>
          </a:blip>
          <a:srcRect t="5281" b="24670"/>
          <a:stretch/>
        </p:blipFill>
        <p:spPr>
          <a:xfrm flipH="1">
            <a:off x="251239" y="-62776"/>
            <a:ext cx="866654" cy="731738"/>
          </a:xfrm>
          <a:prstGeom prst="rect">
            <a:avLst/>
          </a:prstGeom>
        </p:spPr>
      </p:pic>
      <p:sp>
        <p:nvSpPr>
          <p:cNvPr id="14" name="TextBox 13">
            <a:extLst>
              <a:ext uri="{FF2B5EF4-FFF2-40B4-BE49-F238E27FC236}">
                <a16:creationId xmlns:a16="http://schemas.microsoft.com/office/drawing/2014/main" id="{622371B2-998A-F043-858C-B07D9D6BCDE1}"/>
              </a:ext>
            </a:extLst>
          </p:cNvPr>
          <p:cNvSpPr txBox="1"/>
          <p:nvPr/>
        </p:nvSpPr>
        <p:spPr>
          <a:xfrm>
            <a:off x="1396798" y="1189103"/>
            <a:ext cx="10140448" cy="5078313"/>
          </a:xfrm>
          <a:prstGeom prst="rect">
            <a:avLst/>
          </a:prstGeom>
          <a:noFill/>
        </p:spPr>
        <p:txBody>
          <a:bodyPr wrap="square">
            <a:spAutoFit/>
          </a:bodyPr>
          <a:lstStyle/>
          <a:p>
            <a:pPr algn="just">
              <a:lnSpc>
                <a:spcPct val="150000"/>
              </a:lnSpc>
              <a:spcBef>
                <a:spcPct val="0"/>
              </a:spcBef>
              <a:buFontTx/>
              <a:buNone/>
            </a:pPr>
            <a:r>
              <a:rPr lang="en-US" altLang="en-US" sz="3600" dirty="0">
                <a:solidFill>
                  <a:srgbClr val="0467AD"/>
                </a:solidFill>
                <a:latin typeface="Chalkboard SE Light" panose="03050602040202020205" pitchFamily="66" charset="77"/>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mang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lại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cuộc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ấm</a:t>
            </a:r>
            <a:r>
              <a:rPr lang="en-US" altLang="en-US" sz="3600" dirty="0">
                <a:latin typeface="Times New Roman" panose="02020603050405020304" pitchFamily="18" charset="0"/>
                <a:cs typeface="Times New Roman" panose="02020603050405020304" pitchFamily="18" charset="0"/>
              </a:rPr>
              <a:t> no, </a:t>
            </a:r>
            <a:r>
              <a:rPr lang="en-US" altLang="en-US" sz="3600" dirty="0" err="1">
                <a:latin typeface="Times New Roman" panose="02020603050405020304" pitchFamily="18" charset="0"/>
                <a:cs typeface="Times New Roman" panose="02020603050405020304" pitchFamily="18" charset="0"/>
              </a:rPr>
              <a:t>hạnh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phúc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trẻ</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em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mọi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có</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mỗi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chúng</a:t>
            </a:r>
            <a:r>
              <a:rPr lang="en-US" altLang="en-US" sz="3600" dirty="0">
                <a:latin typeface="Times New Roman" panose="02020603050405020304" pitchFamily="18" charset="0"/>
                <a:cs typeface="Times New Roman" panose="02020603050405020304" pitchFamily="18" charset="0"/>
              </a:rPr>
              <a:t> ta </a:t>
            </a:r>
            <a:r>
              <a:rPr lang="en-US" altLang="en-US" sz="3600" dirty="0" err="1">
                <a:latin typeface="Times New Roman" panose="02020603050405020304" pitchFamily="18" charset="0"/>
                <a:cs typeface="Times New Roman" panose="02020603050405020304" pitchFamily="18" charset="0"/>
              </a:rPr>
              <a:t>cần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phải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tinh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sống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ứng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xử</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hằng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ngày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đồng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cần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tích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cực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tham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gia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hoạt</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để</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bảo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vệ</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hòa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bình</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chống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chiến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tranh</a:t>
            </a:r>
            <a:r>
              <a:rPr lang="en-US" alt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7235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20760254_dienbienphu trenkhong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28600"/>
            <a:ext cx="8001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ext Box 3"/>
          <p:cNvSpPr txBox="1">
            <a:spLocks noChangeArrowheads="1"/>
          </p:cNvSpPr>
          <p:nvPr/>
        </p:nvSpPr>
        <p:spPr bwMode="auto">
          <a:xfrm>
            <a:off x="3505200" y="5562601"/>
            <a:ext cx="6096000"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2800" b="1">
                <a:latin typeface="Times New Roman" panose="02020603050405020304" pitchFamily="18" charset="0"/>
              </a:rPr>
              <a:t>Hình ảnh trận chiến 12 ngày đêm, </a:t>
            </a:r>
          </a:p>
          <a:p>
            <a:pPr algn="ctr" eaLnBrk="1" hangingPunct="1">
              <a:buFontTx/>
              <a:buNone/>
            </a:pPr>
            <a:r>
              <a:rPr lang="en-US" altLang="en-US" sz="2800" b="1">
                <a:latin typeface="Times New Roman" panose="02020603050405020304" pitchFamily="18" charset="0"/>
              </a:rPr>
              <a:t>Mĩ ném bom tàn phá thủ đô Hà Nội</a:t>
            </a:r>
          </a:p>
          <a:p>
            <a:pPr eaLnBrk="1" hangingPunct="1">
              <a:spcBef>
                <a:spcPct val="50000"/>
              </a:spcBef>
              <a:buFontTx/>
              <a:buNone/>
            </a:pPr>
            <a:endParaRPr lang="en-US" altLang="en-US" sz="2800" b="1">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1938352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ình ảnh vụ tham sats ở mĩ l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381000"/>
            <a:ext cx="8001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2438401" y="5562600"/>
            <a:ext cx="695007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3" eaLnBrk="1" hangingPunct="1">
              <a:buFontTx/>
              <a:buNone/>
            </a:pPr>
            <a:r>
              <a:rPr lang="en-US" altLang="en-US" sz="2800" b="1">
                <a:latin typeface="Times New Roman" panose="02020603050405020304" pitchFamily="18" charset="0"/>
              </a:rPr>
              <a:t>Hình ảnh Cuộc thảm sát ở Mĩ Lai</a:t>
            </a:r>
          </a:p>
          <a:p>
            <a:pPr eaLnBrk="1" hangingPunct="1">
              <a:spcBef>
                <a:spcPct val="0"/>
              </a:spcBef>
              <a:buFontTx/>
              <a:buNone/>
            </a:pPr>
            <a:endParaRPr lang="en-US" altLang="en-US" sz="2800" b="1">
              <a:solidFill>
                <a:srgbClr val="000099"/>
              </a:solidFill>
              <a:latin typeface="Times New Roman" panose="02020603050405020304" pitchFamily="18" charset="0"/>
            </a:endParaRPr>
          </a:p>
        </p:txBody>
      </p:sp>
    </p:spTree>
    <p:extLst>
      <p:ext uri="{BB962C8B-B14F-4D97-AF65-F5344CB8AC3E}">
        <p14:creationId xmlns:p14="http://schemas.microsoft.com/office/powerpoint/2010/main" val="2505295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3"/>
          <p:cNvSpPr txBox="1">
            <a:spLocks noChangeArrowheads="1"/>
          </p:cNvSpPr>
          <p:nvPr/>
        </p:nvSpPr>
        <p:spPr bwMode="auto">
          <a:xfrm>
            <a:off x="3200400" y="6143626"/>
            <a:ext cx="6934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b="1">
                <a:solidFill>
                  <a:srgbClr val="002060"/>
                </a:solidFill>
                <a:latin typeface="Times New Roman" panose="02020603050405020304" pitchFamily="18" charset="0"/>
              </a:rPr>
              <a:t>Mộ 10 cô gái ở ngã ba Đồng Lộc.</a:t>
            </a:r>
          </a:p>
          <a:p>
            <a:pPr eaLnBrk="1" hangingPunct="1">
              <a:spcBef>
                <a:spcPct val="50000"/>
              </a:spcBef>
              <a:buFontTx/>
              <a:buNone/>
            </a:pPr>
            <a:endParaRPr lang="en-US" altLang="en-US" b="1">
              <a:solidFill>
                <a:srgbClr val="002060"/>
              </a:solidFill>
              <a:latin typeface="Times New Roman" panose="02020603050405020304" pitchFamily="18" charset="0"/>
            </a:endParaRPr>
          </a:p>
        </p:txBody>
      </p:sp>
      <p:pic>
        <p:nvPicPr>
          <p:cNvPr id="11267" name="Picture 4" descr="mo_10_co_gai_dong_l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18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images791988_hinh ảnh chất độc da c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52400"/>
            <a:ext cx="8839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2895600" y="5867400"/>
            <a:ext cx="6781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latin typeface="Times New Roman" panose="02020603050405020304" pitchFamily="18" charset="0"/>
              </a:rPr>
              <a:t>     Hình ảnh nạn nhân bị nhiễm chất độc màu da cam do chiến tranh gây ra.</a:t>
            </a:r>
          </a:p>
        </p:txBody>
      </p:sp>
    </p:spTree>
    <p:extLst>
      <p:ext uri="{BB962C8B-B14F-4D97-AF65-F5344CB8AC3E}">
        <p14:creationId xmlns:p14="http://schemas.microsoft.com/office/powerpoint/2010/main" val="2516994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wedge">
                                      <p:cBhvr>
                                        <p:cTn id="7"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4E1"/>
        </a:solidFill>
        <a:effectLst/>
      </p:bgPr>
    </p:bg>
    <p:spTree>
      <p:nvGrpSpPr>
        <p:cNvPr id="1" name="Shape 2654"/>
        <p:cNvGrpSpPr/>
        <p:nvPr/>
      </p:nvGrpSpPr>
      <p:grpSpPr>
        <a:xfrm>
          <a:off x="0" y="0"/>
          <a:ext cx="0" cy="0"/>
          <a:chOff x="0" y="0"/>
          <a:chExt cx="0" cy="0"/>
        </a:xfrm>
      </p:grpSpPr>
      <p:sp>
        <p:nvSpPr>
          <p:cNvPr id="2655" name="Google Shape;2655;p43"/>
          <p:cNvSpPr txBox="1">
            <a:spLocks noGrp="1"/>
          </p:cNvSpPr>
          <p:nvPr>
            <p:ph type="ctrTitle"/>
          </p:nvPr>
        </p:nvSpPr>
        <p:spPr>
          <a:xfrm>
            <a:off x="1546124" y="601422"/>
            <a:ext cx="8857823" cy="3744000"/>
          </a:xfrm>
          <a:prstGeom prst="rect">
            <a:avLst/>
          </a:prstGeom>
        </p:spPr>
        <p:txBody>
          <a:bodyPr spcFirstLastPara="1" wrap="square" lIns="121900" tIns="121900" rIns="121900" bIns="121900" anchor="ctr" anchorCtr="0">
            <a:noAutofit/>
          </a:bodyPr>
          <a:lstStyle/>
          <a:p>
            <a:r>
              <a:rPr lang="pt-PT" sz="6000" dirty="0" err="1">
                <a:solidFill>
                  <a:srgbClr val="FF0000"/>
                </a:solidFill>
                <a:latin typeface="Times New Roman" panose="02020603050405020304" pitchFamily="18" charset="0"/>
                <a:cs typeface="Times New Roman" panose="02020603050405020304" pitchFamily="18" charset="0"/>
              </a:rPr>
              <a:t>Đạo</a:t>
            </a:r>
            <a:r>
              <a:rPr lang="pt-PT" sz="6000" dirty="0">
                <a:solidFill>
                  <a:srgbClr val="FF0000"/>
                </a:solidFill>
                <a:latin typeface="Times New Roman" panose="02020603050405020304" pitchFamily="18" charset="0"/>
                <a:cs typeface="Times New Roman" panose="02020603050405020304" pitchFamily="18" charset="0"/>
              </a:rPr>
              <a:t> </a:t>
            </a:r>
            <a:r>
              <a:rPr lang="pt-PT" sz="6000" dirty="0" err="1">
                <a:solidFill>
                  <a:srgbClr val="FF0000"/>
                </a:solidFill>
                <a:latin typeface="Times New Roman" panose="02020603050405020304" pitchFamily="18" charset="0"/>
                <a:cs typeface="Times New Roman" panose="02020603050405020304" pitchFamily="18" charset="0"/>
              </a:rPr>
              <a:t>đức</a:t>
            </a:r>
            <a:br>
              <a:rPr lang="pt-PT" sz="6000" dirty="0">
                <a:latin typeface="Times New Roman" panose="02020603050405020304" pitchFamily="18" charset="0"/>
                <a:cs typeface="Times New Roman" panose="02020603050405020304" pitchFamily="18" charset="0"/>
              </a:rPr>
            </a:br>
            <a:r>
              <a:rPr lang="pt-PT" sz="6000" dirty="0">
                <a:solidFill>
                  <a:srgbClr val="0467AD"/>
                </a:solidFill>
                <a:latin typeface="Times New Roman" panose="02020603050405020304" pitchFamily="18" charset="0"/>
                <a:cs typeface="Times New Roman" panose="02020603050405020304" pitchFamily="18" charset="0"/>
              </a:rPr>
              <a:t>Em </a:t>
            </a:r>
            <a:r>
              <a:rPr lang="pt-PT" sz="6000" dirty="0" err="1">
                <a:solidFill>
                  <a:srgbClr val="0467AD"/>
                </a:solidFill>
                <a:latin typeface="Times New Roman" panose="02020603050405020304" pitchFamily="18" charset="0"/>
                <a:cs typeface="Times New Roman" panose="02020603050405020304" pitchFamily="18" charset="0"/>
              </a:rPr>
              <a:t>yêu</a:t>
            </a:r>
            <a:r>
              <a:rPr lang="pt-PT" sz="6000" dirty="0">
                <a:solidFill>
                  <a:srgbClr val="0467AD"/>
                </a:solidFill>
                <a:latin typeface="Times New Roman" panose="02020603050405020304" pitchFamily="18" charset="0"/>
                <a:cs typeface="Times New Roman" panose="02020603050405020304" pitchFamily="18" charset="0"/>
              </a:rPr>
              <a:t> </a:t>
            </a:r>
            <a:r>
              <a:rPr lang="pt-PT" sz="6000" dirty="0" err="1">
                <a:solidFill>
                  <a:srgbClr val="0467AD"/>
                </a:solidFill>
                <a:latin typeface="Times New Roman" panose="02020603050405020304" pitchFamily="18" charset="0"/>
                <a:cs typeface="Times New Roman" panose="02020603050405020304" pitchFamily="18" charset="0"/>
              </a:rPr>
              <a:t>hoà</a:t>
            </a:r>
            <a:r>
              <a:rPr lang="pt-PT" sz="6000" dirty="0">
                <a:solidFill>
                  <a:srgbClr val="0467AD"/>
                </a:solidFill>
                <a:latin typeface="Times New Roman" panose="02020603050405020304" pitchFamily="18" charset="0"/>
                <a:cs typeface="Times New Roman" panose="02020603050405020304" pitchFamily="18" charset="0"/>
              </a:rPr>
              <a:t> </a:t>
            </a:r>
            <a:r>
              <a:rPr lang="pt-PT" sz="6000" dirty="0" err="1">
                <a:solidFill>
                  <a:srgbClr val="0467AD"/>
                </a:solidFill>
                <a:latin typeface="Times New Roman" panose="02020603050405020304" pitchFamily="18" charset="0"/>
                <a:cs typeface="Times New Roman" panose="02020603050405020304" pitchFamily="18" charset="0"/>
              </a:rPr>
              <a:t>bình</a:t>
            </a:r>
            <a:r>
              <a:rPr lang="pt-PT" sz="6000" dirty="0">
                <a:solidFill>
                  <a:srgbClr val="0467AD"/>
                </a:solidFill>
                <a:latin typeface="Times New Roman" panose="02020603050405020304" pitchFamily="18" charset="0"/>
                <a:cs typeface="Times New Roman" panose="02020603050405020304" pitchFamily="18" charset="0"/>
              </a:rPr>
              <a:t> (</a:t>
            </a:r>
            <a:r>
              <a:rPr lang="pt-PT" sz="6000" dirty="0" err="1">
                <a:solidFill>
                  <a:srgbClr val="0467AD"/>
                </a:solidFill>
                <a:latin typeface="Times New Roman" panose="02020603050405020304" pitchFamily="18" charset="0"/>
                <a:cs typeface="Times New Roman" panose="02020603050405020304" pitchFamily="18" charset="0"/>
              </a:rPr>
              <a:t>tiết</a:t>
            </a:r>
            <a:r>
              <a:rPr lang="pt-PT" sz="6000" dirty="0">
                <a:solidFill>
                  <a:srgbClr val="0467AD"/>
                </a:solidFill>
                <a:latin typeface="Times New Roman" panose="02020603050405020304" pitchFamily="18" charset="0"/>
                <a:cs typeface="Times New Roman" panose="02020603050405020304" pitchFamily="18" charset="0"/>
              </a:rPr>
              <a:t> 2)</a:t>
            </a:r>
            <a:br>
              <a:rPr lang="pt-PT" sz="6000" dirty="0">
                <a:solidFill>
                  <a:srgbClr val="0467AD"/>
                </a:solidFill>
                <a:latin typeface="Times New Roman" panose="02020603050405020304" pitchFamily="18" charset="0"/>
                <a:cs typeface="Times New Roman" panose="02020603050405020304" pitchFamily="18" charset="0"/>
              </a:rPr>
            </a:br>
            <a:r>
              <a:rPr lang="pt-PT" sz="4000" dirty="0">
                <a:solidFill>
                  <a:schemeClr val="tx1">
                    <a:lumMod val="75000"/>
                  </a:schemeClr>
                </a:solidFill>
                <a:latin typeface="Times New Roman" panose="02020603050405020304" pitchFamily="18" charset="0"/>
                <a:cs typeface="Times New Roman" panose="02020603050405020304" pitchFamily="18" charset="0"/>
              </a:rPr>
              <a:t>                        </a:t>
            </a:r>
            <a:r>
              <a:rPr lang="pt-PT" sz="4000" dirty="0" err="1">
                <a:solidFill>
                  <a:schemeClr val="tx1">
                    <a:lumMod val="75000"/>
                  </a:schemeClr>
                </a:solidFill>
                <a:latin typeface="Times New Roman" panose="02020603050405020304" pitchFamily="18" charset="0"/>
                <a:cs typeface="Times New Roman" panose="02020603050405020304" pitchFamily="18" charset="0"/>
              </a:rPr>
              <a:t>trang</a:t>
            </a:r>
            <a:r>
              <a:rPr lang="pt-PT" sz="4000" dirty="0">
                <a:solidFill>
                  <a:schemeClr val="tx1">
                    <a:lumMod val="75000"/>
                  </a:schemeClr>
                </a:solidFill>
                <a:latin typeface="Times New Roman" panose="02020603050405020304" pitchFamily="18" charset="0"/>
                <a:cs typeface="Times New Roman" panose="02020603050405020304" pitchFamily="18" charset="0"/>
              </a:rPr>
              <a:t> 38</a:t>
            </a:r>
            <a:endParaRPr sz="6000" dirty="0">
              <a:solidFill>
                <a:schemeClr val="tx1">
                  <a:lumMod val="75000"/>
                </a:schemeClr>
              </a:solidFill>
              <a:latin typeface="Times New Roman" panose="02020603050405020304" pitchFamily="18" charset="0"/>
              <a:cs typeface="Times New Roman" panose="02020603050405020304" pitchFamily="18" charset="0"/>
            </a:endParaRPr>
          </a:p>
        </p:txBody>
      </p:sp>
      <p:grpSp>
        <p:nvGrpSpPr>
          <p:cNvPr id="2657" name="Google Shape;2657;p43"/>
          <p:cNvGrpSpPr/>
          <p:nvPr/>
        </p:nvGrpSpPr>
        <p:grpSpPr>
          <a:xfrm>
            <a:off x="3576634" y="1462567"/>
            <a:ext cx="5695433" cy="2816967"/>
            <a:chOff x="2682475" y="1096925"/>
            <a:chExt cx="4271575" cy="2112725"/>
          </a:xfrm>
        </p:grpSpPr>
        <p:sp>
          <p:nvSpPr>
            <p:cNvPr id="2658" name="Google Shape;2658;p43"/>
            <p:cNvSpPr/>
            <p:nvPr/>
          </p:nvSpPr>
          <p:spPr>
            <a:xfrm>
              <a:off x="6196550" y="1096925"/>
              <a:ext cx="193500" cy="1839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59" name="Google Shape;2659;p43"/>
            <p:cNvSpPr/>
            <p:nvPr/>
          </p:nvSpPr>
          <p:spPr>
            <a:xfrm>
              <a:off x="2682475" y="1096925"/>
              <a:ext cx="193500" cy="1839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60" name="Google Shape;2660;p43"/>
            <p:cNvSpPr/>
            <p:nvPr/>
          </p:nvSpPr>
          <p:spPr>
            <a:xfrm>
              <a:off x="6760550" y="3025750"/>
              <a:ext cx="193500" cy="1839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661" name="Google Shape;2661;p43"/>
          <p:cNvGrpSpPr/>
          <p:nvPr/>
        </p:nvGrpSpPr>
        <p:grpSpPr>
          <a:xfrm>
            <a:off x="-175922" y="-320445"/>
            <a:ext cx="12544196" cy="3428276"/>
            <a:chOff x="-131942" y="-240334"/>
            <a:chExt cx="9408147" cy="2571207"/>
          </a:xfrm>
        </p:grpSpPr>
        <p:grpSp>
          <p:nvGrpSpPr>
            <p:cNvPr id="2662" name="Google Shape;2662;p43"/>
            <p:cNvGrpSpPr/>
            <p:nvPr/>
          </p:nvGrpSpPr>
          <p:grpSpPr>
            <a:xfrm rot="-1799975">
              <a:off x="-47704" y="459634"/>
              <a:ext cx="3113747" cy="1171270"/>
              <a:chOff x="0" y="539998"/>
              <a:chExt cx="3901889" cy="1467738"/>
            </a:xfrm>
          </p:grpSpPr>
          <p:sp>
            <p:nvSpPr>
              <p:cNvPr id="2663" name="Google Shape;2663;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64" name="Google Shape;2664;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65" name="Google Shape;2665;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66" name="Google Shape;2666;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67" name="Google Shape;2667;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68" name="Google Shape;2668;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669" name="Google Shape;2669;p43"/>
            <p:cNvGrpSpPr/>
            <p:nvPr/>
          </p:nvGrpSpPr>
          <p:grpSpPr>
            <a:xfrm rot="1799975" flipH="1">
              <a:off x="6078221" y="459634"/>
              <a:ext cx="3113747" cy="1171270"/>
              <a:chOff x="0" y="539998"/>
              <a:chExt cx="3901889" cy="1467738"/>
            </a:xfrm>
          </p:grpSpPr>
          <p:sp>
            <p:nvSpPr>
              <p:cNvPr id="2670" name="Google Shape;2670;p43"/>
              <p:cNvSpPr/>
              <p:nvPr/>
            </p:nvSpPr>
            <p:spPr>
              <a:xfrm>
                <a:off x="0" y="539998"/>
                <a:ext cx="3901889" cy="885476"/>
              </a:xfrm>
              <a:custGeom>
                <a:avLst/>
                <a:gdLst/>
                <a:ahLst/>
                <a:cxnLst/>
                <a:rect l="l" t="t" r="r" b="b"/>
                <a:pathLst>
                  <a:path w="62921" h="14279" extrusionOk="0">
                    <a:moveTo>
                      <a:pt x="9406" y="216"/>
                    </a:moveTo>
                    <a:cubicBezTo>
                      <a:pt x="9522" y="216"/>
                      <a:pt x="9641" y="302"/>
                      <a:pt x="9740" y="467"/>
                    </a:cubicBezTo>
                    <a:cubicBezTo>
                      <a:pt x="10041" y="950"/>
                      <a:pt x="10152" y="2057"/>
                      <a:pt x="9461" y="3021"/>
                    </a:cubicBezTo>
                    <a:cubicBezTo>
                      <a:pt x="9345" y="3181"/>
                      <a:pt x="9203" y="3345"/>
                      <a:pt x="9017" y="3509"/>
                    </a:cubicBezTo>
                    <a:cubicBezTo>
                      <a:pt x="8715" y="2715"/>
                      <a:pt x="8644" y="1931"/>
                      <a:pt x="8814" y="1185"/>
                    </a:cubicBezTo>
                    <a:cubicBezTo>
                      <a:pt x="8945" y="616"/>
                      <a:pt x="9153" y="254"/>
                      <a:pt x="9368" y="216"/>
                    </a:cubicBezTo>
                    <a:close/>
                    <a:moveTo>
                      <a:pt x="51236" y="813"/>
                    </a:moveTo>
                    <a:cubicBezTo>
                      <a:pt x="51373" y="813"/>
                      <a:pt x="51542" y="972"/>
                      <a:pt x="51691" y="1229"/>
                    </a:cubicBezTo>
                    <a:cubicBezTo>
                      <a:pt x="52042" y="1860"/>
                      <a:pt x="52261" y="3163"/>
                      <a:pt x="51724" y="4770"/>
                    </a:cubicBezTo>
                    <a:cubicBezTo>
                      <a:pt x="51713" y="4808"/>
                      <a:pt x="51696" y="4846"/>
                      <a:pt x="51686" y="4885"/>
                    </a:cubicBezTo>
                    <a:cubicBezTo>
                      <a:pt x="51565" y="4616"/>
                      <a:pt x="51461" y="4326"/>
                      <a:pt x="51367" y="4013"/>
                    </a:cubicBezTo>
                    <a:cubicBezTo>
                      <a:pt x="50732" y="1886"/>
                      <a:pt x="50907" y="944"/>
                      <a:pt x="51175" y="829"/>
                    </a:cubicBezTo>
                    <a:cubicBezTo>
                      <a:pt x="51198" y="818"/>
                      <a:pt x="51220" y="813"/>
                      <a:pt x="51236" y="813"/>
                    </a:cubicBezTo>
                    <a:close/>
                    <a:moveTo>
                      <a:pt x="9408" y="0"/>
                    </a:moveTo>
                    <a:cubicBezTo>
                      <a:pt x="9383" y="0"/>
                      <a:pt x="9359" y="2"/>
                      <a:pt x="9335" y="7"/>
                    </a:cubicBezTo>
                    <a:cubicBezTo>
                      <a:pt x="9110" y="45"/>
                      <a:pt x="8809" y="270"/>
                      <a:pt x="8611" y="1136"/>
                    </a:cubicBezTo>
                    <a:cubicBezTo>
                      <a:pt x="8425" y="1947"/>
                      <a:pt x="8507" y="2796"/>
                      <a:pt x="8847" y="3657"/>
                    </a:cubicBezTo>
                    <a:cubicBezTo>
                      <a:pt x="8129" y="4219"/>
                      <a:pt x="6900" y="4732"/>
                      <a:pt x="4805" y="4732"/>
                    </a:cubicBezTo>
                    <a:cubicBezTo>
                      <a:pt x="3574" y="4732"/>
                      <a:pt x="2044" y="4555"/>
                      <a:pt x="143" y="4107"/>
                    </a:cubicBezTo>
                    <a:cubicBezTo>
                      <a:pt x="132" y="4104"/>
                      <a:pt x="122" y="4102"/>
                      <a:pt x="112" y="4102"/>
                    </a:cubicBezTo>
                    <a:cubicBezTo>
                      <a:pt x="65" y="4102"/>
                      <a:pt x="26" y="4133"/>
                      <a:pt x="18" y="4183"/>
                    </a:cubicBezTo>
                    <a:cubicBezTo>
                      <a:pt x="1" y="4238"/>
                      <a:pt x="39" y="4299"/>
                      <a:pt x="94" y="4309"/>
                    </a:cubicBezTo>
                    <a:cubicBezTo>
                      <a:pt x="1384" y="4615"/>
                      <a:pt x="3137" y="4935"/>
                      <a:pt x="4829" y="4935"/>
                    </a:cubicBezTo>
                    <a:cubicBezTo>
                      <a:pt x="6386" y="4935"/>
                      <a:pt x="7892" y="4663"/>
                      <a:pt x="8935" y="3859"/>
                    </a:cubicBezTo>
                    <a:cubicBezTo>
                      <a:pt x="9631" y="5438"/>
                      <a:pt x="11176" y="7061"/>
                      <a:pt x="13501" y="8601"/>
                    </a:cubicBezTo>
                    <a:cubicBezTo>
                      <a:pt x="17759" y="11423"/>
                      <a:pt x="23886" y="13479"/>
                      <a:pt x="29893" y="14093"/>
                    </a:cubicBezTo>
                    <a:cubicBezTo>
                      <a:pt x="31138" y="14218"/>
                      <a:pt x="32360" y="14279"/>
                      <a:pt x="33549" y="14279"/>
                    </a:cubicBezTo>
                    <a:cubicBezTo>
                      <a:pt x="39003" y="14279"/>
                      <a:pt x="43793" y="12958"/>
                      <a:pt x="47284" y="10453"/>
                    </a:cubicBezTo>
                    <a:cubicBezTo>
                      <a:pt x="49427" y="8913"/>
                      <a:pt x="50945" y="7181"/>
                      <a:pt x="51702" y="5412"/>
                    </a:cubicBezTo>
                    <a:cubicBezTo>
                      <a:pt x="52278" y="6480"/>
                      <a:pt x="53077" y="7187"/>
                      <a:pt x="54102" y="7521"/>
                    </a:cubicBezTo>
                    <a:cubicBezTo>
                      <a:pt x="54580" y="7677"/>
                      <a:pt x="55083" y="7744"/>
                      <a:pt x="55597" y="7744"/>
                    </a:cubicBezTo>
                    <a:cubicBezTo>
                      <a:pt x="58922" y="7744"/>
                      <a:pt x="62680" y="4913"/>
                      <a:pt x="62861" y="4775"/>
                    </a:cubicBezTo>
                    <a:cubicBezTo>
                      <a:pt x="62910" y="4742"/>
                      <a:pt x="62921" y="4676"/>
                      <a:pt x="62882" y="4628"/>
                    </a:cubicBezTo>
                    <a:cubicBezTo>
                      <a:pt x="62863" y="4600"/>
                      <a:pt x="62829" y="4586"/>
                      <a:pt x="62796" y="4586"/>
                    </a:cubicBezTo>
                    <a:cubicBezTo>
                      <a:pt x="62774" y="4586"/>
                      <a:pt x="62752" y="4592"/>
                      <a:pt x="62735" y="4605"/>
                    </a:cubicBezTo>
                    <a:cubicBezTo>
                      <a:pt x="62692" y="4638"/>
                      <a:pt x="58853" y="7532"/>
                      <a:pt x="55571" y="7532"/>
                    </a:cubicBezTo>
                    <a:cubicBezTo>
                      <a:pt x="55086" y="7532"/>
                      <a:pt x="54614" y="7469"/>
                      <a:pt x="54168" y="7324"/>
                    </a:cubicBezTo>
                    <a:cubicBezTo>
                      <a:pt x="53148" y="6990"/>
                      <a:pt x="52359" y="6260"/>
                      <a:pt x="51812" y="5154"/>
                    </a:cubicBezTo>
                    <a:cubicBezTo>
                      <a:pt x="51850" y="5050"/>
                      <a:pt x="51888" y="4939"/>
                      <a:pt x="51921" y="4835"/>
                    </a:cubicBezTo>
                    <a:cubicBezTo>
                      <a:pt x="52485" y="3163"/>
                      <a:pt x="52266" y="1820"/>
                      <a:pt x="51871" y="1125"/>
                    </a:cubicBezTo>
                    <a:cubicBezTo>
                      <a:pt x="51683" y="789"/>
                      <a:pt x="51451" y="603"/>
                      <a:pt x="51235" y="603"/>
                    </a:cubicBezTo>
                    <a:cubicBezTo>
                      <a:pt x="51187" y="603"/>
                      <a:pt x="51140" y="612"/>
                      <a:pt x="51094" y="631"/>
                    </a:cubicBezTo>
                    <a:cubicBezTo>
                      <a:pt x="50682" y="808"/>
                      <a:pt x="50485" y="1805"/>
                      <a:pt x="51165" y="4074"/>
                    </a:cubicBezTo>
                    <a:cubicBezTo>
                      <a:pt x="51286" y="4468"/>
                      <a:pt x="51423" y="4830"/>
                      <a:pt x="51582" y="5159"/>
                    </a:cubicBezTo>
                    <a:cubicBezTo>
                      <a:pt x="51044" y="6497"/>
                      <a:pt x="49839" y="8354"/>
                      <a:pt x="47163" y="10279"/>
                    </a:cubicBezTo>
                    <a:cubicBezTo>
                      <a:pt x="43708" y="12763"/>
                      <a:pt x="38967" y="14069"/>
                      <a:pt x="33566" y="14069"/>
                    </a:cubicBezTo>
                    <a:cubicBezTo>
                      <a:pt x="32379" y="14069"/>
                      <a:pt x="31160" y="14006"/>
                      <a:pt x="29916" y="13879"/>
                    </a:cubicBezTo>
                    <a:cubicBezTo>
                      <a:pt x="23941" y="13271"/>
                      <a:pt x="17847" y="11232"/>
                      <a:pt x="13615" y="8420"/>
                    </a:cubicBezTo>
                    <a:cubicBezTo>
                      <a:pt x="11303" y="6885"/>
                      <a:pt x="9768" y="5280"/>
                      <a:pt x="9105" y="3723"/>
                    </a:cubicBezTo>
                    <a:cubicBezTo>
                      <a:pt x="9302" y="3553"/>
                      <a:pt x="9477" y="3361"/>
                      <a:pt x="9631" y="3148"/>
                    </a:cubicBezTo>
                    <a:cubicBezTo>
                      <a:pt x="10337" y="2166"/>
                      <a:pt x="10311" y="977"/>
                      <a:pt x="9922" y="358"/>
                    </a:cubicBezTo>
                    <a:cubicBezTo>
                      <a:pt x="9781" y="129"/>
                      <a:pt x="9596" y="0"/>
                      <a:pt x="94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71" name="Google Shape;2671;p43"/>
              <p:cNvSpPr/>
              <p:nvPr/>
            </p:nvSpPr>
            <p:spPr>
              <a:xfrm>
                <a:off x="546533" y="914628"/>
                <a:ext cx="539137" cy="671967"/>
              </a:xfrm>
              <a:custGeom>
                <a:avLst/>
                <a:gdLst/>
                <a:ahLst/>
                <a:cxnLst/>
                <a:rect l="l" t="t" r="r" b="b"/>
                <a:pathLst>
                  <a:path w="8694" h="10836" extrusionOk="0">
                    <a:moveTo>
                      <a:pt x="1612" y="1"/>
                    </a:moveTo>
                    <a:lnTo>
                      <a:pt x="1" y="10836"/>
                    </a:lnTo>
                    <a:lnTo>
                      <a:pt x="1" y="10836"/>
                    </a:lnTo>
                    <a:lnTo>
                      <a:pt x="8693" y="3995"/>
                    </a:lnTo>
                    <a:lnTo>
                      <a:pt x="1612"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72" name="Google Shape;2672;p43"/>
              <p:cNvSpPr/>
              <p:nvPr/>
            </p:nvSpPr>
            <p:spPr>
              <a:xfrm>
                <a:off x="1145159" y="1160019"/>
                <a:ext cx="471109" cy="679471"/>
              </a:xfrm>
              <a:custGeom>
                <a:avLst/>
                <a:gdLst/>
                <a:ahLst/>
                <a:cxnLst/>
                <a:rect l="l" t="t" r="r" b="b"/>
                <a:pathLst>
                  <a:path w="7597" h="10957" extrusionOk="0">
                    <a:moveTo>
                      <a:pt x="0" y="0"/>
                    </a:moveTo>
                    <a:lnTo>
                      <a:pt x="16" y="10956"/>
                    </a:lnTo>
                    <a:lnTo>
                      <a:pt x="7597" y="2899"/>
                    </a:lnTo>
                    <a:lnTo>
                      <a:pt x="0"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73" name="Google Shape;2673;p43"/>
              <p:cNvSpPr/>
              <p:nvPr/>
            </p:nvSpPr>
            <p:spPr>
              <a:xfrm>
                <a:off x="1655662" y="1364604"/>
                <a:ext cx="503728" cy="643132"/>
              </a:xfrm>
              <a:custGeom>
                <a:avLst/>
                <a:gdLst/>
                <a:ahLst/>
                <a:cxnLst/>
                <a:rect l="l" t="t" r="r" b="b"/>
                <a:pathLst>
                  <a:path w="8123" h="10371" extrusionOk="0">
                    <a:moveTo>
                      <a:pt x="0" y="0"/>
                    </a:moveTo>
                    <a:lnTo>
                      <a:pt x="3519" y="10371"/>
                    </a:lnTo>
                    <a:lnTo>
                      <a:pt x="8123" y="313"/>
                    </a:lnTo>
                    <a:lnTo>
                      <a:pt x="0"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74" name="Google Shape;2674;p43"/>
              <p:cNvSpPr/>
              <p:nvPr/>
            </p:nvSpPr>
            <p:spPr>
              <a:xfrm>
                <a:off x="2197793" y="1205227"/>
                <a:ext cx="484008" cy="685548"/>
              </a:xfrm>
              <a:custGeom>
                <a:avLst/>
                <a:gdLst/>
                <a:ahLst/>
                <a:cxnLst/>
                <a:rect l="l" t="t" r="r" b="b"/>
                <a:pathLst>
                  <a:path w="7805" h="11055" extrusionOk="0">
                    <a:moveTo>
                      <a:pt x="7394" y="0"/>
                    </a:moveTo>
                    <a:lnTo>
                      <a:pt x="0" y="3377"/>
                    </a:lnTo>
                    <a:lnTo>
                      <a:pt x="7805" y="11055"/>
                    </a:lnTo>
                    <a:lnTo>
                      <a:pt x="739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75" name="Google Shape;2675;p43"/>
              <p:cNvSpPr/>
              <p:nvPr/>
            </p:nvSpPr>
            <p:spPr>
              <a:xfrm>
                <a:off x="2679397" y="990409"/>
                <a:ext cx="537028" cy="677735"/>
              </a:xfrm>
              <a:custGeom>
                <a:avLst/>
                <a:gdLst/>
                <a:ahLst/>
                <a:cxnLst/>
                <a:rect l="l" t="t" r="r" b="b"/>
                <a:pathLst>
                  <a:path w="8660" h="10929" extrusionOk="0">
                    <a:moveTo>
                      <a:pt x="6945" y="1"/>
                    </a:moveTo>
                    <a:lnTo>
                      <a:pt x="1" y="4220"/>
                    </a:lnTo>
                    <a:lnTo>
                      <a:pt x="8660" y="10929"/>
                    </a:lnTo>
                    <a:lnTo>
                      <a:pt x="6945"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grpSp>
        <p:nvGrpSpPr>
          <p:cNvPr id="2676" name="Google Shape;2676;p43"/>
          <p:cNvGrpSpPr/>
          <p:nvPr/>
        </p:nvGrpSpPr>
        <p:grpSpPr>
          <a:xfrm>
            <a:off x="1870939" y="2992007"/>
            <a:ext cx="8208191" cy="3808635"/>
            <a:chOff x="1413750" y="2097423"/>
            <a:chExt cx="6156143" cy="2856476"/>
          </a:xfrm>
        </p:grpSpPr>
        <p:sp>
          <p:nvSpPr>
            <p:cNvPr id="2677" name="Google Shape;2677;p43"/>
            <p:cNvSpPr/>
            <p:nvPr/>
          </p:nvSpPr>
          <p:spPr>
            <a:xfrm>
              <a:off x="6640650" y="2097431"/>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78" name="Google Shape;2678;p43"/>
            <p:cNvSpPr/>
            <p:nvPr/>
          </p:nvSpPr>
          <p:spPr>
            <a:xfrm>
              <a:off x="6291299" y="4641648"/>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79" name="Google Shape;2679;p43"/>
            <p:cNvSpPr/>
            <p:nvPr/>
          </p:nvSpPr>
          <p:spPr>
            <a:xfrm>
              <a:off x="1766950"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80" name="Google Shape;2680;p43"/>
            <p:cNvSpPr/>
            <p:nvPr/>
          </p:nvSpPr>
          <p:spPr>
            <a:xfrm>
              <a:off x="1413750" y="2097423"/>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FABEC4-244F-4E5E-9655-3CED3251F444}"/>
              </a:ext>
            </a:extLst>
          </p:cNvPr>
          <p:cNvSpPr/>
          <p:nvPr/>
        </p:nvSpPr>
        <p:spPr>
          <a:xfrm>
            <a:off x="-21834" y="-15705"/>
            <a:ext cx="12213834" cy="6873705"/>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descr="A picture containing text, queen, vector graphics&#10;&#10;Description automatically generated">
            <a:extLst>
              <a:ext uri="{FF2B5EF4-FFF2-40B4-BE49-F238E27FC236}">
                <a16:creationId xmlns:a16="http://schemas.microsoft.com/office/drawing/2014/main" id="{902CC66B-B162-40F2-9518-3FBCBA6D6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89652">
            <a:off x="-478246" y="1173806"/>
            <a:ext cx="5275638" cy="4130924"/>
          </a:xfrm>
          <a:prstGeom prst="rect">
            <a:avLst/>
          </a:prstGeom>
        </p:spPr>
      </p:pic>
      <p:sp>
        <p:nvSpPr>
          <p:cNvPr id="6" name="Rectangle 5">
            <a:extLst>
              <a:ext uri="{FF2B5EF4-FFF2-40B4-BE49-F238E27FC236}">
                <a16:creationId xmlns:a16="http://schemas.microsoft.com/office/drawing/2014/main" id="{BAD9FE01-0D84-4921-BD12-F02F2A812B12}"/>
              </a:ext>
            </a:extLst>
          </p:cNvPr>
          <p:cNvSpPr/>
          <p:nvPr/>
        </p:nvSpPr>
        <p:spPr>
          <a:xfrm>
            <a:off x="-10917" y="508621"/>
            <a:ext cx="12213834" cy="192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7" name="Group 26">
            <a:extLst>
              <a:ext uri="{FF2B5EF4-FFF2-40B4-BE49-F238E27FC236}">
                <a16:creationId xmlns:a16="http://schemas.microsoft.com/office/drawing/2014/main" id="{AB997325-62FA-4A63-A7F6-82D945882E63}"/>
              </a:ext>
            </a:extLst>
          </p:cNvPr>
          <p:cNvGrpSpPr/>
          <p:nvPr/>
        </p:nvGrpSpPr>
        <p:grpSpPr>
          <a:xfrm>
            <a:off x="3469341" y="1002670"/>
            <a:ext cx="8501321" cy="5983615"/>
            <a:chOff x="4798057" y="935435"/>
            <a:chExt cx="7172605" cy="5983615"/>
          </a:xfrm>
          <a:solidFill>
            <a:schemeClr val="bg1"/>
          </a:solidFill>
        </p:grpSpPr>
        <p:grpSp>
          <p:nvGrpSpPr>
            <p:cNvPr id="23" name="Group 22">
              <a:extLst>
                <a:ext uri="{FF2B5EF4-FFF2-40B4-BE49-F238E27FC236}">
                  <a16:creationId xmlns:a16="http://schemas.microsoft.com/office/drawing/2014/main" id="{81B27037-145D-4713-AED1-7EE08684AADC}"/>
                </a:ext>
              </a:extLst>
            </p:cNvPr>
            <p:cNvGrpSpPr/>
            <p:nvPr/>
          </p:nvGrpSpPr>
          <p:grpSpPr>
            <a:xfrm>
              <a:off x="4798057" y="935435"/>
              <a:ext cx="7172605" cy="5983615"/>
              <a:chOff x="5251590" y="1051050"/>
              <a:chExt cx="6850999" cy="5983615"/>
            </a:xfrm>
            <a:grpFill/>
          </p:grpSpPr>
          <p:grpSp>
            <p:nvGrpSpPr>
              <p:cNvPr id="15" name="Group 14">
                <a:extLst>
                  <a:ext uri="{FF2B5EF4-FFF2-40B4-BE49-F238E27FC236}">
                    <a16:creationId xmlns:a16="http://schemas.microsoft.com/office/drawing/2014/main" id="{57B3B64D-4B6F-481E-AC17-3B6ACBEA112B}"/>
                  </a:ext>
                </a:extLst>
              </p:cNvPr>
              <p:cNvGrpSpPr/>
              <p:nvPr/>
            </p:nvGrpSpPr>
            <p:grpSpPr>
              <a:xfrm>
                <a:off x="5251590" y="1051050"/>
                <a:ext cx="6850999" cy="5983615"/>
                <a:chOff x="5190343" y="874385"/>
                <a:chExt cx="6850999" cy="5983615"/>
              </a:xfrm>
              <a:grpFill/>
            </p:grpSpPr>
            <p:pic>
              <p:nvPicPr>
                <p:cNvPr id="9" name="Picture 8" descr="A picture containing text, clipart&#10;&#10;Description automatically generated">
                  <a:extLst>
                    <a:ext uri="{FF2B5EF4-FFF2-40B4-BE49-F238E27FC236}">
                      <a16:creationId xmlns:a16="http://schemas.microsoft.com/office/drawing/2014/main" id="{79C12753-E5B7-4AC3-AA9B-2AFE406637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490" b="99265" l="10000" r="90000">
                              <a14:foregroundMark x1="34688" y1="96446" x2="34688" y2="96446"/>
                              <a14:foregroundMark x1="68438" y1="93995" x2="69688" y2="94853"/>
                              <a14:foregroundMark x1="70156" y1="94485" x2="70156" y2="94485"/>
                              <a14:foregroundMark x1="73906" y1="90441" x2="73750" y2="90196"/>
                              <a14:foregroundMark x1="71563" y1="85417" x2="72188" y2="87132"/>
                              <a14:foregroundMark x1="73594" y1="90809" x2="73438" y2="91912"/>
                              <a14:foregroundMark x1="73594" y1="92034" x2="72500" y2="93750"/>
                              <a14:foregroundMark x1="73750" y1="93382" x2="73281" y2="93995"/>
                              <a14:foregroundMark x1="73438" y1="94363" x2="73438" y2="94363"/>
                              <a14:foregroundMark x1="71563" y1="95098" x2="71563" y2="95098"/>
                              <a14:foregroundMark x1="25938" y1="93260" x2="25313" y2="91176"/>
                              <a14:foregroundMark x1="26094" y1="90441" x2="28125" y2="88480"/>
                              <a14:foregroundMark x1="27500" y1="87377" x2="28125" y2="87010"/>
                              <a14:foregroundMark x1="27969" y1="86029" x2="28750" y2="85907"/>
                              <a14:foregroundMark x1="29688" y1="83824" x2="31250" y2="83211"/>
                              <a14:foregroundMark x1="30156" y1="83456" x2="32031" y2="81618"/>
                              <a14:foregroundMark x1="33750" y1="80882" x2="37031" y2="79534"/>
                              <a14:foregroundMark x1="35000" y1="79167" x2="40000" y2="78799"/>
                              <a14:foregroundMark x1="39219" y1="77819" x2="42188" y2="77206"/>
                              <a14:foregroundMark x1="42813" y1="76838" x2="44844" y2="76838"/>
                              <a14:foregroundMark x1="45781" y1="75980" x2="45781" y2="75980"/>
                              <a14:foregroundMark x1="54063" y1="75735" x2="54063" y2="75735"/>
                              <a14:foregroundMark x1="56875" y1="77083" x2="58125" y2="77574"/>
                              <a14:foregroundMark x1="56563" y1="77083" x2="57813" y2="77328"/>
                              <a14:foregroundMark x1="58125" y1="77328" x2="58906" y2="77574"/>
                              <a14:foregroundMark x1="59375" y1="77574" x2="60156" y2="77819"/>
                              <a14:foregroundMark x1="60156" y1="77574" x2="61406" y2="78064"/>
                              <a14:foregroundMark x1="62031" y1="78186" x2="63438" y2="78922"/>
                              <a14:foregroundMark x1="63281" y1="78799" x2="64531" y2="79412"/>
                              <a14:foregroundMark x1="65000" y1="79657" x2="65938" y2="80392"/>
                              <a14:foregroundMark x1="67031" y1="95343" x2="65625" y2="96446"/>
                              <a14:foregroundMark x1="28906" y1="84436" x2="28906" y2="84436"/>
                              <a14:foregroundMark x1="28906" y1="84559" x2="26875" y2="90564"/>
                              <a14:foregroundMark x1="26563" y1="89216" x2="27031" y2="88235"/>
                              <a14:foregroundMark x1="27344" y1="87990" x2="27656" y2="86642"/>
                              <a14:foregroundMark x1="32031" y1="81005" x2="33750" y2="79902"/>
                              <a14:foregroundMark x1="35469" y1="79289" x2="37969" y2="78309"/>
                              <a14:foregroundMark x1="37813" y1="78309" x2="40156" y2="77696"/>
                              <a14:foregroundMark x1="54531" y1="76716" x2="56875" y2="76961"/>
                              <a14:foregroundMark x1="57813" y1="77083" x2="59375" y2="77451"/>
                              <a14:foregroundMark x1="61094" y1="78186" x2="63906" y2="79412"/>
                              <a14:foregroundMark x1="64531" y1="79289" x2="65781" y2="80147"/>
                              <a14:foregroundMark x1="65938" y1="80882" x2="66406" y2="81250"/>
                              <a14:foregroundMark x1="66406" y1="80270" x2="67188" y2="81005"/>
                              <a14:foregroundMark x1="66250" y1="80515" x2="68750" y2="82843"/>
                              <a14:foregroundMark x1="69063" y1="82353" x2="69844" y2="83211"/>
                              <a14:foregroundMark x1="68594" y1="81985" x2="69531" y2="82843"/>
                              <a14:foregroundMark x1="67656" y1="81005" x2="69219" y2="82108"/>
                              <a14:foregroundMark x1="70000" y1="83701" x2="71250" y2="85049"/>
                              <a14:foregroundMark x1="71719" y1="86520" x2="72656" y2="88235"/>
                              <a14:foregroundMark x1="72656" y1="87868" x2="73281" y2="89216"/>
                              <a14:foregroundMark x1="71250" y1="95343" x2="68125" y2="96569"/>
                              <a14:foregroundMark x1="67344" y1="96936" x2="68906" y2="96569"/>
                              <a14:foregroundMark x1="70156" y1="96201" x2="71406" y2="95711"/>
                              <a14:foregroundMark x1="71719" y1="95466" x2="72500" y2="94975"/>
                              <a14:foregroundMark x1="62500" y1="97672" x2="60313" y2="97917"/>
                              <a14:foregroundMark x1="62969" y1="97426" x2="65469" y2="97426"/>
                              <a14:foregroundMark x1="65313" y1="97426" x2="66563" y2="96936"/>
                              <a14:foregroundMark x1="52969" y1="98284" x2="48438" y2="98162"/>
                              <a14:foregroundMark x1="46719" y1="98039" x2="41406" y2="97549"/>
                              <a14:foregroundMark x1="37500" y1="97549" x2="36094" y2="97426"/>
                              <a14:foregroundMark x1="35781" y1="97426" x2="41719" y2="98039"/>
                              <a14:foregroundMark x1="43281" y1="98039" x2="45938" y2="98284"/>
                              <a14:foregroundMark x1="35156" y1="97426" x2="37656" y2="97917"/>
                              <a14:foregroundMark x1="34844" y1="97549" x2="31406" y2="96936"/>
                              <a14:foregroundMark x1="30781" y1="96691" x2="28438" y2="95833"/>
                              <a14:foregroundMark x1="26875" y1="95098" x2="25938" y2="94118"/>
                              <a14:foregroundMark x1="25938" y1="94240" x2="27969" y2="95221"/>
                              <a14:foregroundMark x1="56563" y1="98162" x2="58125" y2="98039"/>
                              <a14:foregroundMark x1="58906" y1="98039" x2="60000" y2="98039"/>
                              <a14:foregroundMark x1="54531" y1="98284" x2="56563" y2="98162"/>
                              <a14:foregroundMark x1="39063" y1="98039" x2="39063" y2="98039"/>
                              <a14:foregroundMark x1="38594" y1="98039" x2="38750" y2="98162"/>
                              <a14:foregroundMark x1="40781" y1="98162" x2="41094" y2="98162"/>
                              <a14:foregroundMark x1="74688" y1="91544" x2="74688" y2="91544"/>
                              <a14:foregroundMark x1="74219" y1="92892" x2="74219" y2="92892"/>
                              <a14:foregroundMark x1="47344" y1="98407" x2="47344" y2="98407"/>
                              <a14:backgroundMark x1="57471" y1="98897" x2="58210" y2="98897"/>
                              <a14:backgroundMark x1="57190" y1="99265" x2="57656" y2="99265"/>
                              <a14:backgroundMark x1="48594" y1="76593" x2="49063" y2="78186"/>
                              <a14:backgroundMark x1="48125" y1="76348" x2="49219" y2="78922"/>
                              <a14:backgroundMark x1="48438" y1="78186" x2="48594" y2="78676"/>
                              <a14:backgroundMark x1="48750" y1="79412" x2="48906" y2="79534"/>
                              <a14:backgroundMark x1="49063" y1="79534" x2="50313" y2="79902"/>
                              <a14:backgroundMark x1="49375" y1="79167" x2="49844" y2="79412"/>
                              <a14:backgroundMark x1="48906" y1="78922" x2="49375" y2="79167"/>
                              <a14:backgroundMark x1="48438" y1="78799" x2="48438" y2="78799"/>
                              <a14:backgroundMark x1="47500" y1="75735" x2="47813" y2="75735"/>
                              <a14:backgroundMark x1="47813" y1="75490" x2="48750" y2="75613"/>
                            </a14:backgroundRemoval>
                          </a14:imgEffect>
                        </a14:imgLayer>
                      </a14:imgProps>
                    </a:ext>
                    <a:ext uri="{28A0092B-C50C-407E-A947-70E740481C1C}">
                      <a14:useLocalDpi xmlns:a14="http://schemas.microsoft.com/office/drawing/2010/main" val="0"/>
                    </a:ext>
                  </a:extLst>
                </a:blip>
                <a:srcRect l="22550" t="75153" r="22173"/>
                <a:stretch/>
              </p:blipFill>
              <p:spPr>
                <a:xfrm>
                  <a:off x="7139338" y="5154033"/>
                  <a:ext cx="2973277" cy="1703967"/>
                </a:xfrm>
                <a:prstGeom prst="rect">
                  <a:avLst/>
                </a:prstGeom>
                <a:grpFill/>
              </p:spPr>
            </p:pic>
            <p:sp>
              <p:nvSpPr>
                <p:cNvPr id="10" name="Rectangle: Rounded Corners 9">
                  <a:extLst>
                    <a:ext uri="{FF2B5EF4-FFF2-40B4-BE49-F238E27FC236}">
                      <a16:creationId xmlns:a16="http://schemas.microsoft.com/office/drawing/2014/main" id="{BD2BD910-5DE9-4093-9E14-7A47E780EBEF}"/>
                    </a:ext>
                  </a:extLst>
                </p:cNvPr>
                <p:cNvSpPr/>
                <p:nvPr/>
              </p:nvSpPr>
              <p:spPr>
                <a:xfrm>
                  <a:off x="5190343" y="874385"/>
                  <a:ext cx="6850999" cy="4564411"/>
                </a:xfrm>
                <a:prstGeom prst="roundRect">
                  <a:avLst>
                    <a:gd name="adj" fmla="val 4000"/>
                  </a:avLst>
                </a:prstGeom>
                <a:grpFill/>
                <a:ln w="381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Rounded Corners 10">
                  <a:extLst>
                    <a:ext uri="{FF2B5EF4-FFF2-40B4-BE49-F238E27FC236}">
                      <a16:creationId xmlns:a16="http://schemas.microsoft.com/office/drawing/2014/main" id="{49A13A29-B150-45FA-A51D-D7B49612EC41}"/>
                    </a:ext>
                  </a:extLst>
                </p:cNvPr>
                <p:cNvSpPr/>
                <p:nvPr/>
              </p:nvSpPr>
              <p:spPr>
                <a:xfrm>
                  <a:off x="5582244" y="1119864"/>
                  <a:ext cx="6067196" cy="3599637"/>
                </a:xfrm>
                <a:prstGeom prst="roundRect">
                  <a:avLst>
                    <a:gd name="adj" fmla="val 0"/>
                  </a:avLst>
                </a:prstGeom>
                <a:grp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Top Corners Rounded 13">
                  <a:extLst>
                    <a:ext uri="{FF2B5EF4-FFF2-40B4-BE49-F238E27FC236}">
                      <a16:creationId xmlns:a16="http://schemas.microsoft.com/office/drawing/2014/main" id="{298A76CF-242F-4420-A719-EECBC4B2D260}"/>
                    </a:ext>
                  </a:extLst>
                </p:cNvPr>
                <p:cNvSpPr/>
                <p:nvPr/>
              </p:nvSpPr>
              <p:spPr>
                <a:xfrm rot="10800000">
                  <a:off x="8380462" y="4964978"/>
                  <a:ext cx="477196" cy="549748"/>
                </a:xfrm>
                <a:prstGeom prst="round2SameRect">
                  <a:avLst>
                    <a:gd name="adj1" fmla="val 43333"/>
                    <a:gd name="adj2" fmla="val 0"/>
                  </a:avLst>
                </a:prstGeom>
                <a:grp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9" name="Rectangle: Rounded Corners 18">
                <a:extLst>
                  <a:ext uri="{FF2B5EF4-FFF2-40B4-BE49-F238E27FC236}">
                    <a16:creationId xmlns:a16="http://schemas.microsoft.com/office/drawing/2014/main" id="{16022B67-7569-4CBD-A060-77462D3616AE}"/>
                  </a:ext>
                </a:extLst>
              </p:cNvPr>
              <p:cNvSpPr/>
              <p:nvPr/>
            </p:nvSpPr>
            <p:spPr>
              <a:xfrm rot="21421545">
                <a:off x="5856173" y="1849964"/>
                <a:ext cx="401288" cy="2808075"/>
              </a:xfrm>
              <a:custGeom>
                <a:avLst/>
                <a:gdLst>
                  <a:gd name="connsiteX0" fmla="*/ 0 w 297390"/>
                  <a:gd name="connsiteY0" fmla="*/ 49566 h 2261420"/>
                  <a:gd name="connsiteX1" fmla="*/ 49566 w 297390"/>
                  <a:gd name="connsiteY1" fmla="*/ 0 h 2261420"/>
                  <a:gd name="connsiteX2" fmla="*/ 247824 w 297390"/>
                  <a:gd name="connsiteY2" fmla="*/ 0 h 2261420"/>
                  <a:gd name="connsiteX3" fmla="*/ 297390 w 297390"/>
                  <a:gd name="connsiteY3" fmla="*/ 49566 h 2261420"/>
                  <a:gd name="connsiteX4" fmla="*/ 297390 w 297390"/>
                  <a:gd name="connsiteY4" fmla="*/ 2211854 h 2261420"/>
                  <a:gd name="connsiteX5" fmla="*/ 247824 w 297390"/>
                  <a:gd name="connsiteY5" fmla="*/ 2261420 h 2261420"/>
                  <a:gd name="connsiteX6" fmla="*/ 49566 w 297390"/>
                  <a:gd name="connsiteY6" fmla="*/ 2261420 h 2261420"/>
                  <a:gd name="connsiteX7" fmla="*/ 0 w 297390"/>
                  <a:gd name="connsiteY7" fmla="*/ 2211854 h 2261420"/>
                  <a:gd name="connsiteX8" fmla="*/ 0 w 297390"/>
                  <a:gd name="connsiteY8" fmla="*/ 49566 h 2261420"/>
                  <a:gd name="connsiteX0" fmla="*/ 127820 w 297390"/>
                  <a:gd name="connsiteY0" fmla="*/ 8612 h 2289292"/>
                  <a:gd name="connsiteX1" fmla="*/ 49566 w 297390"/>
                  <a:gd name="connsiteY1" fmla="*/ 27872 h 2289292"/>
                  <a:gd name="connsiteX2" fmla="*/ 247824 w 297390"/>
                  <a:gd name="connsiteY2" fmla="*/ 27872 h 2289292"/>
                  <a:gd name="connsiteX3" fmla="*/ 297390 w 297390"/>
                  <a:gd name="connsiteY3" fmla="*/ 77438 h 2289292"/>
                  <a:gd name="connsiteX4" fmla="*/ 297390 w 297390"/>
                  <a:gd name="connsiteY4" fmla="*/ 2239726 h 2289292"/>
                  <a:gd name="connsiteX5" fmla="*/ 247824 w 297390"/>
                  <a:gd name="connsiteY5" fmla="*/ 2289292 h 2289292"/>
                  <a:gd name="connsiteX6" fmla="*/ 49566 w 297390"/>
                  <a:gd name="connsiteY6" fmla="*/ 2289292 h 2289292"/>
                  <a:gd name="connsiteX7" fmla="*/ 0 w 297390"/>
                  <a:gd name="connsiteY7" fmla="*/ 2239726 h 2289292"/>
                  <a:gd name="connsiteX8" fmla="*/ 127820 w 297390"/>
                  <a:gd name="connsiteY8" fmla="*/ 8612 h 2289292"/>
                  <a:gd name="connsiteX0" fmla="*/ 135597 w 305167"/>
                  <a:gd name="connsiteY0" fmla="*/ 8612 h 2289292"/>
                  <a:gd name="connsiteX1" fmla="*/ 57343 w 305167"/>
                  <a:gd name="connsiteY1" fmla="*/ 27872 h 2289292"/>
                  <a:gd name="connsiteX2" fmla="*/ 255601 w 305167"/>
                  <a:gd name="connsiteY2" fmla="*/ 27872 h 2289292"/>
                  <a:gd name="connsiteX3" fmla="*/ 305167 w 305167"/>
                  <a:gd name="connsiteY3" fmla="*/ 77438 h 2289292"/>
                  <a:gd name="connsiteX4" fmla="*/ 305167 w 305167"/>
                  <a:gd name="connsiteY4" fmla="*/ 2239726 h 2289292"/>
                  <a:gd name="connsiteX5" fmla="*/ 255601 w 305167"/>
                  <a:gd name="connsiteY5" fmla="*/ 2289292 h 2289292"/>
                  <a:gd name="connsiteX6" fmla="*/ 57343 w 305167"/>
                  <a:gd name="connsiteY6" fmla="*/ 2289292 h 2289292"/>
                  <a:gd name="connsiteX7" fmla="*/ 7777 w 305167"/>
                  <a:gd name="connsiteY7" fmla="*/ 2239726 h 2289292"/>
                  <a:gd name="connsiteX8" fmla="*/ 135597 w 305167"/>
                  <a:gd name="connsiteY8" fmla="*/ 8612 h 2289292"/>
                  <a:gd name="connsiteX0" fmla="*/ 135597 w 305167"/>
                  <a:gd name="connsiteY0" fmla="*/ 8612 h 2297605"/>
                  <a:gd name="connsiteX1" fmla="*/ 57343 w 305167"/>
                  <a:gd name="connsiteY1" fmla="*/ 27872 h 2297605"/>
                  <a:gd name="connsiteX2" fmla="*/ 255601 w 305167"/>
                  <a:gd name="connsiteY2" fmla="*/ 27872 h 2297605"/>
                  <a:gd name="connsiteX3" fmla="*/ 305167 w 305167"/>
                  <a:gd name="connsiteY3" fmla="*/ 77438 h 2297605"/>
                  <a:gd name="connsiteX4" fmla="*/ 305167 w 305167"/>
                  <a:gd name="connsiteY4" fmla="*/ 2239726 h 2297605"/>
                  <a:gd name="connsiteX5" fmla="*/ 255601 w 305167"/>
                  <a:gd name="connsiteY5" fmla="*/ 2289292 h 2297605"/>
                  <a:gd name="connsiteX6" fmla="*/ 144626 w 305167"/>
                  <a:gd name="connsiteY6" fmla="*/ 2297605 h 2297605"/>
                  <a:gd name="connsiteX7" fmla="*/ 7777 w 305167"/>
                  <a:gd name="connsiteY7" fmla="*/ 2239726 h 2297605"/>
                  <a:gd name="connsiteX8" fmla="*/ 135597 w 305167"/>
                  <a:gd name="connsiteY8" fmla="*/ 8612 h 2297605"/>
                  <a:gd name="connsiteX0" fmla="*/ 118055 w 287625"/>
                  <a:gd name="connsiteY0" fmla="*/ 8612 h 2297605"/>
                  <a:gd name="connsiteX1" fmla="*/ 39801 w 287625"/>
                  <a:gd name="connsiteY1" fmla="*/ 27872 h 2297605"/>
                  <a:gd name="connsiteX2" fmla="*/ 238059 w 287625"/>
                  <a:gd name="connsiteY2" fmla="*/ 27872 h 2297605"/>
                  <a:gd name="connsiteX3" fmla="*/ 287625 w 287625"/>
                  <a:gd name="connsiteY3" fmla="*/ 77438 h 2297605"/>
                  <a:gd name="connsiteX4" fmla="*/ 287625 w 287625"/>
                  <a:gd name="connsiteY4" fmla="*/ 2239726 h 2297605"/>
                  <a:gd name="connsiteX5" fmla="*/ 238059 w 287625"/>
                  <a:gd name="connsiteY5" fmla="*/ 2289292 h 2297605"/>
                  <a:gd name="connsiteX6" fmla="*/ 127084 w 287625"/>
                  <a:gd name="connsiteY6" fmla="*/ 2297605 h 2297605"/>
                  <a:gd name="connsiteX7" fmla="*/ 19330 w 287625"/>
                  <a:gd name="connsiteY7" fmla="*/ 2164911 h 2297605"/>
                  <a:gd name="connsiteX8" fmla="*/ 118055 w 287625"/>
                  <a:gd name="connsiteY8" fmla="*/ 8612 h 2297605"/>
                  <a:gd name="connsiteX0" fmla="*/ 118055 w 395592"/>
                  <a:gd name="connsiteY0" fmla="*/ 76336 h 2365329"/>
                  <a:gd name="connsiteX1" fmla="*/ 39801 w 395592"/>
                  <a:gd name="connsiteY1" fmla="*/ 95596 h 2365329"/>
                  <a:gd name="connsiteX2" fmla="*/ 391845 w 395592"/>
                  <a:gd name="connsiteY2" fmla="*/ 0 h 2365329"/>
                  <a:gd name="connsiteX3" fmla="*/ 287625 w 395592"/>
                  <a:gd name="connsiteY3" fmla="*/ 145162 h 2365329"/>
                  <a:gd name="connsiteX4" fmla="*/ 287625 w 395592"/>
                  <a:gd name="connsiteY4" fmla="*/ 2307450 h 2365329"/>
                  <a:gd name="connsiteX5" fmla="*/ 238059 w 395592"/>
                  <a:gd name="connsiteY5" fmla="*/ 2357016 h 2365329"/>
                  <a:gd name="connsiteX6" fmla="*/ 127084 w 395592"/>
                  <a:gd name="connsiteY6" fmla="*/ 2365329 h 2365329"/>
                  <a:gd name="connsiteX7" fmla="*/ 19330 w 395592"/>
                  <a:gd name="connsiteY7" fmla="*/ 2232635 h 2365329"/>
                  <a:gd name="connsiteX8" fmla="*/ 118055 w 395592"/>
                  <a:gd name="connsiteY8" fmla="*/ 76336 h 2365329"/>
                  <a:gd name="connsiteX0" fmla="*/ 118055 w 406499"/>
                  <a:gd name="connsiteY0" fmla="*/ 76336 h 2365329"/>
                  <a:gd name="connsiteX1" fmla="*/ 39801 w 406499"/>
                  <a:gd name="connsiteY1" fmla="*/ 95596 h 2365329"/>
                  <a:gd name="connsiteX2" fmla="*/ 391845 w 406499"/>
                  <a:gd name="connsiteY2" fmla="*/ 0 h 2365329"/>
                  <a:gd name="connsiteX3" fmla="*/ 399847 w 406499"/>
                  <a:gd name="connsiteY3" fmla="*/ 170100 h 2365329"/>
                  <a:gd name="connsiteX4" fmla="*/ 287625 w 406499"/>
                  <a:gd name="connsiteY4" fmla="*/ 2307450 h 2365329"/>
                  <a:gd name="connsiteX5" fmla="*/ 238059 w 406499"/>
                  <a:gd name="connsiteY5" fmla="*/ 2357016 h 2365329"/>
                  <a:gd name="connsiteX6" fmla="*/ 127084 w 406499"/>
                  <a:gd name="connsiteY6" fmla="*/ 2365329 h 2365329"/>
                  <a:gd name="connsiteX7" fmla="*/ 19330 w 406499"/>
                  <a:gd name="connsiteY7" fmla="*/ 2232635 h 2365329"/>
                  <a:gd name="connsiteX8" fmla="*/ 118055 w 406499"/>
                  <a:gd name="connsiteY8" fmla="*/ 76336 h 2365329"/>
                  <a:gd name="connsiteX0" fmla="*/ 118055 w 399847"/>
                  <a:gd name="connsiteY0" fmla="*/ 63867 h 2352860"/>
                  <a:gd name="connsiteX1" fmla="*/ 39801 w 399847"/>
                  <a:gd name="connsiteY1" fmla="*/ 83127 h 2352860"/>
                  <a:gd name="connsiteX2" fmla="*/ 275467 w 399847"/>
                  <a:gd name="connsiteY2" fmla="*/ 0 h 2352860"/>
                  <a:gd name="connsiteX3" fmla="*/ 399847 w 399847"/>
                  <a:gd name="connsiteY3" fmla="*/ 157631 h 2352860"/>
                  <a:gd name="connsiteX4" fmla="*/ 287625 w 399847"/>
                  <a:gd name="connsiteY4" fmla="*/ 2294981 h 2352860"/>
                  <a:gd name="connsiteX5" fmla="*/ 238059 w 399847"/>
                  <a:gd name="connsiteY5" fmla="*/ 2344547 h 2352860"/>
                  <a:gd name="connsiteX6" fmla="*/ 127084 w 399847"/>
                  <a:gd name="connsiteY6" fmla="*/ 2352860 h 2352860"/>
                  <a:gd name="connsiteX7" fmla="*/ 19330 w 399847"/>
                  <a:gd name="connsiteY7" fmla="*/ 2220166 h 2352860"/>
                  <a:gd name="connsiteX8" fmla="*/ 118055 w 399847"/>
                  <a:gd name="connsiteY8" fmla="*/ 63867 h 2352860"/>
                  <a:gd name="connsiteX0" fmla="*/ 118055 w 399847"/>
                  <a:gd name="connsiteY0" fmla="*/ 65678 h 2354671"/>
                  <a:gd name="connsiteX1" fmla="*/ 39801 w 399847"/>
                  <a:gd name="connsiteY1" fmla="*/ 84938 h 2354671"/>
                  <a:gd name="connsiteX2" fmla="*/ 275467 w 399847"/>
                  <a:gd name="connsiteY2" fmla="*/ 1811 h 2354671"/>
                  <a:gd name="connsiteX3" fmla="*/ 399847 w 399847"/>
                  <a:gd name="connsiteY3" fmla="*/ 159442 h 2354671"/>
                  <a:gd name="connsiteX4" fmla="*/ 287625 w 399847"/>
                  <a:gd name="connsiteY4" fmla="*/ 2296792 h 2354671"/>
                  <a:gd name="connsiteX5" fmla="*/ 238059 w 399847"/>
                  <a:gd name="connsiteY5" fmla="*/ 2346358 h 2354671"/>
                  <a:gd name="connsiteX6" fmla="*/ 127084 w 399847"/>
                  <a:gd name="connsiteY6" fmla="*/ 2354671 h 2354671"/>
                  <a:gd name="connsiteX7" fmla="*/ 19330 w 399847"/>
                  <a:gd name="connsiteY7" fmla="*/ 2221977 h 2354671"/>
                  <a:gd name="connsiteX8" fmla="*/ 118055 w 399847"/>
                  <a:gd name="connsiteY8" fmla="*/ 65678 h 2354671"/>
                  <a:gd name="connsiteX0" fmla="*/ 118055 w 399847"/>
                  <a:gd name="connsiteY0" fmla="*/ 73103 h 2362096"/>
                  <a:gd name="connsiteX1" fmla="*/ 39801 w 399847"/>
                  <a:gd name="connsiteY1" fmla="*/ 92363 h 2362096"/>
                  <a:gd name="connsiteX2" fmla="*/ 275467 w 399847"/>
                  <a:gd name="connsiteY2" fmla="*/ 9236 h 2362096"/>
                  <a:gd name="connsiteX3" fmla="*/ 399847 w 399847"/>
                  <a:gd name="connsiteY3" fmla="*/ 166867 h 2362096"/>
                  <a:gd name="connsiteX4" fmla="*/ 287625 w 399847"/>
                  <a:gd name="connsiteY4" fmla="*/ 2304217 h 2362096"/>
                  <a:gd name="connsiteX5" fmla="*/ 238059 w 399847"/>
                  <a:gd name="connsiteY5" fmla="*/ 2353783 h 2362096"/>
                  <a:gd name="connsiteX6" fmla="*/ 127084 w 399847"/>
                  <a:gd name="connsiteY6" fmla="*/ 2362096 h 2362096"/>
                  <a:gd name="connsiteX7" fmla="*/ 19330 w 399847"/>
                  <a:gd name="connsiteY7" fmla="*/ 2229402 h 2362096"/>
                  <a:gd name="connsiteX8" fmla="*/ 118055 w 399847"/>
                  <a:gd name="connsiteY8" fmla="*/ 73103 h 2362096"/>
                  <a:gd name="connsiteX0" fmla="*/ 118055 w 399847"/>
                  <a:gd name="connsiteY0" fmla="*/ 112348 h 2401341"/>
                  <a:gd name="connsiteX1" fmla="*/ 39801 w 399847"/>
                  <a:gd name="connsiteY1" fmla="*/ 131608 h 2401341"/>
                  <a:gd name="connsiteX2" fmla="*/ 325343 w 399847"/>
                  <a:gd name="connsiteY2" fmla="*/ 6917 h 2401341"/>
                  <a:gd name="connsiteX3" fmla="*/ 399847 w 399847"/>
                  <a:gd name="connsiteY3" fmla="*/ 206112 h 2401341"/>
                  <a:gd name="connsiteX4" fmla="*/ 287625 w 399847"/>
                  <a:gd name="connsiteY4" fmla="*/ 2343462 h 2401341"/>
                  <a:gd name="connsiteX5" fmla="*/ 238059 w 399847"/>
                  <a:gd name="connsiteY5" fmla="*/ 2393028 h 2401341"/>
                  <a:gd name="connsiteX6" fmla="*/ 127084 w 399847"/>
                  <a:gd name="connsiteY6" fmla="*/ 2401341 h 2401341"/>
                  <a:gd name="connsiteX7" fmla="*/ 19330 w 399847"/>
                  <a:gd name="connsiteY7" fmla="*/ 2268647 h 2401341"/>
                  <a:gd name="connsiteX8" fmla="*/ 118055 w 399847"/>
                  <a:gd name="connsiteY8" fmla="*/ 112348 h 240134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27084 w 399847"/>
                  <a:gd name="connsiteY6" fmla="*/ 2401341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287625 w 399847"/>
                  <a:gd name="connsiteY4" fmla="*/ 2343462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399847"/>
                  <a:gd name="connsiteY0" fmla="*/ 112348 h 2447061"/>
                  <a:gd name="connsiteX1" fmla="*/ 39801 w 399847"/>
                  <a:gd name="connsiteY1" fmla="*/ 131608 h 2447061"/>
                  <a:gd name="connsiteX2" fmla="*/ 325343 w 399847"/>
                  <a:gd name="connsiteY2" fmla="*/ 6917 h 2447061"/>
                  <a:gd name="connsiteX3" fmla="*/ 399847 w 399847"/>
                  <a:gd name="connsiteY3" fmla="*/ 206112 h 2447061"/>
                  <a:gd name="connsiteX4" fmla="*/ 316720 w 399847"/>
                  <a:gd name="connsiteY4" fmla="*/ 2351775 h 2447061"/>
                  <a:gd name="connsiteX5" fmla="*/ 304561 w 399847"/>
                  <a:gd name="connsiteY5" fmla="*/ 2447061 h 2447061"/>
                  <a:gd name="connsiteX6" fmla="*/ 131240 w 399847"/>
                  <a:gd name="connsiteY6" fmla="*/ 2442905 h 2447061"/>
                  <a:gd name="connsiteX7" fmla="*/ 19330 w 399847"/>
                  <a:gd name="connsiteY7" fmla="*/ 2268647 h 2447061"/>
                  <a:gd name="connsiteX8" fmla="*/ 118055 w 399847"/>
                  <a:gd name="connsiteY8" fmla="*/ 112348 h 2447061"/>
                  <a:gd name="connsiteX0" fmla="*/ 118055 w 506477"/>
                  <a:gd name="connsiteY0" fmla="*/ 112348 h 2513563"/>
                  <a:gd name="connsiteX1" fmla="*/ 39801 w 506477"/>
                  <a:gd name="connsiteY1" fmla="*/ 131608 h 2513563"/>
                  <a:gd name="connsiteX2" fmla="*/ 325343 w 506477"/>
                  <a:gd name="connsiteY2" fmla="*/ 6917 h 2513563"/>
                  <a:gd name="connsiteX3" fmla="*/ 399847 w 506477"/>
                  <a:gd name="connsiteY3" fmla="*/ 206112 h 2513563"/>
                  <a:gd name="connsiteX4" fmla="*/ 316720 w 506477"/>
                  <a:gd name="connsiteY4" fmla="*/ 2351775 h 2513563"/>
                  <a:gd name="connsiteX5" fmla="*/ 504066 w 506477"/>
                  <a:gd name="connsiteY5" fmla="*/ 2513563 h 2513563"/>
                  <a:gd name="connsiteX6" fmla="*/ 131240 w 506477"/>
                  <a:gd name="connsiteY6" fmla="*/ 2442905 h 2513563"/>
                  <a:gd name="connsiteX7" fmla="*/ 19330 w 506477"/>
                  <a:gd name="connsiteY7" fmla="*/ 2268647 h 2513563"/>
                  <a:gd name="connsiteX8" fmla="*/ 118055 w 506477"/>
                  <a:gd name="connsiteY8" fmla="*/ 112348 h 2513563"/>
                  <a:gd name="connsiteX0" fmla="*/ 118055 w 506477"/>
                  <a:gd name="connsiteY0" fmla="*/ 112348 h 2538120"/>
                  <a:gd name="connsiteX1" fmla="*/ 39801 w 506477"/>
                  <a:gd name="connsiteY1" fmla="*/ 131608 h 2538120"/>
                  <a:gd name="connsiteX2" fmla="*/ 325343 w 506477"/>
                  <a:gd name="connsiteY2" fmla="*/ 6917 h 2538120"/>
                  <a:gd name="connsiteX3" fmla="*/ 399847 w 506477"/>
                  <a:gd name="connsiteY3" fmla="*/ 206112 h 2538120"/>
                  <a:gd name="connsiteX4" fmla="*/ 316720 w 506477"/>
                  <a:gd name="connsiteY4" fmla="*/ 2351775 h 2538120"/>
                  <a:gd name="connsiteX5" fmla="*/ 504066 w 506477"/>
                  <a:gd name="connsiteY5" fmla="*/ 2513563 h 2538120"/>
                  <a:gd name="connsiteX6" fmla="*/ 131240 w 506477"/>
                  <a:gd name="connsiteY6" fmla="*/ 2442905 h 2538120"/>
                  <a:gd name="connsiteX7" fmla="*/ 19330 w 506477"/>
                  <a:gd name="connsiteY7" fmla="*/ 2268647 h 2538120"/>
                  <a:gd name="connsiteX8" fmla="*/ 118055 w 506477"/>
                  <a:gd name="connsiteY8" fmla="*/ 112348 h 2538120"/>
                  <a:gd name="connsiteX0" fmla="*/ 118055 w 506477"/>
                  <a:gd name="connsiteY0" fmla="*/ 112348 h 2551944"/>
                  <a:gd name="connsiteX1" fmla="*/ 39801 w 506477"/>
                  <a:gd name="connsiteY1" fmla="*/ 131608 h 2551944"/>
                  <a:gd name="connsiteX2" fmla="*/ 325343 w 506477"/>
                  <a:gd name="connsiteY2" fmla="*/ 6917 h 2551944"/>
                  <a:gd name="connsiteX3" fmla="*/ 399847 w 506477"/>
                  <a:gd name="connsiteY3" fmla="*/ 206112 h 2551944"/>
                  <a:gd name="connsiteX4" fmla="*/ 316720 w 506477"/>
                  <a:gd name="connsiteY4" fmla="*/ 2351775 h 2551944"/>
                  <a:gd name="connsiteX5" fmla="*/ 504066 w 506477"/>
                  <a:gd name="connsiteY5" fmla="*/ 2513563 h 2551944"/>
                  <a:gd name="connsiteX6" fmla="*/ 131240 w 506477"/>
                  <a:gd name="connsiteY6" fmla="*/ 2509407 h 2551944"/>
                  <a:gd name="connsiteX7" fmla="*/ 19330 w 506477"/>
                  <a:gd name="connsiteY7" fmla="*/ 2268647 h 2551944"/>
                  <a:gd name="connsiteX8" fmla="*/ 118055 w 506477"/>
                  <a:gd name="connsiteY8" fmla="*/ 112348 h 2551944"/>
                  <a:gd name="connsiteX0" fmla="*/ 118055 w 506477"/>
                  <a:gd name="connsiteY0" fmla="*/ 112348 h 2581966"/>
                  <a:gd name="connsiteX1" fmla="*/ 39801 w 506477"/>
                  <a:gd name="connsiteY1" fmla="*/ 131608 h 2581966"/>
                  <a:gd name="connsiteX2" fmla="*/ 325343 w 506477"/>
                  <a:gd name="connsiteY2" fmla="*/ 6917 h 2581966"/>
                  <a:gd name="connsiteX3" fmla="*/ 399847 w 506477"/>
                  <a:gd name="connsiteY3" fmla="*/ 206112 h 2581966"/>
                  <a:gd name="connsiteX4" fmla="*/ 316720 w 506477"/>
                  <a:gd name="connsiteY4" fmla="*/ 2351775 h 2581966"/>
                  <a:gd name="connsiteX5" fmla="*/ 504066 w 506477"/>
                  <a:gd name="connsiteY5" fmla="*/ 2513563 h 2581966"/>
                  <a:gd name="connsiteX6" fmla="*/ 131240 w 506477"/>
                  <a:gd name="connsiteY6" fmla="*/ 2509407 h 2581966"/>
                  <a:gd name="connsiteX7" fmla="*/ 19330 w 506477"/>
                  <a:gd name="connsiteY7" fmla="*/ 2268647 h 2581966"/>
                  <a:gd name="connsiteX8" fmla="*/ 118055 w 506477"/>
                  <a:gd name="connsiteY8" fmla="*/ 112348 h 2581966"/>
                  <a:gd name="connsiteX0" fmla="*/ 118055 w 506477"/>
                  <a:gd name="connsiteY0" fmla="*/ 112348 h 2610837"/>
                  <a:gd name="connsiteX1" fmla="*/ 39801 w 506477"/>
                  <a:gd name="connsiteY1" fmla="*/ 131608 h 2610837"/>
                  <a:gd name="connsiteX2" fmla="*/ 325343 w 506477"/>
                  <a:gd name="connsiteY2" fmla="*/ 6917 h 2610837"/>
                  <a:gd name="connsiteX3" fmla="*/ 399847 w 506477"/>
                  <a:gd name="connsiteY3" fmla="*/ 206112 h 2610837"/>
                  <a:gd name="connsiteX4" fmla="*/ 316720 w 506477"/>
                  <a:gd name="connsiteY4" fmla="*/ 2351775 h 2610837"/>
                  <a:gd name="connsiteX5" fmla="*/ 504066 w 506477"/>
                  <a:gd name="connsiteY5" fmla="*/ 2513563 h 2610837"/>
                  <a:gd name="connsiteX6" fmla="*/ 110458 w 506477"/>
                  <a:gd name="connsiteY6" fmla="*/ 2555127 h 2610837"/>
                  <a:gd name="connsiteX7" fmla="*/ 19330 w 506477"/>
                  <a:gd name="connsiteY7" fmla="*/ 2268647 h 2610837"/>
                  <a:gd name="connsiteX8" fmla="*/ 118055 w 506477"/>
                  <a:gd name="connsiteY8" fmla="*/ 112348 h 2610837"/>
                  <a:gd name="connsiteX0" fmla="*/ 118055 w 507279"/>
                  <a:gd name="connsiteY0" fmla="*/ 112348 h 2610837"/>
                  <a:gd name="connsiteX1" fmla="*/ 39801 w 507279"/>
                  <a:gd name="connsiteY1" fmla="*/ 131608 h 2610837"/>
                  <a:gd name="connsiteX2" fmla="*/ 325343 w 507279"/>
                  <a:gd name="connsiteY2" fmla="*/ 6917 h 2610837"/>
                  <a:gd name="connsiteX3" fmla="*/ 399847 w 507279"/>
                  <a:gd name="connsiteY3" fmla="*/ 206112 h 2610837"/>
                  <a:gd name="connsiteX4" fmla="*/ 374909 w 507279"/>
                  <a:gd name="connsiteY4" fmla="*/ 2306055 h 2610837"/>
                  <a:gd name="connsiteX5" fmla="*/ 504066 w 507279"/>
                  <a:gd name="connsiteY5" fmla="*/ 2513563 h 2610837"/>
                  <a:gd name="connsiteX6" fmla="*/ 110458 w 507279"/>
                  <a:gd name="connsiteY6" fmla="*/ 2555127 h 2610837"/>
                  <a:gd name="connsiteX7" fmla="*/ 19330 w 507279"/>
                  <a:gd name="connsiteY7" fmla="*/ 2268647 h 2610837"/>
                  <a:gd name="connsiteX8" fmla="*/ 118055 w 507279"/>
                  <a:gd name="connsiteY8" fmla="*/ 112348 h 2610837"/>
                  <a:gd name="connsiteX0" fmla="*/ 118055 w 508152"/>
                  <a:gd name="connsiteY0" fmla="*/ 112348 h 2610837"/>
                  <a:gd name="connsiteX1" fmla="*/ 39801 w 508152"/>
                  <a:gd name="connsiteY1" fmla="*/ 131608 h 2610837"/>
                  <a:gd name="connsiteX2" fmla="*/ 325343 w 508152"/>
                  <a:gd name="connsiteY2" fmla="*/ 6917 h 2610837"/>
                  <a:gd name="connsiteX3" fmla="*/ 399847 w 508152"/>
                  <a:gd name="connsiteY3" fmla="*/ 206112 h 2610837"/>
                  <a:gd name="connsiteX4" fmla="*/ 412317 w 508152"/>
                  <a:gd name="connsiteY4" fmla="*/ 2285273 h 2610837"/>
                  <a:gd name="connsiteX5" fmla="*/ 504066 w 508152"/>
                  <a:gd name="connsiteY5" fmla="*/ 2513563 h 2610837"/>
                  <a:gd name="connsiteX6" fmla="*/ 110458 w 508152"/>
                  <a:gd name="connsiteY6" fmla="*/ 2555127 h 2610837"/>
                  <a:gd name="connsiteX7" fmla="*/ 19330 w 508152"/>
                  <a:gd name="connsiteY7" fmla="*/ 2268647 h 2610837"/>
                  <a:gd name="connsiteX8" fmla="*/ 118055 w 508152"/>
                  <a:gd name="connsiteY8" fmla="*/ 112348 h 2610837"/>
                  <a:gd name="connsiteX0" fmla="*/ 91479 w 545252"/>
                  <a:gd name="connsiteY0" fmla="*/ 152759 h 2610837"/>
                  <a:gd name="connsiteX1" fmla="*/ 76901 w 545252"/>
                  <a:gd name="connsiteY1" fmla="*/ 131608 h 2610837"/>
                  <a:gd name="connsiteX2" fmla="*/ 362443 w 545252"/>
                  <a:gd name="connsiteY2" fmla="*/ 6917 h 2610837"/>
                  <a:gd name="connsiteX3" fmla="*/ 436947 w 545252"/>
                  <a:gd name="connsiteY3" fmla="*/ 206112 h 2610837"/>
                  <a:gd name="connsiteX4" fmla="*/ 449417 w 545252"/>
                  <a:gd name="connsiteY4" fmla="*/ 2285273 h 2610837"/>
                  <a:gd name="connsiteX5" fmla="*/ 541166 w 545252"/>
                  <a:gd name="connsiteY5" fmla="*/ 2513563 h 2610837"/>
                  <a:gd name="connsiteX6" fmla="*/ 147558 w 545252"/>
                  <a:gd name="connsiteY6" fmla="*/ 2555127 h 2610837"/>
                  <a:gd name="connsiteX7" fmla="*/ 56430 w 545252"/>
                  <a:gd name="connsiteY7" fmla="*/ 2268647 h 2610837"/>
                  <a:gd name="connsiteX8" fmla="*/ 91479 w 545252"/>
                  <a:gd name="connsiteY8" fmla="*/ 152759 h 2610837"/>
                  <a:gd name="connsiteX0" fmla="*/ 91479 w 545252"/>
                  <a:gd name="connsiteY0" fmla="*/ 154255 h 2612333"/>
                  <a:gd name="connsiteX1" fmla="*/ 166366 w 545252"/>
                  <a:gd name="connsiteY1" fmla="*/ 103704 h 2612333"/>
                  <a:gd name="connsiteX2" fmla="*/ 362443 w 545252"/>
                  <a:gd name="connsiteY2" fmla="*/ 8413 h 2612333"/>
                  <a:gd name="connsiteX3" fmla="*/ 436947 w 545252"/>
                  <a:gd name="connsiteY3" fmla="*/ 207608 h 2612333"/>
                  <a:gd name="connsiteX4" fmla="*/ 449417 w 545252"/>
                  <a:gd name="connsiteY4" fmla="*/ 2286769 h 2612333"/>
                  <a:gd name="connsiteX5" fmla="*/ 541166 w 545252"/>
                  <a:gd name="connsiteY5" fmla="*/ 2515059 h 2612333"/>
                  <a:gd name="connsiteX6" fmla="*/ 147558 w 545252"/>
                  <a:gd name="connsiteY6" fmla="*/ 2556623 h 2612333"/>
                  <a:gd name="connsiteX7" fmla="*/ 56430 w 545252"/>
                  <a:gd name="connsiteY7" fmla="*/ 2270143 h 2612333"/>
                  <a:gd name="connsiteX8" fmla="*/ 91479 w 545252"/>
                  <a:gd name="connsiteY8" fmla="*/ 154255 h 2612333"/>
                  <a:gd name="connsiteX0" fmla="*/ 91479 w 545252"/>
                  <a:gd name="connsiteY0" fmla="*/ 159122 h 2617200"/>
                  <a:gd name="connsiteX1" fmla="*/ 123010 w 545252"/>
                  <a:gd name="connsiteY1" fmla="*/ 58020 h 2617200"/>
                  <a:gd name="connsiteX2" fmla="*/ 362443 w 545252"/>
                  <a:gd name="connsiteY2" fmla="*/ 13280 h 2617200"/>
                  <a:gd name="connsiteX3" fmla="*/ 436947 w 545252"/>
                  <a:gd name="connsiteY3" fmla="*/ 212475 h 2617200"/>
                  <a:gd name="connsiteX4" fmla="*/ 449417 w 545252"/>
                  <a:gd name="connsiteY4" fmla="*/ 2291636 h 2617200"/>
                  <a:gd name="connsiteX5" fmla="*/ 541166 w 545252"/>
                  <a:gd name="connsiteY5" fmla="*/ 2519926 h 2617200"/>
                  <a:gd name="connsiteX6" fmla="*/ 147558 w 545252"/>
                  <a:gd name="connsiteY6" fmla="*/ 2561490 h 2617200"/>
                  <a:gd name="connsiteX7" fmla="*/ 56430 w 545252"/>
                  <a:gd name="connsiteY7" fmla="*/ 2275010 h 2617200"/>
                  <a:gd name="connsiteX8" fmla="*/ 91479 w 545252"/>
                  <a:gd name="connsiteY8" fmla="*/ 159122 h 2617200"/>
                  <a:gd name="connsiteX0" fmla="*/ 78593 w 578126"/>
                  <a:gd name="connsiteY0" fmla="*/ 162491 h 2617200"/>
                  <a:gd name="connsiteX1" fmla="*/ 155884 w 578126"/>
                  <a:gd name="connsiteY1" fmla="*/ 58020 h 2617200"/>
                  <a:gd name="connsiteX2" fmla="*/ 395317 w 578126"/>
                  <a:gd name="connsiteY2" fmla="*/ 13280 h 2617200"/>
                  <a:gd name="connsiteX3" fmla="*/ 469821 w 578126"/>
                  <a:gd name="connsiteY3" fmla="*/ 212475 h 2617200"/>
                  <a:gd name="connsiteX4" fmla="*/ 482291 w 578126"/>
                  <a:gd name="connsiteY4" fmla="*/ 2291636 h 2617200"/>
                  <a:gd name="connsiteX5" fmla="*/ 574040 w 578126"/>
                  <a:gd name="connsiteY5" fmla="*/ 2519926 h 2617200"/>
                  <a:gd name="connsiteX6" fmla="*/ 180432 w 578126"/>
                  <a:gd name="connsiteY6" fmla="*/ 2561490 h 2617200"/>
                  <a:gd name="connsiteX7" fmla="*/ 89304 w 578126"/>
                  <a:gd name="connsiteY7" fmla="*/ 2275010 h 2617200"/>
                  <a:gd name="connsiteX8" fmla="*/ 78593 w 578126"/>
                  <a:gd name="connsiteY8" fmla="*/ 162491 h 2617200"/>
                  <a:gd name="connsiteX0" fmla="*/ 78593 w 579891"/>
                  <a:gd name="connsiteY0" fmla="*/ 162491 h 2617200"/>
                  <a:gd name="connsiteX1" fmla="*/ 155884 w 579891"/>
                  <a:gd name="connsiteY1" fmla="*/ 58020 h 2617200"/>
                  <a:gd name="connsiteX2" fmla="*/ 395317 w 579891"/>
                  <a:gd name="connsiteY2" fmla="*/ 13280 h 2617200"/>
                  <a:gd name="connsiteX3" fmla="*/ 469821 w 579891"/>
                  <a:gd name="connsiteY3" fmla="*/ 212475 h 2617200"/>
                  <a:gd name="connsiteX4" fmla="*/ 523854 w 579891"/>
                  <a:gd name="connsiteY4" fmla="*/ 2298745 h 2617200"/>
                  <a:gd name="connsiteX5" fmla="*/ 574040 w 579891"/>
                  <a:gd name="connsiteY5" fmla="*/ 2519926 h 2617200"/>
                  <a:gd name="connsiteX6" fmla="*/ 180432 w 579891"/>
                  <a:gd name="connsiteY6" fmla="*/ 2561490 h 2617200"/>
                  <a:gd name="connsiteX7" fmla="*/ 89304 w 579891"/>
                  <a:gd name="connsiteY7" fmla="*/ 2275010 h 2617200"/>
                  <a:gd name="connsiteX8" fmla="*/ 78593 w 579891"/>
                  <a:gd name="connsiteY8" fmla="*/ 162491 h 2617200"/>
                  <a:gd name="connsiteX0" fmla="*/ 78593 w 581354"/>
                  <a:gd name="connsiteY0" fmla="*/ 162491 h 2617200"/>
                  <a:gd name="connsiteX1" fmla="*/ 155884 w 581354"/>
                  <a:gd name="connsiteY1" fmla="*/ 58020 h 2617200"/>
                  <a:gd name="connsiteX2" fmla="*/ 395317 w 581354"/>
                  <a:gd name="connsiteY2" fmla="*/ 13280 h 2617200"/>
                  <a:gd name="connsiteX3" fmla="*/ 469821 w 581354"/>
                  <a:gd name="connsiteY3" fmla="*/ 212475 h 2617200"/>
                  <a:gd name="connsiteX4" fmla="*/ 523854 w 581354"/>
                  <a:gd name="connsiteY4" fmla="*/ 2298745 h 2617200"/>
                  <a:gd name="connsiteX5" fmla="*/ 574040 w 581354"/>
                  <a:gd name="connsiteY5" fmla="*/ 2519926 h 2617200"/>
                  <a:gd name="connsiteX6" fmla="*/ 180432 w 581354"/>
                  <a:gd name="connsiteY6" fmla="*/ 2561490 h 2617200"/>
                  <a:gd name="connsiteX7" fmla="*/ 89304 w 581354"/>
                  <a:gd name="connsiteY7" fmla="*/ 2275010 h 2617200"/>
                  <a:gd name="connsiteX8" fmla="*/ 78593 w 581354"/>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4819"/>
                  <a:gd name="connsiteY0" fmla="*/ 162491 h 2617200"/>
                  <a:gd name="connsiteX1" fmla="*/ 155884 w 584819"/>
                  <a:gd name="connsiteY1" fmla="*/ 58020 h 2617200"/>
                  <a:gd name="connsiteX2" fmla="*/ 395317 w 584819"/>
                  <a:gd name="connsiteY2" fmla="*/ 13280 h 2617200"/>
                  <a:gd name="connsiteX3" fmla="*/ 469821 w 584819"/>
                  <a:gd name="connsiteY3" fmla="*/ 212475 h 2617200"/>
                  <a:gd name="connsiteX4" fmla="*/ 523854 w 584819"/>
                  <a:gd name="connsiteY4" fmla="*/ 2298745 h 2617200"/>
                  <a:gd name="connsiteX5" fmla="*/ 574040 w 584819"/>
                  <a:gd name="connsiteY5" fmla="*/ 2519926 h 2617200"/>
                  <a:gd name="connsiteX6" fmla="*/ 180432 w 584819"/>
                  <a:gd name="connsiteY6" fmla="*/ 2561490 h 2617200"/>
                  <a:gd name="connsiteX7" fmla="*/ 89304 w 584819"/>
                  <a:gd name="connsiteY7" fmla="*/ 2275010 h 2617200"/>
                  <a:gd name="connsiteX8" fmla="*/ 78593 w 584819"/>
                  <a:gd name="connsiteY8" fmla="*/ 162491 h 2617200"/>
                  <a:gd name="connsiteX0" fmla="*/ 78593 w 586505"/>
                  <a:gd name="connsiteY0" fmla="*/ 162491 h 2617200"/>
                  <a:gd name="connsiteX1" fmla="*/ 155884 w 586505"/>
                  <a:gd name="connsiteY1" fmla="*/ 58020 h 2617200"/>
                  <a:gd name="connsiteX2" fmla="*/ 395317 w 586505"/>
                  <a:gd name="connsiteY2" fmla="*/ 13280 h 2617200"/>
                  <a:gd name="connsiteX3" fmla="*/ 469821 w 586505"/>
                  <a:gd name="connsiteY3" fmla="*/ 212475 h 2617200"/>
                  <a:gd name="connsiteX4" fmla="*/ 532167 w 586505"/>
                  <a:gd name="connsiteY4" fmla="*/ 2248991 h 2617200"/>
                  <a:gd name="connsiteX5" fmla="*/ 574040 w 586505"/>
                  <a:gd name="connsiteY5" fmla="*/ 2519926 h 2617200"/>
                  <a:gd name="connsiteX6" fmla="*/ 180432 w 586505"/>
                  <a:gd name="connsiteY6" fmla="*/ 2561490 h 2617200"/>
                  <a:gd name="connsiteX7" fmla="*/ 89304 w 586505"/>
                  <a:gd name="connsiteY7" fmla="*/ 2275010 h 2617200"/>
                  <a:gd name="connsiteX8" fmla="*/ 78593 w 586505"/>
                  <a:gd name="connsiteY8" fmla="*/ 162491 h 2617200"/>
                  <a:gd name="connsiteX0" fmla="*/ 78593 w 582669"/>
                  <a:gd name="connsiteY0" fmla="*/ 162491 h 2617200"/>
                  <a:gd name="connsiteX1" fmla="*/ 155884 w 582669"/>
                  <a:gd name="connsiteY1" fmla="*/ 58020 h 2617200"/>
                  <a:gd name="connsiteX2" fmla="*/ 395317 w 582669"/>
                  <a:gd name="connsiteY2" fmla="*/ 13280 h 2617200"/>
                  <a:gd name="connsiteX3" fmla="*/ 469821 w 582669"/>
                  <a:gd name="connsiteY3" fmla="*/ 212475 h 2617200"/>
                  <a:gd name="connsiteX4" fmla="*/ 532167 w 582669"/>
                  <a:gd name="connsiteY4" fmla="*/ 2248991 h 2617200"/>
                  <a:gd name="connsiteX5" fmla="*/ 574040 w 582669"/>
                  <a:gd name="connsiteY5" fmla="*/ 2519926 h 2617200"/>
                  <a:gd name="connsiteX6" fmla="*/ 180432 w 582669"/>
                  <a:gd name="connsiteY6" fmla="*/ 2561490 h 2617200"/>
                  <a:gd name="connsiteX7" fmla="*/ 89304 w 582669"/>
                  <a:gd name="connsiteY7" fmla="*/ 2275010 h 2617200"/>
                  <a:gd name="connsiteX8" fmla="*/ 78593 w 582669"/>
                  <a:gd name="connsiteY8" fmla="*/ 162491 h 2617200"/>
                  <a:gd name="connsiteX0" fmla="*/ 78593 w 613061"/>
                  <a:gd name="connsiteY0" fmla="*/ 162491 h 2628246"/>
                  <a:gd name="connsiteX1" fmla="*/ 155884 w 613061"/>
                  <a:gd name="connsiteY1" fmla="*/ 58020 h 2628246"/>
                  <a:gd name="connsiteX2" fmla="*/ 395317 w 613061"/>
                  <a:gd name="connsiteY2" fmla="*/ 13280 h 2628246"/>
                  <a:gd name="connsiteX3" fmla="*/ 469821 w 613061"/>
                  <a:gd name="connsiteY3" fmla="*/ 212475 h 2628246"/>
                  <a:gd name="connsiteX4" fmla="*/ 532167 w 613061"/>
                  <a:gd name="connsiteY4" fmla="*/ 2248991 h 2628246"/>
                  <a:gd name="connsiteX5" fmla="*/ 607291 w 613061"/>
                  <a:gd name="connsiteY5" fmla="*/ 2551911 h 2628246"/>
                  <a:gd name="connsiteX6" fmla="*/ 180432 w 613061"/>
                  <a:gd name="connsiteY6" fmla="*/ 2561490 h 2628246"/>
                  <a:gd name="connsiteX7" fmla="*/ 89304 w 613061"/>
                  <a:gd name="connsiteY7" fmla="*/ 2275010 h 2628246"/>
                  <a:gd name="connsiteX8" fmla="*/ 78593 w 613061"/>
                  <a:gd name="connsiteY8" fmla="*/ 162491 h 2628246"/>
                  <a:gd name="connsiteX0" fmla="*/ 78593 w 582669"/>
                  <a:gd name="connsiteY0" fmla="*/ 162491 h 2642883"/>
                  <a:gd name="connsiteX1" fmla="*/ 155884 w 582669"/>
                  <a:gd name="connsiteY1" fmla="*/ 58020 h 2642883"/>
                  <a:gd name="connsiteX2" fmla="*/ 395317 w 582669"/>
                  <a:gd name="connsiteY2" fmla="*/ 13280 h 2642883"/>
                  <a:gd name="connsiteX3" fmla="*/ 469821 w 582669"/>
                  <a:gd name="connsiteY3" fmla="*/ 212475 h 2642883"/>
                  <a:gd name="connsiteX4" fmla="*/ 532167 w 582669"/>
                  <a:gd name="connsiteY4" fmla="*/ 2248991 h 2642883"/>
                  <a:gd name="connsiteX5" fmla="*/ 574040 w 582669"/>
                  <a:gd name="connsiteY5" fmla="*/ 2583896 h 2642883"/>
                  <a:gd name="connsiteX6" fmla="*/ 180432 w 582669"/>
                  <a:gd name="connsiteY6" fmla="*/ 2561490 h 2642883"/>
                  <a:gd name="connsiteX7" fmla="*/ 89304 w 582669"/>
                  <a:gd name="connsiteY7" fmla="*/ 2275010 h 2642883"/>
                  <a:gd name="connsiteX8" fmla="*/ 78593 w 582669"/>
                  <a:gd name="connsiteY8" fmla="*/ 162491 h 2642883"/>
                  <a:gd name="connsiteX0" fmla="*/ 85140 w 589216"/>
                  <a:gd name="connsiteY0" fmla="*/ 162491 h 2642883"/>
                  <a:gd name="connsiteX1" fmla="*/ 162431 w 589216"/>
                  <a:gd name="connsiteY1" fmla="*/ 58020 h 2642883"/>
                  <a:gd name="connsiteX2" fmla="*/ 401864 w 589216"/>
                  <a:gd name="connsiteY2" fmla="*/ 13280 h 2642883"/>
                  <a:gd name="connsiteX3" fmla="*/ 476368 w 589216"/>
                  <a:gd name="connsiteY3" fmla="*/ 212475 h 2642883"/>
                  <a:gd name="connsiteX4" fmla="*/ 538714 w 589216"/>
                  <a:gd name="connsiteY4" fmla="*/ 2248991 h 2642883"/>
                  <a:gd name="connsiteX5" fmla="*/ 580587 w 589216"/>
                  <a:gd name="connsiteY5" fmla="*/ 2583896 h 2642883"/>
                  <a:gd name="connsiteX6" fmla="*/ 186979 w 589216"/>
                  <a:gd name="connsiteY6" fmla="*/ 2561490 h 2642883"/>
                  <a:gd name="connsiteX7" fmla="*/ 70912 w 589216"/>
                  <a:gd name="connsiteY7" fmla="*/ 2275010 h 2642883"/>
                  <a:gd name="connsiteX8" fmla="*/ 85140 w 589216"/>
                  <a:gd name="connsiteY8" fmla="*/ 162491 h 2642883"/>
                  <a:gd name="connsiteX0" fmla="*/ 97180 w 601256"/>
                  <a:gd name="connsiteY0" fmla="*/ 162491 h 2642883"/>
                  <a:gd name="connsiteX1" fmla="*/ 174471 w 601256"/>
                  <a:gd name="connsiteY1" fmla="*/ 58020 h 2642883"/>
                  <a:gd name="connsiteX2" fmla="*/ 413904 w 601256"/>
                  <a:gd name="connsiteY2" fmla="*/ 13280 h 2642883"/>
                  <a:gd name="connsiteX3" fmla="*/ 488408 w 601256"/>
                  <a:gd name="connsiteY3" fmla="*/ 212475 h 2642883"/>
                  <a:gd name="connsiteX4" fmla="*/ 550754 w 601256"/>
                  <a:gd name="connsiteY4" fmla="*/ 2248991 h 2642883"/>
                  <a:gd name="connsiteX5" fmla="*/ 592627 w 601256"/>
                  <a:gd name="connsiteY5" fmla="*/ 2583896 h 2642883"/>
                  <a:gd name="connsiteX6" fmla="*/ 199019 w 601256"/>
                  <a:gd name="connsiteY6" fmla="*/ 2561490 h 2642883"/>
                  <a:gd name="connsiteX7" fmla="*/ 82952 w 601256"/>
                  <a:gd name="connsiteY7" fmla="*/ 2275010 h 2642883"/>
                  <a:gd name="connsiteX8" fmla="*/ 97180 w 601256"/>
                  <a:gd name="connsiteY8" fmla="*/ 162491 h 2642883"/>
                  <a:gd name="connsiteX0" fmla="*/ 108584 w 612660"/>
                  <a:gd name="connsiteY0" fmla="*/ 162491 h 2642883"/>
                  <a:gd name="connsiteX1" fmla="*/ 185875 w 612660"/>
                  <a:gd name="connsiteY1" fmla="*/ 58020 h 2642883"/>
                  <a:gd name="connsiteX2" fmla="*/ 425308 w 612660"/>
                  <a:gd name="connsiteY2" fmla="*/ 13280 h 2642883"/>
                  <a:gd name="connsiteX3" fmla="*/ 499812 w 612660"/>
                  <a:gd name="connsiteY3" fmla="*/ 212475 h 2642883"/>
                  <a:gd name="connsiteX4" fmla="*/ 562158 w 612660"/>
                  <a:gd name="connsiteY4" fmla="*/ 2248991 h 2642883"/>
                  <a:gd name="connsiteX5" fmla="*/ 604031 w 612660"/>
                  <a:gd name="connsiteY5" fmla="*/ 2583896 h 2642883"/>
                  <a:gd name="connsiteX6" fmla="*/ 210423 w 612660"/>
                  <a:gd name="connsiteY6" fmla="*/ 2561490 h 2642883"/>
                  <a:gd name="connsiteX7" fmla="*/ 94356 w 612660"/>
                  <a:gd name="connsiteY7" fmla="*/ 2275010 h 2642883"/>
                  <a:gd name="connsiteX8" fmla="*/ 108584 w 612660"/>
                  <a:gd name="connsiteY8" fmla="*/ 162491 h 2642883"/>
                  <a:gd name="connsiteX0" fmla="*/ 108584 w 612660"/>
                  <a:gd name="connsiteY0" fmla="*/ 190932 h 2671324"/>
                  <a:gd name="connsiteX1" fmla="*/ 185875 w 612660"/>
                  <a:gd name="connsiteY1" fmla="*/ 86461 h 2671324"/>
                  <a:gd name="connsiteX2" fmla="*/ 458559 w 612660"/>
                  <a:gd name="connsiteY2" fmla="*/ 9735 h 2671324"/>
                  <a:gd name="connsiteX3" fmla="*/ 499812 w 612660"/>
                  <a:gd name="connsiteY3" fmla="*/ 240916 h 2671324"/>
                  <a:gd name="connsiteX4" fmla="*/ 562158 w 612660"/>
                  <a:gd name="connsiteY4" fmla="*/ 2277432 h 2671324"/>
                  <a:gd name="connsiteX5" fmla="*/ 604031 w 612660"/>
                  <a:gd name="connsiteY5" fmla="*/ 2612337 h 2671324"/>
                  <a:gd name="connsiteX6" fmla="*/ 210423 w 612660"/>
                  <a:gd name="connsiteY6" fmla="*/ 2589931 h 2671324"/>
                  <a:gd name="connsiteX7" fmla="*/ 94356 w 612660"/>
                  <a:gd name="connsiteY7" fmla="*/ 2303451 h 2671324"/>
                  <a:gd name="connsiteX8" fmla="*/ 108584 w 612660"/>
                  <a:gd name="connsiteY8" fmla="*/ 190932 h 2671324"/>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01288 h 2681680"/>
                  <a:gd name="connsiteX1" fmla="*/ 185875 w 612660"/>
                  <a:gd name="connsiteY1" fmla="*/ 96817 h 2681680"/>
                  <a:gd name="connsiteX2" fmla="*/ 458559 w 612660"/>
                  <a:gd name="connsiteY2" fmla="*/ 20091 h 2681680"/>
                  <a:gd name="connsiteX3" fmla="*/ 499812 w 612660"/>
                  <a:gd name="connsiteY3" fmla="*/ 251272 h 2681680"/>
                  <a:gd name="connsiteX4" fmla="*/ 562158 w 612660"/>
                  <a:gd name="connsiteY4" fmla="*/ 2287788 h 2681680"/>
                  <a:gd name="connsiteX5" fmla="*/ 604031 w 612660"/>
                  <a:gd name="connsiteY5" fmla="*/ 2622693 h 2681680"/>
                  <a:gd name="connsiteX6" fmla="*/ 210423 w 612660"/>
                  <a:gd name="connsiteY6" fmla="*/ 2600287 h 2681680"/>
                  <a:gd name="connsiteX7" fmla="*/ 94356 w 612660"/>
                  <a:gd name="connsiteY7" fmla="*/ 2313807 h 2681680"/>
                  <a:gd name="connsiteX8" fmla="*/ 108584 w 612660"/>
                  <a:gd name="connsiteY8" fmla="*/ 201288 h 2681680"/>
                  <a:gd name="connsiteX0" fmla="*/ 108584 w 612660"/>
                  <a:gd name="connsiteY0" fmla="*/ 213767 h 2694159"/>
                  <a:gd name="connsiteX1" fmla="*/ 173406 w 612660"/>
                  <a:gd name="connsiteY1" fmla="*/ 73758 h 2694159"/>
                  <a:gd name="connsiteX2" fmla="*/ 458559 w 612660"/>
                  <a:gd name="connsiteY2" fmla="*/ 32570 h 2694159"/>
                  <a:gd name="connsiteX3" fmla="*/ 499812 w 612660"/>
                  <a:gd name="connsiteY3" fmla="*/ 263751 h 2694159"/>
                  <a:gd name="connsiteX4" fmla="*/ 562158 w 612660"/>
                  <a:gd name="connsiteY4" fmla="*/ 2300267 h 2694159"/>
                  <a:gd name="connsiteX5" fmla="*/ 604031 w 612660"/>
                  <a:gd name="connsiteY5" fmla="*/ 2635172 h 2694159"/>
                  <a:gd name="connsiteX6" fmla="*/ 210423 w 612660"/>
                  <a:gd name="connsiteY6" fmla="*/ 2612766 h 2694159"/>
                  <a:gd name="connsiteX7" fmla="*/ 94356 w 612660"/>
                  <a:gd name="connsiteY7" fmla="*/ 2326286 h 2694159"/>
                  <a:gd name="connsiteX8" fmla="*/ 108584 w 612660"/>
                  <a:gd name="connsiteY8" fmla="*/ 213767 h 2694159"/>
                  <a:gd name="connsiteX0" fmla="*/ 108584 w 612660"/>
                  <a:gd name="connsiteY0" fmla="*/ 206821 h 2687213"/>
                  <a:gd name="connsiteX1" fmla="*/ 173406 w 612660"/>
                  <a:gd name="connsiteY1" fmla="*/ 66812 h 2687213"/>
                  <a:gd name="connsiteX2" fmla="*/ 458559 w 612660"/>
                  <a:gd name="connsiteY2" fmla="*/ 25624 h 2687213"/>
                  <a:gd name="connsiteX3" fmla="*/ 499812 w 612660"/>
                  <a:gd name="connsiteY3" fmla="*/ 256805 h 2687213"/>
                  <a:gd name="connsiteX4" fmla="*/ 562158 w 612660"/>
                  <a:gd name="connsiteY4" fmla="*/ 2293321 h 2687213"/>
                  <a:gd name="connsiteX5" fmla="*/ 604031 w 612660"/>
                  <a:gd name="connsiteY5" fmla="*/ 2628226 h 2687213"/>
                  <a:gd name="connsiteX6" fmla="*/ 210423 w 612660"/>
                  <a:gd name="connsiteY6" fmla="*/ 2605820 h 2687213"/>
                  <a:gd name="connsiteX7" fmla="*/ 94356 w 612660"/>
                  <a:gd name="connsiteY7" fmla="*/ 2319340 h 2687213"/>
                  <a:gd name="connsiteX8" fmla="*/ 108584 w 612660"/>
                  <a:gd name="connsiteY8" fmla="*/ 206821 h 2687213"/>
                  <a:gd name="connsiteX0" fmla="*/ 108584 w 612660"/>
                  <a:gd name="connsiteY0" fmla="*/ 219961 h 2700353"/>
                  <a:gd name="connsiteX1" fmla="*/ 181719 w 612660"/>
                  <a:gd name="connsiteY1" fmla="*/ 51521 h 2700353"/>
                  <a:gd name="connsiteX2" fmla="*/ 458559 w 612660"/>
                  <a:gd name="connsiteY2" fmla="*/ 38764 h 2700353"/>
                  <a:gd name="connsiteX3" fmla="*/ 499812 w 612660"/>
                  <a:gd name="connsiteY3" fmla="*/ 269945 h 2700353"/>
                  <a:gd name="connsiteX4" fmla="*/ 562158 w 612660"/>
                  <a:gd name="connsiteY4" fmla="*/ 2306461 h 2700353"/>
                  <a:gd name="connsiteX5" fmla="*/ 604031 w 612660"/>
                  <a:gd name="connsiteY5" fmla="*/ 2641366 h 2700353"/>
                  <a:gd name="connsiteX6" fmla="*/ 210423 w 612660"/>
                  <a:gd name="connsiteY6" fmla="*/ 2618960 h 2700353"/>
                  <a:gd name="connsiteX7" fmla="*/ 94356 w 612660"/>
                  <a:gd name="connsiteY7" fmla="*/ 2332480 h 2700353"/>
                  <a:gd name="connsiteX8" fmla="*/ 108584 w 612660"/>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481226 w 594074"/>
                  <a:gd name="connsiteY3" fmla="*/ 269945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94074"/>
                  <a:gd name="connsiteY0" fmla="*/ 219961 h 2700353"/>
                  <a:gd name="connsiteX1" fmla="*/ 163133 w 594074"/>
                  <a:gd name="connsiteY1" fmla="*/ 51521 h 2700353"/>
                  <a:gd name="connsiteX2" fmla="*/ 439973 w 594074"/>
                  <a:gd name="connsiteY2" fmla="*/ 38764 h 2700353"/>
                  <a:gd name="connsiteX3" fmla="*/ 340549 w 594074"/>
                  <a:gd name="connsiteY3" fmla="*/ 320064 h 2700353"/>
                  <a:gd name="connsiteX4" fmla="*/ 543572 w 594074"/>
                  <a:gd name="connsiteY4" fmla="*/ 2306461 h 2700353"/>
                  <a:gd name="connsiteX5" fmla="*/ 585445 w 594074"/>
                  <a:gd name="connsiteY5" fmla="*/ 2641366 h 2700353"/>
                  <a:gd name="connsiteX6" fmla="*/ 191837 w 594074"/>
                  <a:gd name="connsiteY6" fmla="*/ 2618960 h 2700353"/>
                  <a:gd name="connsiteX7" fmla="*/ 75770 w 594074"/>
                  <a:gd name="connsiteY7" fmla="*/ 2332480 h 2700353"/>
                  <a:gd name="connsiteX8" fmla="*/ 89998 w 594074"/>
                  <a:gd name="connsiteY8" fmla="*/ 219961 h 2700353"/>
                  <a:gd name="connsiteX0" fmla="*/ 89998 w 587917"/>
                  <a:gd name="connsiteY0" fmla="*/ 219961 h 2700353"/>
                  <a:gd name="connsiteX1" fmla="*/ 163133 w 587917"/>
                  <a:gd name="connsiteY1" fmla="*/ 51521 h 2700353"/>
                  <a:gd name="connsiteX2" fmla="*/ 439973 w 587917"/>
                  <a:gd name="connsiteY2" fmla="*/ 38764 h 2700353"/>
                  <a:gd name="connsiteX3" fmla="*/ 340549 w 587917"/>
                  <a:gd name="connsiteY3" fmla="*/ 320064 h 2700353"/>
                  <a:gd name="connsiteX4" fmla="*/ 379449 w 587917"/>
                  <a:gd name="connsiteY4" fmla="*/ 2296438 h 2700353"/>
                  <a:gd name="connsiteX5" fmla="*/ 585445 w 587917"/>
                  <a:gd name="connsiteY5" fmla="*/ 2641366 h 2700353"/>
                  <a:gd name="connsiteX6" fmla="*/ 191837 w 587917"/>
                  <a:gd name="connsiteY6" fmla="*/ 2618960 h 2700353"/>
                  <a:gd name="connsiteX7" fmla="*/ 75770 w 587917"/>
                  <a:gd name="connsiteY7" fmla="*/ 2332480 h 2700353"/>
                  <a:gd name="connsiteX8" fmla="*/ 89998 w 587917"/>
                  <a:gd name="connsiteY8" fmla="*/ 219961 h 2700353"/>
                  <a:gd name="connsiteX0" fmla="*/ 89998 w 587592"/>
                  <a:gd name="connsiteY0" fmla="*/ 219961 h 2700353"/>
                  <a:gd name="connsiteX1" fmla="*/ 163133 w 587592"/>
                  <a:gd name="connsiteY1" fmla="*/ 51521 h 2700353"/>
                  <a:gd name="connsiteX2" fmla="*/ 439973 w 587592"/>
                  <a:gd name="connsiteY2" fmla="*/ 38764 h 2700353"/>
                  <a:gd name="connsiteX3" fmla="*/ 340549 w 587592"/>
                  <a:gd name="connsiteY3" fmla="*/ 320064 h 2700353"/>
                  <a:gd name="connsiteX4" fmla="*/ 379449 w 587592"/>
                  <a:gd name="connsiteY4" fmla="*/ 2296438 h 2700353"/>
                  <a:gd name="connsiteX5" fmla="*/ 585445 w 587592"/>
                  <a:gd name="connsiteY5" fmla="*/ 2641366 h 2700353"/>
                  <a:gd name="connsiteX6" fmla="*/ 191837 w 587592"/>
                  <a:gd name="connsiteY6" fmla="*/ 2618960 h 2700353"/>
                  <a:gd name="connsiteX7" fmla="*/ 75770 w 587592"/>
                  <a:gd name="connsiteY7" fmla="*/ 2332480 h 2700353"/>
                  <a:gd name="connsiteX8" fmla="*/ 89998 w 587592"/>
                  <a:gd name="connsiteY8" fmla="*/ 219961 h 2700353"/>
                  <a:gd name="connsiteX0" fmla="*/ 89998 w 575970"/>
                  <a:gd name="connsiteY0" fmla="*/ 219961 h 2717814"/>
                  <a:gd name="connsiteX1" fmla="*/ 163133 w 575970"/>
                  <a:gd name="connsiteY1" fmla="*/ 51521 h 2717814"/>
                  <a:gd name="connsiteX2" fmla="*/ 439973 w 575970"/>
                  <a:gd name="connsiteY2" fmla="*/ 38764 h 2717814"/>
                  <a:gd name="connsiteX3" fmla="*/ 340549 w 575970"/>
                  <a:gd name="connsiteY3" fmla="*/ 320064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970"/>
                  <a:gd name="connsiteY0" fmla="*/ 219961 h 2717814"/>
                  <a:gd name="connsiteX1" fmla="*/ 163133 w 575970"/>
                  <a:gd name="connsiteY1" fmla="*/ 51521 h 2717814"/>
                  <a:gd name="connsiteX2" fmla="*/ 439973 w 575970"/>
                  <a:gd name="connsiteY2" fmla="*/ 38764 h 2717814"/>
                  <a:gd name="connsiteX3" fmla="*/ 328826 w 575970"/>
                  <a:gd name="connsiteY3" fmla="*/ 330087 h 2717814"/>
                  <a:gd name="connsiteX4" fmla="*/ 379449 w 575970"/>
                  <a:gd name="connsiteY4" fmla="*/ 2296438 h 2717814"/>
                  <a:gd name="connsiteX5" fmla="*/ 573722 w 575970"/>
                  <a:gd name="connsiteY5" fmla="*/ 2671437 h 2717814"/>
                  <a:gd name="connsiteX6" fmla="*/ 191837 w 575970"/>
                  <a:gd name="connsiteY6" fmla="*/ 2618960 h 2717814"/>
                  <a:gd name="connsiteX7" fmla="*/ 75770 w 575970"/>
                  <a:gd name="connsiteY7" fmla="*/ 2332480 h 2717814"/>
                  <a:gd name="connsiteX8" fmla="*/ 89998 w 575970"/>
                  <a:gd name="connsiteY8" fmla="*/ 219961 h 2717814"/>
                  <a:gd name="connsiteX0" fmla="*/ 89998 w 575476"/>
                  <a:gd name="connsiteY0" fmla="*/ 219961 h 2717814"/>
                  <a:gd name="connsiteX1" fmla="*/ 163133 w 575476"/>
                  <a:gd name="connsiteY1" fmla="*/ 51521 h 2717814"/>
                  <a:gd name="connsiteX2" fmla="*/ 439973 w 575476"/>
                  <a:gd name="connsiteY2" fmla="*/ 38764 h 2717814"/>
                  <a:gd name="connsiteX3" fmla="*/ 328826 w 575476"/>
                  <a:gd name="connsiteY3" fmla="*/ 330087 h 2717814"/>
                  <a:gd name="connsiteX4" fmla="*/ 309110 w 575476"/>
                  <a:gd name="connsiteY4" fmla="*/ 2316485 h 2717814"/>
                  <a:gd name="connsiteX5" fmla="*/ 573722 w 575476"/>
                  <a:gd name="connsiteY5" fmla="*/ 2671437 h 2717814"/>
                  <a:gd name="connsiteX6" fmla="*/ 191837 w 575476"/>
                  <a:gd name="connsiteY6" fmla="*/ 2618960 h 2717814"/>
                  <a:gd name="connsiteX7" fmla="*/ 75770 w 575476"/>
                  <a:gd name="connsiteY7" fmla="*/ 2332480 h 2717814"/>
                  <a:gd name="connsiteX8" fmla="*/ 89998 w 575476"/>
                  <a:gd name="connsiteY8" fmla="*/ 219961 h 2717814"/>
                  <a:gd name="connsiteX0" fmla="*/ 89998 w 575476"/>
                  <a:gd name="connsiteY0" fmla="*/ 219961 h 2730425"/>
                  <a:gd name="connsiteX1" fmla="*/ 163133 w 575476"/>
                  <a:gd name="connsiteY1" fmla="*/ 51521 h 2730425"/>
                  <a:gd name="connsiteX2" fmla="*/ 439973 w 575476"/>
                  <a:gd name="connsiteY2" fmla="*/ 38764 h 2730425"/>
                  <a:gd name="connsiteX3" fmla="*/ 328826 w 575476"/>
                  <a:gd name="connsiteY3" fmla="*/ 330087 h 2730425"/>
                  <a:gd name="connsiteX4" fmla="*/ 309110 w 575476"/>
                  <a:gd name="connsiteY4" fmla="*/ 2316485 h 2730425"/>
                  <a:gd name="connsiteX5" fmla="*/ 573722 w 575476"/>
                  <a:gd name="connsiteY5" fmla="*/ 2671437 h 2730425"/>
                  <a:gd name="connsiteX6" fmla="*/ 191837 w 575476"/>
                  <a:gd name="connsiteY6" fmla="*/ 2649032 h 2730425"/>
                  <a:gd name="connsiteX7" fmla="*/ 75770 w 575476"/>
                  <a:gd name="connsiteY7" fmla="*/ 2332480 h 2730425"/>
                  <a:gd name="connsiteX8" fmla="*/ 89998 w 575476"/>
                  <a:gd name="connsiteY8" fmla="*/ 219961 h 2730425"/>
                  <a:gd name="connsiteX0" fmla="*/ 89998 w 575476"/>
                  <a:gd name="connsiteY0" fmla="*/ 230205 h 2740669"/>
                  <a:gd name="connsiteX1" fmla="*/ 163133 w 575476"/>
                  <a:gd name="connsiteY1" fmla="*/ 61765 h 2740669"/>
                  <a:gd name="connsiteX2" fmla="*/ 510312 w 575476"/>
                  <a:gd name="connsiteY2" fmla="*/ 28961 h 2740669"/>
                  <a:gd name="connsiteX3" fmla="*/ 328826 w 575476"/>
                  <a:gd name="connsiteY3" fmla="*/ 340331 h 2740669"/>
                  <a:gd name="connsiteX4" fmla="*/ 309110 w 575476"/>
                  <a:gd name="connsiteY4" fmla="*/ 2326729 h 2740669"/>
                  <a:gd name="connsiteX5" fmla="*/ 573722 w 575476"/>
                  <a:gd name="connsiteY5" fmla="*/ 2681681 h 2740669"/>
                  <a:gd name="connsiteX6" fmla="*/ 191837 w 575476"/>
                  <a:gd name="connsiteY6" fmla="*/ 2659276 h 2740669"/>
                  <a:gd name="connsiteX7" fmla="*/ 75770 w 575476"/>
                  <a:gd name="connsiteY7" fmla="*/ 2342724 h 2740669"/>
                  <a:gd name="connsiteX8" fmla="*/ 89998 w 575476"/>
                  <a:gd name="connsiteY8" fmla="*/ 230205 h 2740669"/>
                  <a:gd name="connsiteX0" fmla="*/ 89998 w 575476"/>
                  <a:gd name="connsiteY0" fmla="*/ 247113 h 2757577"/>
                  <a:gd name="connsiteX1" fmla="*/ 163133 w 575476"/>
                  <a:gd name="connsiteY1" fmla="*/ 78673 h 2757577"/>
                  <a:gd name="connsiteX2" fmla="*/ 510312 w 575476"/>
                  <a:gd name="connsiteY2" fmla="*/ 45869 h 2757577"/>
                  <a:gd name="connsiteX3" fmla="*/ 328826 w 575476"/>
                  <a:gd name="connsiteY3" fmla="*/ 357239 h 2757577"/>
                  <a:gd name="connsiteX4" fmla="*/ 309110 w 575476"/>
                  <a:gd name="connsiteY4" fmla="*/ 2343637 h 2757577"/>
                  <a:gd name="connsiteX5" fmla="*/ 573722 w 575476"/>
                  <a:gd name="connsiteY5" fmla="*/ 2698589 h 2757577"/>
                  <a:gd name="connsiteX6" fmla="*/ 191837 w 575476"/>
                  <a:gd name="connsiteY6" fmla="*/ 2676184 h 2757577"/>
                  <a:gd name="connsiteX7" fmla="*/ 75770 w 575476"/>
                  <a:gd name="connsiteY7" fmla="*/ 2359632 h 2757577"/>
                  <a:gd name="connsiteX8" fmla="*/ 89998 w 575476"/>
                  <a:gd name="connsiteY8" fmla="*/ 247113 h 2757577"/>
                  <a:gd name="connsiteX0" fmla="*/ 89998 w 575476"/>
                  <a:gd name="connsiteY0" fmla="*/ 273324 h 2783788"/>
                  <a:gd name="connsiteX1" fmla="*/ 163133 w 575476"/>
                  <a:gd name="connsiteY1" fmla="*/ 104884 h 2783788"/>
                  <a:gd name="connsiteX2" fmla="*/ 510312 w 575476"/>
                  <a:gd name="connsiteY2" fmla="*/ 72080 h 2783788"/>
                  <a:gd name="connsiteX3" fmla="*/ 328826 w 575476"/>
                  <a:gd name="connsiteY3" fmla="*/ 383450 h 2783788"/>
                  <a:gd name="connsiteX4" fmla="*/ 309110 w 575476"/>
                  <a:gd name="connsiteY4" fmla="*/ 2369848 h 2783788"/>
                  <a:gd name="connsiteX5" fmla="*/ 573722 w 575476"/>
                  <a:gd name="connsiteY5" fmla="*/ 2724800 h 2783788"/>
                  <a:gd name="connsiteX6" fmla="*/ 191837 w 575476"/>
                  <a:gd name="connsiteY6" fmla="*/ 2702395 h 2783788"/>
                  <a:gd name="connsiteX7" fmla="*/ 75770 w 575476"/>
                  <a:gd name="connsiteY7" fmla="*/ 2385843 h 2783788"/>
                  <a:gd name="connsiteX8" fmla="*/ 89998 w 575476"/>
                  <a:gd name="connsiteY8" fmla="*/ 273324 h 2783788"/>
                  <a:gd name="connsiteX0" fmla="*/ 82448 w 585511"/>
                  <a:gd name="connsiteY0" fmla="*/ 280841 h 2783788"/>
                  <a:gd name="connsiteX1" fmla="*/ 173168 w 585511"/>
                  <a:gd name="connsiteY1" fmla="*/ 104884 h 2783788"/>
                  <a:gd name="connsiteX2" fmla="*/ 520347 w 585511"/>
                  <a:gd name="connsiteY2" fmla="*/ 72080 h 2783788"/>
                  <a:gd name="connsiteX3" fmla="*/ 338861 w 585511"/>
                  <a:gd name="connsiteY3" fmla="*/ 383450 h 2783788"/>
                  <a:gd name="connsiteX4" fmla="*/ 319145 w 585511"/>
                  <a:gd name="connsiteY4" fmla="*/ 2369848 h 2783788"/>
                  <a:gd name="connsiteX5" fmla="*/ 583757 w 585511"/>
                  <a:gd name="connsiteY5" fmla="*/ 2724800 h 2783788"/>
                  <a:gd name="connsiteX6" fmla="*/ 201872 w 585511"/>
                  <a:gd name="connsiteY6" fmla="*/ 2702395 h 2783788"/>
                  <a:gd name="connsiteX7" fmla="*/ 85805 w 585511"/>
                  <a:gd name="connsiteY7" fmla="*/ 2385843 h 2783788"/>
                  <a:gd name="connsiteX8" fmla="*/ 82448 w 585511"/>
                  <a:gd name="connsiteY8" fmla="*/ 280841 h 278378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511"/>
                  <a:gd name="connsiteY0" fmla="*/ 290091 h 2793038"/>
                  <a:gd name="connsiteX1" fmla="*/ 177564 w 585511"/>
                  <a:gd name="connsiteY1" fmla="*/ 87822 h 2793038"/>
                  <a:gd name="connsiteX2" fmla="*/ 520347 w 585511"/>
                  <a:gd name="connsiteY2" fmla="*/ 81330 h 2793038"/>
                  <a:gd name="connsiteX3" fmla="*/ 338861 w 585511"/>
                  <a:gd name="connsiteY3" fmla="*/ 392700 h 2793038"/>
                  <a:gd name="connsiteX4" fmla="*/ 319145 w 585511"/>
                  <a:gd name="connsiteY4" fmla="*/ 2379098 h 2793038"/>
                  <a:gd name="connsiteX5" fmla="*/ 583757 w 585511"/>
                  <a:gd name="connsiteY5" fmla="*/ 2734050 h 2793038"/>
                  <a:gd name="connsiteX6" fmla="*/ 201872 w 585511"/>
                  <a:gd name="connsiteY6" fmla="*/ 2711645 h 2793038"/>
                  <a:gd name="connsiteX7" fmla="*/ 85805 w 585511"/>
                  <a:gd name="connsiteY7" fmla="*/ 2395093 h 2793038"/>
                  <a:gd name="connsiteX8" fmla="*/ 82448 w 585511"/>
                  <a:gd name="connsiteY8" fmla="*/ 290091 h 2793038"/>
                  <a:gd name="connsiteX0" fmla="*/ 82448 w 585955"/>
                  <a:gd name="connsiteY0" fmla="*/ 290091 h 2793038"/>
                  <a:gd name="connsiteX1" fmla="*/ 177564 w 585955"/>
                  <a:gd name="connsiteY1" fmla="*/ 87822 h 2793038"/>
                  <a:gd name="connsiteX2" fmla="*/ 520347 w 585955"/>
                  <a:gd name="connsiteY2" fmla="*/ 81330 h 2793038"/>
                  <a:gd name="connsiteX3" fmla="*/ 338861 w 585955"/>
                  <a:gd name="connsiteY3" fmla="*/ 392700 h 2793038"/>
                  <a:gd name="connsiteX4" fmla="*/ 319145 w 585955"/>
                  <a:gd name="connsiteY4" fmla="*/ 2379098 h 2793038"/>
                  <a:gd name="connsiteX5" fmla="*/ 583757 w 585955"/>
                  <a:gd name="connsiteY5" fmla="*/ 2734050 h 2793038"/>
                  <a:gd name="connsiteX6" fmla="*/ 201872 w 585955"/>
                  <a:gd name="connsiteY6" fmla="*/ 2711645 h 2793038"/>
                  <a:gd name="connsiteX7" fmla="*/ 85805 w 585955"/>
                  <a:gd name="connsiteY7" fmla="*/ 2395093 h 2793038"/>
                  <a:gd name="connsiteX8" fmla="*/ 82448 w 585955"/>
                  <a:gd name="connsiteY8" fmla="*/ 290091 h 2793038"/>
                  <a:gd name="connsiteX0" fmla="*/ 82448 w 585955"/>
                  <a:gd name="connsiteY0" fmla="*/ 290091 h 2810498"/>
                  <a:gd name="connsiteX1" fmla="*/ 177564 w 585955"/>
                  <a:gd name="connsiteY1" fmla="*/ 87822 h 2810498"/>
                  <a:gd name="connsiteX2" fmla="*/ 520347 w 585955"/>
                  <a:gd name="connsiteY2" fmla="*/ 81330 h 2810498"/>
                  <a:gd name="connsiteX3" fmla="*/ 338861 w 585955"/>
                  <a:gd name="connsiteY3" fmla="*/ 392700 h 2810498"/>
                  <a:gd name="connsiteX4" fmla="*/ 319145 w 585955"/>
                  <a:gd name="connsiteY4" fmla="*/ 2379098 h 2810498"/>
                  <a:gd name="connsiteX5" fmla="*/ 583757 w 585955"/>
                  <a:gd name="connsiteY5" fmla="*/ 2764121 h 2810498"/>
                  <a:gd name="connsiteX6" fmla="*/ 201872 w 585955"/>
                  <a:gd name="connsiteY6" fmla="*/ 2711645 h 2810498"/>
                  <a:gd name="connsiteX7" fmla="*/ 85805 w 585955"/>
                  <a:gd name="connsiteY7" fmla="*/ 2395093 h 2810498"/>
                  <a:gd name="connsiteX8" fmla="*/ 82448 w 585955"/>
                  <a:gd name="connsiteY8" fmla="*/ 290091 h 2810498"/>
                  <a:gd name="connsiteX0" fmla="*/ 82448 w 585955"/>
                  <a:gd name="connsiteY0" fmla="*/ 290091 h 2816986"/>
                  <a:gd name="connsiteX1" fmla="*/ 177564 w 585955"/>
                  <a:gd name="connsiteY1" fmla="*/ 87822 h 2816986"/>
                  <a:gd name="connsiteX2" fmla="*/ 520347 w 585955"/>
                  <a:gd name="connsiteY2" fmla="*/ 81330 h 2816986"/>
                  <a:gd name="connsiteX3" fmla="*/ 338861 w 585955"/>
                  <a:gd name="connsiteY3" fmla="*/ 392700 h 2816986"/>
                  <a:gd name="connsiteX4" fmla="*/ 319145 w 585955"/>
                  <a:gd name="connsiteY4" fmla="*/ 2379098 h 2816986"/>
                  <a:gd name="connsiteX5" fmla="*/ 583757 w 585955"/>
                  <a:gd name="connsiteY5" fmla="*/ 2764121 h 2816986"/>
                  <a:gd name="connsiteX6" fmla="*/ 201872 w 585955"/>
                  <a:gd name="connsiteY6" fmla="*/ 2711645 h 2816986"/>
                  <a:gd name="connsiteX7" fmla="*/ 85805 w 585955"/>
                  <a:gd name="connsiteY7" fmla="*/ 2395093 h 2816986"/>
                  <a:gd name="connsiteX8" fmla="*/ 82448 w 585955"/>
                  <a:gd name="connsiteY8" fmla="*/ 290091 h 2816986"/>
                  <a:gd name="connsiteX0" fmla="*/ 82448 w 525100"/>
                  <a:gd name="connsiteY0" fmla="*/ 290091 h 2803134"/>
                  <a:gd name="connsiteX1" fmla="*/ 177564 w 525100"/>
                  <a:gd name="connsiteY1" fmla="*/ 87822 h 2803134"/>
                  <a:gd name="connsiteX2" fmla="*/ 520347 w 525100"/>
                  <a:gd name="connsiteY2" fmla="*/ 81330 h 2803134"/>
                  <a:gd name="connsiteX3" fmla="*/ 338861 w 525100"/>
                  <a:gd name="connsiteY3" fmla="*/ 392700 h 2803134"/>
                  <a:gd name="connsiteX4" fmla="*/ 319145 w 525100"/>
                  <a:gd name="connsiteY4" fmla="*/ 2379098 h 2803134"/>
                  <a:gd name="connsiteX5" fmla="*/ 522211 w 525100"/>
                  <a:gd name="connsiteY5" fmla="*/ 2741568 h 2803134"/>
                  <a:gd name="connsiteX6" fmla="*/ 201872 w 525100"/>
                  <a:gd name="connsiteY6" fmla="*/ 2711645 h 2803134"/>
                  <a:gd name="connsiteX7" fmla="*/ 85805 w 525100"/>
                  <a:gd name="connsiteY7" fmla="*/ 2395093 h 2803134"/>
                  <a:gd name="connsiteX8" fmla="*/ 82448 w 525100"/>
                  <a:gd name="connsiteY8" fmla="*/ 290091 h 2803134"/>
                  <a:gd name="connsiteX0" fmla="*/ 82448 w 533768"/>
                  <a:gd name="connsiteY0" fmla="*/ 290091 h 2832485"/>
                  <a:gd name="connsiteX1" fmla="*/ 177564 w 533768"/>
                  <a:gd name="connsiteY1" fmla="*/ 87822 h 2832485"/>
                  <a:gd name="connsiteX2" fmla="*/ 520347 w 533768"/>
                  <a:gd name="connsiteY2" fmla="*/ 81330 h 2832485"/>
                  <a:gd name="connsiteX3" fmla="*/ 338861 w 533768"/>
                  <a:gd name="connsiteY3" fmla="*/ 392700 h 2832485"/>
                  <a:gd name="connsiteX4" fmla="*/ 319145 w 533768"/>
                  <a:gd name="connsiteY4" fmla="*/ 2379098 h 2832485"/>
                  <a:gd name="connsiteX5" fmla="*/ 531003 w 533768"/>
                  <a:gd name="connsiteY5" fmla="*/ 2786675 h 2832485"/>
                  <a:gd name="connsiteX6" fmla="*/ 201872 w 533768"/>
                  <a:gd name="connsiteY6" fmla="*/ 2711645 h 2832485"/>
                  <a:gd name="connsiteX7" fmla="*/ 85805 w 533768"/>
                  <a:gd name="connsiteY7" fmla="*/ 2395093 h 2832485"/>
                  <a:gd name="connsiteX8" fmla="*/ 82448 w 533768"/>
                  <a:gd name="connsiteY8" fmla="*/ 290091 h 2832485"/>
                  <a:gd name="connsiteX0" fmla="*/ 82448 w 542447"/>
                  <a:gd name="connsiteY0" fmla="*/ 290091 h 2809840"/>
                  <a:gd name="connsiteX1" fmla="*/ 177564 w 542447"/>
                  <a:gd name="connsiteY1" fmla="*/ 87822 h 2809840"/>
                  <a:gd name="connsiteX2" fmla="*/ 520347 w 542447"/>
                  <a:gd name="connsiteY2" fmla="*/ 81330 h 2809840"/>
                  <a:gd name="connsiteX3" fmla="*/ 338861 w 542447"/>
                  <a:gd name="connsiteY3" fmla="*/ 392700 h 2809840"/>
                  <a:gd name="connsiteX4" fmla="*/ 319145 w 542447"/>
                  <a:gd name="connsiteY4" fmla="*/ 2379098 h 2809840"/>
                  <a:gd name="connsiteX5" fmla="*/ 539796 w 542447"/>
                  <a:gd name="connsiteY5" fmla="*/ 2752846 h 2809840"/>
                  <a:gd name="connsiteX6" fmla="*/ 201872 w 542447"/>
                  <a:gd name="connsiteY6" fmla="*/ 2711645 h 2809840"/>
                  <a:gd name="connsiteX7" fmla="*/ 85805 w 542447"/>
                  <a:gd name="connsiteY7" fmla="*/ 2395093 h 2809840"/>
                  <a:gd name="connsiteX8" fmla="*/ 82448 w 542447"/>
                  <a:gd name="connsiteY8" fmla="*/ 290091 h 2809840"/>
                  <a:gd name="connsiteX0" fmla="*/ 82448 w 542447"/>
                  <a:gd name="connsiteY0" fmla="*/ 290091 h 2800841"/>
                  <a:gd name="connsiteX1" fmla="*/ 177564 w 542447"/>
                  <a:gd name="connsiteY1" fmla="*/ 87822 h 2800841"/>
                  <a:gd name="connsiteX2" fmla="*/ 520347 w 542447"/>
                  <a:gd name="connsiteY2" fmla="*/ 81330 h 2800841"/>
                  <a:gd name="connsiteX3" fmla="*/ 338861 w 542447"/>
                  <a:gd name="connsiteY3" fmla="*/ 392700 h 2800841"/>
                  <a:gd name="connsiteX4" fmla="*/ 319145 w 542447"/>
                  <a:gd name="connsiteY4" fmla="*/ 2379098 h 2800841"/>
                  <a:gd name="connsiteX5" fmla="*/ 539796 w 542447"/>
                  <a:gd name="connsiteY5" fmla="*/ 2752846 h 2800841"/>
                  <a:gd name="connsiteX6" fmla="*/ 153514 w 542447"/>
                  <a:gd name="connsiteY6" fmla="*/ 2685333 h 2800841"/>
                  <a:gd name="connsiteX7" fmla="*/ 85805 w 542447"/>
                  <a:gd name="connsiteY7" fmla="*/ 2395093 h 2800841"/>
                  <a:gd name="connsiteX8" fmla="*/ 82448 w 542447"/>
                  <a:gd name="connsiteY8" fmla="*/ 290091 h 2800841"/>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19145 w 523022"/>
                  <a:gd name="connsiteY4" fmla="*/ 2379098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93879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022"/>
                  <a:gd name="connsiteY0" fmla="*/ 290091 h 2811659"/>
                  <a:gd name="connsiteX1" fmla="*/ 177564 w 523022"/>
                  <a:gd name="connsiteY1" fmla="*/ 87822 h 2811659"/>
                  <a:gd name="connsiteX2" fmla="*/ 520347 w 523022"/>
                  <a:gd name="connsiteY2" fmla="*/ 81330 h 2811659"/>
                  <a:gd name="connsiteX3" fmla="*/ 338861 w 523022"/>
                  <a:gd name="connsiteY3" fmla="*/ 392700 h 2811659"/>
                  <a:gd name="connsiteX4" fmla="*/ 341125 w 523022"/>
                  <a:gd name="connsiteY4" fmla="*/ 2352786 h 2811659"/>
                  <a:gd name="connsiteX5" fmla="*/ 517815 w 523022"/>
                  <a:gd name="connsiteY5" fmla="*/ 2767882 h 2811659"/>
                  <a:gd name="connsiteX6" fmla="*/ 153514 w 523022"/>
                  <a:gd name="connsiteY6" fmla="*/ 2685333 h 2811659"/>
                  <a:gd name="connsiteX7" fmla="*/ 85805 w 523022"/>
                  <a:gd name="connsiteY7" fmla="*/ 2395093 h 2811659"/>
                  <a:gd name="connsiteX8" fmla="*/ 82448 w 523022"/>
                  <a:gd name="connsiteY8" fmla="*/ 290091 h 2811659"/>
                  <a:gd name="connsiteX0" fmla="*/ 82448 w 523970"/>
                  <a:gd name="connsiteY0" fmla="*/ 290091 h 2811659"/>
                  <a:gd name="connsiteX1" fmla="*/ 177564 w 523970"/>
                  <a:gd name="connsiteY1" fmla="*/ 87822 h 2811659"/>
                  <a:gd name="connsiteX2" fmla="*/ 520347 w 523970"/>
                  <a:gd name="connsiteY2" fmla="*/ 81330 h 2811659"/>
                  <a:gd name="connsiteX3" fmla="*/ 338861 w 523970"/>
                  <a:gd name="connsiteY3" fmla="*/ 392700 h 2811659"/>
                  <a:gd name="connsiteX4" fmla="*/ 341125 w 523970"/>
                  <a:gd name="connsiteY4" fmla="*/ 2352786 h 2811659"/>
                  <a:gd name="connsiteX5" fmla="*/ 517815 w 523970"/>
                  <a:gd name="connsiteY5" fmla="*/ 2767882 h 2811659"/>
                  <a:gd name="connsiteX6" fmla="*/ 153514 w 523970"/>
                  <a:gd name="connsiteY6" fmla="*/ 2685333 h 2811659"/>
                  <a:gd name="connsiteX7" fmla="*/ 85805 w 523970"/>
                  <a:gd name="connsiteY7" fmla="*/ 2395093 h 2811659"/>
                  <a:gd name="connsiteX8" fmla="*/ 82448 w 523970"/>
                  <a:gd name="connsiteY8" fmla="*/ 290091 h 2811659"/>
                  <a:gd name="connsiteX0" fmla="*/ 82448 w 526272"/>
                  <a:gd name="connsiteY0" fmla="*/ 290091 h 2811659"/>
                  <a:gd name="connsiteX1" fmla="*/ 177564 w 526272"/>
                  <a:gd name="connsiteY1" fmla="*/ 87822 h 2811659"/>
                  <a:gd name="connsiteX2" fmla="*/ 520347 w 526272"/>
                  <a:gd name="connsiteY2" fmla="*/ 81330 h 2811659"/>
                  <a:gd name="connsiteX3" fmla="*/ 338861 w 526272"/>
                  <a:gd name="connsiteY3" fmla="*/ 392700 h 2811659"/>
                  <a:gd name="connsiteX4" fmla="*/ 341125 w 526272"/>
                  <a:gd name="connsiteY4" fmla="*/ 2352786 h 2811659"/>
                  <a:gd name="connsiteX5" fmla="*/ 517815 w 526272"/>
                  <a:gd name="connsiteY5" fmla="*/ 2767882 h 2811659"/>
                  <a:gd name="connsiteX6" fmla="*/ 153514 w 526272"/>
                  <a:gd name="connsiteY6" fmla="*/ 2685333 h 2811659"/>
                  <a:gd name="connsiteX7" fmla="*/ 85805 w 526272"/>
                  <a:gd name="connsiteY7" fmla="*/ 2395093 h 2811659"/>
                  <a:gd name="connsiteX8" fmla="*/ 82448 w 526272"/>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28767"/>
                  <a:gd name="connsiteY0" fmla="*/ 290091 h 2811659"/>
                  <a:gd name="connsiteX1" fmla="*/ 177564 w 528767"/>
                  <a:gd name="connsiteY1" fmla="*/ 87822 h 2811659"/>
                  <a:gd name="connsiteX2" fmla="*/ 520347 w 528767"/>
                  <a:gd name="connsiteY2" fmla="*/ 81330 h 2811659"/>
                  <a:gd name="connsiteX3" fmla="*/ 338861 w 528767"/>
                  <a:gd name="connsiteY3" fmla="*/ 392700 h 2811659"/>
                  <a:gd name="connsiteX4" fmla="*/ 341125 w 528767"/>
                  <a:gd name="connsiteY4" fmla="*/ 2352786 h 2811659"/>
                  <a:gd name="connsiteX5" fmla="*/ 517815 w 528767"/>
                  <a:gd name="connsiteY5" fmla="*/ 2767882 h 2811659"/>
                  <a:gd name="connsiteX6" fmla="*/ 153514 w 528767"/>
                  <a:gd name="connsiteY6" fmla="*/ 2685333 h 2811659"/>
                  <a:gd name="connsiteX7" fmla="*/ 85805 w 528767"/>
                  <a:gd name="connsiteY7" fmla="*/ 2395093 h 2811659"/>
                  <a:gd name="connsiteX8" fmla="*/ 82448 w 528767"/>
                  <a:gd name="connsiteY8" fmla="*/ 290091 h 2811659"/>
                  <a:gd name="connsiteX0" fmla="*/ 82448 w 546170"/>
                  <a:gd name="connsiteY0" fmla="*/ 290091 h 2811659"/>
                  <a:gd name="connsiteX1" fmla="*/ 177564 w 546170"/>
                  <a:gd name="connsiteY1" fmla="*/ 87822 h 2811659"/>
                  <a:gd name="connsiteX2" fmla="*/ 520347 w 546170"/>
                  <a:gd name="connsiteY2" fmla="*/ 81330 h 2811659"/>
                  <a:gd name="connsiteX3" fmla="*/ 338861 w 546170"/>
                  <a:gd name="connsiteY3" fmla="*/ 392700 h 2811659"/>
                  <a:gd name="connsiteX4" fmla="*/ 407067 w 546170"/>
                  <a:gd name="connsiteY4" fmla="*/ 2330233 h 2811659"/>
                  <a:gd name="connsiteX5" fmla="*/ 517815 w 546170"/>
                  <a:gd name="connsiteY5" fmla="*/ 2767882 h 2811659"/>
                  <a:gd name="connsiteX6" fmla="*/ 153514 w 546170"/>
                  <a:gd name="connsiteY6" fmla="*/ 2685333 h 2811659"/>
                  <a:gd name="connsiteX7" fmla="*/ 85805 w 546170"/>
                  <a:gd name="connsiteY7" fmla="*/ 2395093 h 2811659"/>
                  <a:gd name="connsiteX8" fmla="*/ 82448 w 546170"/>
                  <a:gd name="connsiteY8" fmla="*/ 290091 h 2811659"/>
                  <a:gd name="connsiteX0" fmla="*/ 82448 w 524830"/>
                  <a:gd name="connsiteY0" fmla="*/ 290091 h 2811659"/>
                  <a:gd name="connsiteX1" fmla="*/ 177564 w 524830"/>
                  <a:gd name="connsiteY1" fmla="*/ 87822 h 2811659"/>
                  <a:gd name="connsiteX2" fmla="*/ 520347 w 524830"/>
                  <a:gd name="connsiteY2" fmla="*/ 81330 h 2811659"/>
                  <a:gd name="connsiteX3" fmla="*/ 338861 w 524830"/>
                  <a:gd name="connsiteY3" fmla="*/ 392700 h 2811659"/>
                  <a:gd name="connsiteX4" fmla="*/ 407067 w 524830"/>
                  <a:gd name="connsiteY4" fmla="*/ 2330233 h 2811659"/>
                  <a:gd name="connsiteX5" fmla="*/ 517815 w 524830"/>
                  <a:gd name="connsiteY5" fmla="*/ 2767882 h 2811659"/>
                  <a:gd name="connsiteX6" fmla="*/ 153514 w 524830"/>
                  <a:gd name="connsiteY6" fmla="*/ 2685333 h 2811659"/>
                  <a:gd name="connsiteX7" fmla="*/ 85805 w 524830"/>
                  <a:gd name="connsiteY7" fmla="*/ 2395093 h 2811659"/>
                  <a:gd name="connsiteX8" fmla="*/ 82448 w 524830"/>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290091 h 2811659"/>
                  <a:gd name="connsiteX1" fmla="*/ 177564 w 530989"/>
                  <a:gd name="connsiteY1" fmla="*/ 87822 h 2811659"/>
                  <a:gd name="connsiteX2" fmla="*/ 520347 w 530989"/>
                  <a:gd name="connsiteY2" fmla="*/ 81330 h 2811659"/>
                  <a:gd name="connsiteX3" fmla="*/ 338861 w 530989"/>
                  <a:gd name="connsiteY3" fmla="*/ 392700 h 2811659"/>
                  <a:gd name="connsiteX4" fmla="*/ 451028 w 530989"/>
                  <a:gd name="connsiteY4" fmla="*/ 2330233 h 2811659"/>
                  <a:gd name="connsiteX5" fmla="*/ 517815 w 530989"/>
                  <a:gd name="connsiteY5" fmla="*/ 2767882 h 2811659"/>
                  <a:gd name="connsiteX6" fmla="*/ 153514 w 530989"/>
                  <a:gd name="connsiteY6" fmla="*/ 2685333 h 2811659"/>
                  <a:gd name="connsiteX7" fmla="*/ 85805 w 530989"/>
                  <a:gd name="connsiteY7" fmla="*/ 2395093 h 2811659"/>
                  <a:gd name="connsiteX8" fmla="*/ 82448 w 530989"/>
                  <a:gd name="connsiteY8" fmla="*/ 290091 h 2811659"/>
                  <a:gd name="connsiteX0" fmla="*/ 82448 w 530989"/>
                  <a:gd name="connsiteY0" fmla="*/ 320366 h 2841934"/>
                  <a:gd name="connsiteX1" fmla="*/ 177564 w 530989"/>
                  <a:gd name="connsiteY1" fmla="*/ 118097 h 2841934"/>
                  <a:gd name="connsiteX2" fmla="*/ 480781 w 530989"/>
                  <a:gd name="connsiteY2" fmla="*/ 66498 h 2841934"/>
                  <a:gd name="connsiteX3" fmla="*/ 338861 w 530989"/>
                  <a:gd name="connsiteY3" fmla="*/ 422975 h 2841934"/>
                  <a:gd name="connsiteX4" fmla="*/ 451028 w 530989"/>
                  <a:gd name="connsiteY4" fmla="*/ 2360508 h 2841934"/>
                  <a:gd name="connsiteX5" fmla="*/ 517815 w 530989"/>
                  <a:gd name="connsiteY5" fmla="*/ 2798157 h 2841934"/>
                  <a:gd name="connsiteX6" fmla="*/ 153514 w 530989"/>
                  <a:gd name="connsiteY6" fmla="*/ 2715608 h 2841934"/>
                  <a:gd name="connsiteX7" fmla="*/ 85805 w 530989"/>
                  <a:gd name="connsiteY7" fmla="*/ 2425368 h 2841934"/>
                  <a:gd name="connsiteX8" fmla="*/ 82448 w 530989"/>
                  <a:gd name="connsiteY8" fmla="*/ 320366 h 284193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30989"/>
                  <a:gd name="connsiteY0" fmla="*/ 303686 h 2825254"/>
                  <a:gd name="connsiteX1" fmla="*/ 177564 w 530989"/>
                  <a:gd name="connsiteY1" fmla="*/ 101417 h 2825254"/>
                  <a:gd name="connsiteX2" fmla="*/ 480781 w 530989"/>
                  <a:gd name="connsiteY2" fmla="*/ 49818 h 2825254"/>
                  <a:gd name="connsiteX3" fmla="*/ 338861 w 530989"/>
                  <a:gd name="connsiteY3" fmla="*/ 406295 h 2825254"/>
                  <a:gd name="connsiteX4" fmla="*/ 451028 w 530989"/>
                  <a:gd name="connsiteY4" fmla="*/ 2343828 h 2825254"/>
                  <a:gd name="connsiteX5" fmla="*/ 517815 w 530989"/>
                  <a:gd name="connsiteY5" fmla="*/ 2781477 h 2825254"/>
                  <a:gd name="connsiteX6" fmla="*/ 153514 w 530989"/>
                  <a:gd name="connsiteY6" fmla="*/ 2698928 h 2825254"/>
                  <a:gd name="connsiteX7" fmla="*/ 85805 w 530989"/>
                  <a:gd name="connsiteY7" fmla="*/ 2408688 h 2825254"/>
                  <a:gd name="connsiteX8" fmla="*/ 82448 w 530989"/>
                  <a:gd name="connsiteY8" fmla="*/ 303686 h 2825254"/>
                  <a:gd name="connsiteX0" fmla="*/ 82448 w 593890"/>
                  <a:gd name="connsiteY0" fmla="*/ 303686 h 2818254"/>
                  <a:gd name="connsiteX1" fmla="*/ 177564 w 593890"/>
                  <a:gd name="connsiteY1" fmla="*/ 101417 h 2818254"/>
                  <a:gd name="connsiteX2" fmla="*/ 480781 w 593890"/>
                  <a:gd name="connsiteY2" fmla="*/ 49818 h 2818254"/>
                  <a:gd name="connsiteX3" fmla="*/ 338861 w 593890"/>
                  <a:gd name="connsiteY3" fmla="*/ 406295 h 2818254"/>
                  <a:gd name="connsiteX4" fmla="*/ 451028 w 593890"/>
                  <a:gd name="connsiteY4" fmla="*/ 2343828 h 2818254"/>
                  <a:gd name="connsiteX5" fmla="*/ 588553 w 593890"/>
                  <a:gd name="connsiteY5" fmla="*/ 2771846 h 2818254"/>
                  <a:gd name="connsiteX6" fmla="*/ 153514 w 593890"/>
                  <a:gd name="connsiteY6" fmla="*/ 2698928 h 2818254"/>
                  <a:gd name="connsiteX7" fmla="*/ 85805 w 593890"/>
                  <a:gd name="connsiteY7" fmla="*/ 2408688 h 2818254"/>
                  <a:gd name="connsiteX8" fmla="*/ 82448 w 593890"/>
                  <a:gd name="connsiteY8" fmla="*/ 303686 h 2818254"/>
                  <a:gd name="connsiteX0" fmla="*/ 82448 w 667152"/>
                  <a:gd name="connsiteY0" fmla="*/ 303686 h 2813647"/>
                  <a:gd name="connsiteX1" fmla="*/ 177564 w 667152"/>
                  <a:gd name="connsiteY1" fmla="*/ 101417 h 2813647"/>
                  <a:gd name="connsiteX2" fmla="*/ 480781 w 667152"/>
                  <a:gd name="connsiteY2" fmla="*/ 49818 h 2813647"/>
                  <a:gd name="connsiteX3" fmla="*/ 338861 w 667152"/>
                  <a:gd name="connsiteY3" fmla="*/ 406295 h 2813647"/>
                  <a:gd name="connsiteX4" fmla="*/ 451028 w 667152"/>
                  <a:gd name="connsiteY4" fmla="*/ 2343828 h 2813647"/>
                  <a:gd name="connsiteX5" fmla="*/ 664011 w 667152"/>
                  <a:gd name="connsiteY5" fmla="*/ 2765310 h 2813647"/>
                  <a:gd name="connsiteX6" fmla="*/ 153514 w 667152"/>
                  <a:gd name="connsiteY6" fmla="*/ 2698928 h 2813647"/>
                  <a:gd name="connsiteX7" fmla="*/ 85805 w 667152"/>
                  <a:gd name="connsiteY7" fmla="*/ 2408688 h 2813647"/>
                  <a:gd name="connsiteX8" fmla="*/ 82448 w 667152"/>
                  <a:gd name="connsiteY8" fmla="*/ 303686 h 2813647"/>
                  <a:gd name="connsiteX0" fmla="*/ 82448 w 726119"/>
                  <a:gd name="connsiteY0" fmla="*/ 303686 h 2814928"/>
                  <a:gd name="connsiteX1" fmla="*/ 177564 w 726119"/>
                  <a:gd name="connsiteY1" fmla="*/ 101417 h 2814928"/>
                  <a:gd name="connsiteX2" fmla="*/ 480781 w 726119"/>
                  <a:gd name="connsiteY2" fmla="*/ 49818 h 2814928"/>
                  <a:gd name="connsiteX3" fmla="*/ 338861 w 726119"/>
                  <a:gd name="connsiteY3" fmla="*/ 406295 h 2814928"/>
                  <a:gd name="connsiteX4" fmla="*/ 451028 w 726119"/>
                  <a:gd name="connsiteY4" fmla="*/ 2343828 h 2814928"/>
                  <a:gd name="connsiteX5" fmla="*/ 723757 w 726119"/>
                  <a:gd name="connsiteY5" fmla="*/ 2767145 h 2814928"/>
                  <a:gd name="connsiteX6" fmla="*/ 153514 w 726119"/>
                  <a:gd name="connsiteY6" fmla="*/ 2698928 h 2814928"/>
                  <a:gd name="connsiteX7" fmla="*/ 85805 w 726119"/>
                  <a:gd name="connsiteY7" fmla="*/ 2408688 h 2814928"/>
                  <a:gd name="connsiteX8" fmla="*/ 82448 w 726119"/>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6722"/>
                  <a:gd name="connsiteY0" fmla="*/ 303686 h 2814928"/>
                  <a:gd name="connsiteX1" fmla="*/ 177564 w 726722"/>
                  <a:gd name="connsiteY1" fmla="*/ 101417 h 2814928"/>
                  <a:gd name="connsiteX2" fmla="*/ 480781 w 726722"/>
                  <a:gd name="connsiteY2" fmla="*/ 49818 h 2814928"/>
                  <a:gd name="connsiteX3" fmla="*/ 338861 w 726722"/>
                  <a:gd name="connsiteY3" fmla="*/ 406295 h 2814928"/>
                  <a:gd name="connsiteX4" fmla="*/ 451028 w 726722"/>
                  <a:gd name="connsiteY4" fmla="*/ 2343828 h 2814928"/>
                  <a:gd name="connsiteX5" fmla="*/ 723757 w 726722"/>
                  <a:gd name="connsiteY5" fmla="*/ 2767145 h 2814928"/>
                  <a:gd name="connsiteX6" fmla="*/ 153514 w 726722"/>
                  <a:gd name="connsiteY6" fmla="*/ 2698928 h 2814928"/>
                  <a:gd name="connsiteX7" fmla="*/ 85805 w 726722"/>
                  <a:gd name="connsiteY7" fmla="*/ 2408688 h 2814928"/>
                  <a:gd name="connsiteX8" fmla="*/ 82448 w 726722"/>
                  <a:gd name="connsiteY8" fmla="*/ 303686 h 2814928"/>
                  <a:gd name="connsiteX0" fmla="*/ 82448 w 727487"/>
                  <a:gd name="connsiteY0" fmla="*/ 303686 h 2814928"/>
                  <a:gd name="connsiteX1" fmla="*/ 177564 w 727487"/>
                  <a:gd name="connsiteY1" fmla="*/ 101417 h 2814928"/>
                  <a:gd name="connsiteX2" fmla="*/ 480781 w 727487"/>
                  <a:gd name="connsiteY2" fmla="*/ 49818 h 2814928"/>
                  <a:gd name="connsiteX3" fmla="*/ 338861 w 727487"/>
                  <a:gd name="connsiteY3" fmla="*/ 406295 h 2814928"/>
                  <a:gd name="connsiteX4" fmla="*/ 490859 w 727487"/>
                  <a:gd name="connsiteY4" fmla="*/ 2345052 h 2814928"/>
                  <a:gd name="connsiteX5" fmla="*/ 723757 w 727487"/>
                  <a:gd name="connsiteY5" fmla="*/ 2767145 h 2814928"/>
                  <a:gd name="connsiteX6" fmla="*/ 153514 w 727487"/>
                  <a:gd name="connsiteY6" fmla="*/ 2698928 h 2814928"/>
                  <a:gd name="connsiteX7" fmla="*/ 85805 w 727487"/>
                  <a:gd name="connsiteY7" fmla="*/ 2408688 h 2814928"/>
                  <a:gd name="connsiteX8" fmla="*/ 82448 w 727487"/>
                  <a:gd name="connsiteY8" fmla="*/ 303686 h 2814928"/>
                  <a:gd name="connsiteX0" fmla="*/ 82448 w 727054"/>
                  <a:gd name="connsiteY0" fmla="*/ 303686 h 2814928"/>
                  <a:gd name="connsiteX1" fmla="*/ 177564 w 727054"/>
                  <a:gd name="connsiteY1" fmla="*/ 101417 h 2814928"/>
                  <a:gd name="connsiteX2" fmla="*/ 480781 w 727054"/>
                  <a:gd name="connsiteY2" fmla="*/ 49818 h 2814928"/>
                  <a:gd name="connsiteX3" fmla="*/ 338861 w 727054"/>
                  <a:gd name="connsiteY3" fmla="*/ 406295 h 2814928"/>
                  <a:gd name="connsiteX4" fmla="*/ 490859 w 727054"/>
                  <a:gd name="connsiteY4" fmla="*/ 2345052 h 2814928"/>
                  <a:gd name="connsiteX5" fmla="*/ 723757 w 727054"/>
                  <a:gd name="connsiteY5" fmla="*/ 2767145 h 2814928"/>
                  <a:gd name="connsiteX6" fmla="*/ 153514 w 727054"/>
                  <a:gd name="connsiteY6" fmla="*/ 2698928 h 2814928"/>
                  <a:gd name="connsiteX7" fmla="*/ 85805 w 727054"/>
                  <a:gd name="connsiteY7" fmla="*/ 2408688 h 2814928"/>
                  <a:gd name="connsiteX8" fmla="*/ 82448 w 727054"/>
                  <a:gd name="connsiteY8" fmla="*/ 303686 h 2814928"/>
                  <a:gd name="connsiteX0" fmla="*/ 82448 w 726787"/>
                  <a:gd name="connsiteY0" fmla="*/ 303686 h 2814928"/>
                  <a:gd name="connsiteX1" fmla="*/ 177564 w 726787"/>
                  <a:gd name="connsiteY1" fmla="*/ 101417 h 2814928"/>
                  <a:gd name="connsiteX2" fmla="*/ 480781 w 726787"/>
                  <a:gd name="connsiteY2" fmla="*/ 49818 h 2814928"/>
                  <a:gd name="connsiteX3" fmla="*/ 338861 w 726787"/>
                  <a:gd name="connsiteY3" fmla="*/ 406295 h 2814928"/>
                  <a:gd name="connsiteX4" fmla="*/ 490859 w 726787"/>
                  <a:gd name="connsiteY4" fmla="*/ 2345052 h 2814928"/>
                  <a:gd name="connsiteX5" fmla="*/ 723757 w 726787"/>
                  <a:gd name="connsiteY5" fmla="*/ 2767145 h 2814928"/>
                  <a:gd name="connsiteX6" fmla="*/ 153514 w 726787"/>
                  <a:gd name="connsiteY6" fmla="*/ 2698928 h 2814928"/>
                  <a:gd name="connsiteX7" fmla="*/ 85805 w 726787"/>
                  <a:gd name="connsiteY7" fmla="*/ 2408688 h 2814928"/>
                  <a:gd name="connsiteX8" fmla="*/ 82448 w 726787"/>
                  <a:gd name="connsiteY8" fmla="*/ 303686 h 2814928"/>
                  <a:gd name="connsiteX0" fmla="*/ 82448 w 687008"/>
                  <a:gd name="connsiteY0" fmla="*/ 303686 h 2820340"/>
                  <a:gd name="connsiteX1" fmla="*/ 177564 w 687008"/>
                  <a:gd name="connsiteY1" fmla="*/ 101417 h 2820340"/>
                  <a:gd name="connsiteX2" fmla="*/ 480781 w 687008"/>
                  <a:gd name="connsiteY2" fmla="*/ 49818 h 2820340"/>
                  <a:gd name="connsiteX3" fmla="*/ 338861 w 687008"/>
                  <a:gd name="connsiteY3" fmla="*/ 406295 h 2820340"/>
                  <a:gd name="connsiteX4" fmla="*/ 490859 w 687008"/>
                  <a:gd name="connsiteY4" fmla="*/ 2345052 h 2820340"/>
                  <a:gd name="connsiteX5" fmla="*/ 683149 w 687008"/>
                  <a:gd name="connsiteY5" fmla="*/ 2774751 h 2820340"/>
                  <a:gd name="connsiteX6" fmla="*/ 153514 w 687008"/>
                  <a:gd name="connsiteY6" fmla="*/ 2698928 h 2820340"/>
                  <a:gd name="connsiteX7" fmla="*/ 85805 w 687008"/>
                  <a:gd name="connsiteY7" fmla="*/ 2408688 h 2820340"/>
                  <a:gd name="connsiteX8" fmla="*/ 82448 w 687008"/>
                  <a:gd name="connsiteY8" fmla="*/ 303686 h 2820340"/>
                  <a:gd name="connsiteX0" fmla="*/ 82448 w 687008"/>
                  <a:gd name="connsiteY0" fmla="*/ 303686 h 2826041"/>
                  <a:gd name="connsiteX1" fmla="*/ 177564 w 687008"/>
                  <a:gd name="connsiteY1" fmla="*/ 101417 h 2826041"/>
                  <a:gd name="connsiteX2" fmla="*/ 480781 w 687008"/>
                  <a:gd name="connsiteY2" fmla="*/ 49818 h 2826041"/>
                  <a:gd name="connsiteX3" fmla="*/ 338861 w 687008"/>
                  <a:gd name="connsiteY3" fmla="*/ 406295 h 2826041"/>
                  <a:gd name="connsiteX4" fmla="*/ 490859 w 687008"/>
                  <a:gd name="connsiteY4" fmla="*/ 2345052 h 2826041"/>
                  <a:gd name="connsiteX5" fmla="*/ 683149 w 687008"/>
                  <a:gd name="connsiteY5" fmla="*/ 2774751 h 2826041"/>
                  <a:gd name="connsiteX6" fmla="*/ 153514 w 687008"/>
                  <a:gd name="connsiteY6" fmla="*/ 2698928 h 2826041"/>
                  <a:gd name="connsiteX7" fmla="*/ 85805 w 687008"/>
                  <a:gd name="connsiteY7" fmla="*/ 2408688 h 2826041"/>
                  <a:gd name="connsiteX8" fmla="*/ 82448 w 687008"/>
                  <a:gd name="connsiteY8" fmla="*/ 303686 h 2826041"/>
                  <a:gd name="connsiteX0" fmla="*/ 82448 w 687008"/>
                  <a:gd name="connsiteY0" fmla="*/ 303686 h 2835325"/>
                  <a:gd name="connsiteX1" fmla="*/ 177564 w 687008"/>
                  <a:gd name="connsiteY1" fmla="*/ 101417 h 2835325"/>
                  <a:gd name="connsiteX2" fmla="*/ 480781 w 687008"/>
                  <a:gd name="connsiteY2" fmla="*/ 49818 h 2835325"/>
                  <a:gd name="connsiteX3" fmla="*/ 338861 w 687008"/>
                  <a:gd name="connsiteY3" fmla="*/ 406295 h 2835325"/>
                  <a:gd name="connsiteX4" fmla="*/ 490859 w 687008"/>
                  <a:gd name="connsiteY4" fmla="*/ 2345052 h 2835325"/>
                  <a:gd name="connsiteX5" fmla="*/ 683149 w 687008"/>
                  <a:gd name="connsiteY5" fmla="*/ 2774751 h 2835325"/>
                  <a:gd name="connsiteX6" fmla="*/ 153514 w 687008"/>
                  <a:gd name="connsiteY6" fmla="*/ 2698928 h 2835325"/>
                  <a:gd name="connsiteX7" fmla="*/ 85805 w 687008"/>
                  <a:gd name="connsiteY7" fmla="*/ 2408688 h 2835325"/>
                  <a:gd name="connsiteX8" fmla="*/ 82448 w 687008"/>
                  <a:gd name="connsiteY8" fmla="*/ 303686 h 2835325"/>
                  <a:gd name="connsiteX0" fmla="*/ 82448 w 687008"/>
                  <a:gd name="connsiteY0" fmla="*/ 303686 h 2841997"/>
                  <a:gd name="connsiteX1" fmla="*/ 177564 w 687008"/>
                  <a:gd name="connsiteY1" fmla="*/ 101417 h 2841997"/>
                  <a:gd name="connsiteX2" fmla="*/ 480781 w 687008"/>
                  <a:gd name="connsiteY2" fmla="*/ 49818 h 2841997"/>
                  <a:gd name="connsiteX3" fmla="*/ 338861 w 687008"/>
                  <a:gd name="connsiteY3" fmla="*/ 406295 h 2841997"/>
                  <a:gd name="connsiteX4" fmla="*/ 490859 w 687008"/>
                  <a:gd name="connsiteY4" fmla="*/ 2345052 h 2841997"/>
                  <a:gd name="connsiteX5" fmla="*/ 683149 w 687008"/>
                  <a:gd name="connsiteY5" fmla="*/ 2774751 h 2841997"/>
                  <a:gd name="connsiteX6" fmla="*/ 153514 w 687008"/>
                  <a:gd name="connsiteY6" fmla="*/ 2698928 h 2841997"/>
                  <a:gd name="connsiteX7" fmla="*/ 85805 w 687008"/>
                  <a:gd name="connsiteY7" fmla="*/ 2408688 h 2841997"/>
                  <a:gd name="connsiteX8" fmla="*/ 82448 w 687008"/>
                  <a:gd name="connsiteY8" fmla="*/ 303686 h 2841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7008" h="2841997">
                    <a:moveTo>
                      <a:pt x="82448" y="303686"/>
                    </a:moveTo>
                    <a:cubicBezTo>
                      <a:pt x="82448" y="276311"/>
                      <a:pt x="116938" y="90756"/>
                      <a:pt x="177564" y="101417"/>
                    </a:cubicBezTo>
                    <a:cubicBezTo>
                      <a:pt x="260276" y="20400"/>
                      <a:pt x="316754" y="-51624"/>
                      <a:pt x="480781" y="49818"/>
                    </a:cubicBezTo>
                    <a:cubicBezTo>
                      <a:pt x="490571" y="121236"/>
                      <a:pt x="356446" y="341332"/>
                      <a:pt x="338861" y="406295"/>
                    </a:cubicBezTo>
                    <a:cubicBezTo>
                      <a:pt x="316642" y="1129420"/>
                      <a:pt x="450957" y="1637218"/>
                      <a:pt x="490859" y="2345052"/>
                    </a:cubicBezTo>
                    <a:cubicBezTo>
                      <a:pt x="586589" y="2560374"/>
                      <a:pt x="710524" y="2774751"/>
                      <a:pt x="683149" y="2774751"/>
                    </a:cubicBezTo>
                    <a:cubicBezTo>
                      <a:pt x="513746" y="2914759"/>
                      <a:pt x="281946" y="2809765"/>
                      <a:pt x="153514" y="2698928"/>
                    </a:cubicBezTo>
                    <a:cubicBezTo>
                      <a:pt x="126139" y="2698928"/>
                      <a:pt x="85805" y="2436063"/>
                      <a:pt x="85805" y="2408688"/>
                    </a:cubicBezTo>
                    <a:cubicBezTo>
                      <a:pt x="2677" y="1691479"/>
                      <a:pt x="-54712" y="984632"/>
                      <a:pt x="82448" y="30368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2" name="Oval 21">
                <a:extLst>
                  <a:ext uri="{FF2B5EF4-FFF2-40B4-BE49-F238E27FC236}">
                    <a16:creationId xmlns:a16="http://schemas.microsoft.com/office/drawing/2014/main" id="{23291E4B-7EC3-41E0-8586-6C02D7CDEB62}"/>
                  </a:ext>
                </a:extLst>
              </p:cNvPr>
              <p:cNvSpPr/>
              <p:nvPr/>
            </p:nvSpPr>
            <p:spPr>
              <a:xfrm rot="19034692">
                <a:off x="6093037" y="1426015"/>
                <a:ext cx="495258" cy="29067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26" name="Picture 25" descr="Shape, circle&#10;&#10;Description automatically generated">
              <a:extLst>
                <a:ext uri="{FF2B5EF4-FFF2-40B4-BE49-F238E27FC236}">
                  <a16:creationId xmlns:a16="http://schemas.microsoft.com/office/drawing/2014/main" id="{87903492-7907-45D2-82A4-23E3890579D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9" b="95455" l="8901" r="95812">
                          <a14:foregroundMark x1="64921" y1="40152" x2="53927" y2="53409"/>
                          <a14:foregroundMark x1="53403" y1="34848" x2="53403" y2="47348"/>
                          <a14:foregroundMark x1="51832" y1="39394" x2="36126" y2="51136"/>
                          <a14:foregroundMark x1="29843" y1="43939" x2="25131" y2="61364"/>
                          <a14:foregroundMark x1="26178" y1="62500" x2="25654" y2="71970"/>
                          <a14:foregroundMark x1="26702" y1="61364" x2="26178" y2="74621"/>
                          <a14:foregroundMark x1="23560" y1="68561" x2="20419" y2="71591"/>
                          <a14:foregroundMark x1="11518" y1="62121" x2="9424" y2="60606"/>
                          <a14:foregroundMark x1="9424" y1="61742" x2="10471" y2="62121"/>
                          <a14:foregroundMark x1="24084" y1="92045" x2="37696" y2="92045"/>
                          <a14:foregroundMark x1="27225" y1="95076" x2="33508" y2="95833"/>
                          <a14:foregroundMark x1="21466" y1="93939" x2="27225" y2="94697"/>
                          <a14:foregroundMark x1="21990" y1="92803" x2="26178" y2="93561"/>
                          <a14:foregroundMark x1="15183" y1="89394" x2="19895" y2="92424"/>
                          <a14:foregroundMark x1="16754" y1="91667" x2="20942" y2="94318"/>
                          <a14:foregroundMark x1="34031" y1="90530" x2="36126" y2="92803"/>
                          <a14:foregroundMark x1="38220" y1="89394" x2="40838" y2="93939"/>
                          <a14:foregroundMark x1="41361" y1="92045" x2="41361" y2="92045"/>
                          <a14:foregroundMark x1="54974" y1="88636" x2="73822" y2="91288"/>
                          <a14:foregroundMark x1="59686" y1="89773" x2="64921" y2="91288"/>
                          <a14:foregroundMark x1="53927" y1="90152" x2="60209" y2="91288"/>
                          <a14:foregroundMark x1="53403" y1="90530" x2="54974" y2="91288"/>
                          <a14:foregroundMark x1="49215" y1="89773" x2="52356" y2="90152"/>
                          <a14:foregroundMark x1="41361" y1="41288" x2="45026" y2="60985"/>
                          <a14:foregroundMark x1="45026" y1="37500" x2="42932" y2="74242"/>
                          <a14:foregroundMark x1="42932" y1="64773" x2="43979" y2="69697"/>
                          <a14:foregroundMark x1="53927" y1="61742" x2="51832" y2="80682"/>
                          <a14:foregroundMark x1="64398" y1="51894" x2="59686" y2="67045"/>
                          <a14:foregroundMark x1="59162" y1="54924" x2="62827" y2="68561"/>
                          <a14:foregroundMark x1="64921" y1="54167" x2="64921" y2="70455"/>
                          <a14:foregroundMark x1="64921" y1="59091" x2="64921" y2="74242"/>
                          <a14:foregroundMark x1="63874" y1="68182" x2="56021" y2="76515"/>
                          <a14:foregroundMark x1="25131" y1="64773" x2="30366" y2="71212"/>
                          <a14:foregroundMark x1="25131" y1="62500" x2="25131" y2="70455"/>
                          <a14:foregroundMark x1="20419" y1="54924" x2="21990" y2="64394"/>
                          <a14:foregroundMark x1="19372" y1="57197" x2="20419" y2="61364"/>
                          <a14:foregroundMark x1="18848" y1="56439" x2="18325" y2="56818"/>
                          <a14:foregroundMark x1="20942" y1="55682" x2="23560" y2="57197"/>
                          <a14:foregroundMark x1="15183" y1="34091" x2="34031" y2="55303"/>
                          <a14:foregroundMark x1="34031" y1="55303" x2="34031" y2="55303"/>
                          <a14:foregroundMark x1="34031" y1="35227" x2="43455" y2="53409"/>
                          <a14:foregroundMark x1="43455" y1="53409" x2="43979" y2="52652"/>
                          <a14:foregroundMark x1="41361" y1="26515" x2="56021" y2="44318"/>
                          <a14:foregroundMark x1="56021" y1="44318" x2="56021" y2="44318"/>
                          <a14:foregroundMark x1="56021" y1="24242" x2="60209" y2="42045"/>
                          <a14:foregroundMark x1="62304" y1="22348" x2="70157" y2="40530"/>
                          <a14:foregroundMark x1="70157" y1="40530" x2="70157" y2="39773"/>
                          <a14:foregroundMark x1="72775" y1="21212" x2="74346" y2="34470"/>
                          <a14:foregroundMark x1="73298" y1="18561" x2="62304" y2="32576"/>
                          <a14:foregroundMark x1="40838" y1="13636" x2="39267" y2="30303"/>
                          <a14:foregroundMark x1="34555" y1="20455" x2="33508" y2="31439"/>
                          <a14:foregroundMark x1="31937" y1="27273" x2="25654" y2="31818"/>
                          <a14:foregroundMark x1="26702" y1="28788" x2="25654" y2="29167"/>
                          <a14:foregroundMark x1="26178" y1="22727" x2="21990" y2="25758"/>
                          <a14:foregroundMark x1="21990" y1="21591" x2="26178" y2="26515"/>
                          <a14:foregroundMark x1="31414" y1="21212" x2="38220" y2="22727"/>
                          <a14:foregroundMark x1="40314" y1="18561" x2="43979" y2="15909"/>
                          <a14:foregroundMark x1="48168" y1="14015" x2="52356" y2="15909"/>
                          <a14:foregroundMark x1="53403" y1="15152" x2="52356" y2="21970"/>
                          <a14:foregroundMark x1="51309" y1="20455" x2="50785" y2="24621"/>
                          <a14:foregroundMark x1="53927" y1="17045" x2="50785" y2="21970"/>
                          <a14:foregroundMark x1="47644" y1="7576" x2="57068" y2="20455"/>
                          <a14:foregroundMark x1="47120" y1="13636" x2="62827" y2="18561"/>
                          <a14:foregroundMark x1="58115" y1="12500" x2="64398" y2="20076"/>
                          <a14:foregroundMark x1="48691" y1="13636" x2="66492" y2="22727"/>
                          <a14:foregroundMark x1="34555" y1="23864" x2="39267" y2="37500"/>
                          <a14:foregroundMark x1="26178" y1="22348" x2="25131" y2="43182"/>
                          <a14:foregroundMark x1="25131" y1="43182" x2="25131" y2="42424"/>
                          <a14:foregroundMark x1="24084" y1="31439" x2="23037" y2="43561"/>
                          <a14:foregroundMark x1="21990" y1="28788" x2="19895" y2="42045"/>
                          <a14:foregroundMark x1="16754" y1="31061" x2="16754" y2="46591"/>
                          <a14:foregroundMark x1="22513" y1="41667" x2="24607" y2="57197"/>
                          <a14:foregroundMark x1="37173" y1="44318" x2="57068" y2="58712"/>
                          <a14:foregroundMark x1="57068" y1="58712" x2="57068" y2="56439"/>
                          <a14:foregroundMark x1="58639" y1="44697" x2="65445" y2="61364"/>
                          <a14:foregroundMark x1="67539" y1="39394" x2="70681" y2="51515"/>
                          <a14:foregroundMark x1="73822" y1="40909" x2="75916" y2="45833"/>
                          <a14:foregroundMark x1="78534" y1="41288" x2="80105" y2="42424"/>
                          <a14:foregroundMark x1="79058" y1="34848" x2="81675" y2="41667"/>
                          <a14:foregroundMark x1="77487" y1="28030" x2="80628" y2="37879"/>
                          <a14:foregroundMark x1="78010" y1="24621" x2="80105" y2="31818"/>
                          <a14:foregroundMark x1="74346" y1="26894" x2="81675" y2="37879"/>
                          <a14:foregroundMark x1="91099" y1="40152" x2="87958" y2="42803"/>
                          <a14:foregroundMark x1="41885" y1="17803" x2="49215" y2="29545"/>
                          <a14:foregroundMark x1="38743" y1="14773" x2="37173" y2="20076"/>
                          <a14:foregroundMark x1="31414" y1="8712" x2="38743" y2="20833"/>
                          <a14:foregroundMark x1="41885" y1="12500" x2="63351" y2="30682"/>
                          <a14:foregroundMark x1="63351" y1="30682" x2="63351" y2="30682"/>
                          <a14:foregroundMark x1="82199" y1="37879" x2="85864" y2="41288"/>
                          <a14:foregroundMark x1="86387" y1="37500" x2="87435" y2="42045"/>
                          <a14:foregroundMark x1="87958" y1="39773" x2="89005" y2="42045"/>
                          <a14:foregroundMark x1="91099" y1="38636" x2="91099" y2="40152"/>
                          <a14:foregroundMark x1="90052" y1="36364" x2="91099" y2="38636"/>
                          <a14:foregroundMark x1="46073" y1="56061" x2="42932" y2="76894"/>
                          <a14:foregroundMark x1="42932" y1="76894" x2="42408" y2="77273"/>
                          <a14:foregroundMark x1="39791" y1="62500" x2="38743" y2="75000"/>
                          <a14:foregroundMark x1="37696" y1="67045" x2="37696" y2="82197"/>
                          <a14:foregroundMark x1="34555" y1="67424" x2="35079" y2="75000"/>
                          <a14:foregroundMark x1="33508" y1="65909" x2="42932" y2="84470"/>
                          <a14:foregroundMark x1="42932" y1="84470" x2="43455" y2="84091"/>
                          <a14:foregroundMark x1="40314" y1="79167" x2="47120" y2="79545"/>
                          <a14:foregroundMark x1="39267" y1="59091" x2="46597" y2="75758"/>
                          <a14:foregroundMark x1="46597" y1="50000" x2="50262" y2="66288"/>
                          <a14:foregroundMark x1="50262" y1="42424" x2="50785" y2="49242"/>
                          <a14:foregroundMark x1="86911" y1="34091" x2="84817" y2="37500"/>
                          <a14:foregroundMark x1="90576" y1="35227" x2="90052" y2="35606"/>
                          <a14:foregroundMark x1="90052" y1="32576" x2="90052" y2="32576"/>
                          <a14:foregroundMark x1="86911" y1="32576" x2="85340" y2="32576"/>
                          <a14:foregroundMark x1="62827" y1="9470" x2="57592" y2="17045"/>
                          <a14:foregroundMark x1="57068" y1="10985" x2="57592" y2="22727"/>
                          <a14:foregroundMark x1="64398" y1="21212" x2="64921" y2="24621"/>
                          <a14:foregroundMark x1="67539" y1="16667" x2="65445" y2="25379"/>
                          <a14:foregroundMark x1="33508" y1="21970" x2="29843" y2="22348"/>
                          <a14:foregroundMark x1="24607" y1="17803" x2="17801" y2="29924"/>
                          <a14:foregroundMark x1="18848" y1="24242" x2="12042" y2="42424"/>
                          <a14:foregroundMark x1="25131" y1="25379" x2="31414" y2="40152"/>
                          <a14:foregroundMark x1="67539" y1="62879" x2="64398" y2="65530"/>
                          <a14:foregroundMark x1="68063" y1="68939" x2="68063" y2="68939"/>
                          <a14:foregroundMark x1="73298" y1="70455" x2="71728" y2="70833"/>
                          <a14:foregroundMark x1="70681" y1="69697" x2="70681" y2="69697"/>
                          <a14:foregroundMark x1="65445" y1="70076" x2="65445" y2="70076"/>
                          <a14:foregroundMark x1="69110" y1="70076" x2="64921" y2="70076"/>
                          <a14:foregroundMark x1="92147" y1="34091" x2="90576" y2="35227"/>
                          <a14:foregroundMark x1="95288" y1="36742" x2="93717" y2="37879"/>
                          <a14:foregroundMark x1="93717" y1="42045" x2="89005" y2="44318"/>
                          <a14:foregroundMark x1="58115" y1="16288" x2="47120" y2="12500"/>
                          <a14:foregroundMark x1="39791" y1="11742" x2="38220" y2="10985"/>
                          <a14:foregroundMark x1="14660" y1="39015" x2="16754" y2="40530"/>
                          <a14:foregroundMark x1="23037" y1="45833" x2="24607" y2="52273"/>
                          <a14:foregroundMark x1="25131" y1="57197" x2="26178" y2="61364"/>
                          <a14:foregroundMark x1="57592" y1="64015" x2="54974" y2="64015"/>
                          <a14:foregroundMark x1="78534" y1="52652" x2="76440" y2="54924"/>
                          <a14:foregroundMark x1="75916" y1="58333" x2="76963" y2="57576"/>
                          <a14:foregroundMark x1="82199" y1="54545" x2="82199" y2="53788"/>
                          <a14:foregroundMark x1="68063" y1="34848" x2="68063" y2="34848"/>
                          <a14:foregroundMark x1="76963" y1="25379" x2="76963" y2="25379"/>
                          <a14:foregroundMark x1="83246" y1="27652" x2="83246" y2="26894"/>
                          <a14:foregroundMark x1="94764" y1="39773" x2="94764" y2="39773"/>
                          <a14:foregroundMark x1="95812" y1="37879" x2="95812" y2="37879"/>
                          <a14:foregroundMark x1="45550" y1="3409" x2="45550" y2="3409"/>
                          <a14:foregroundMark x1="72251" y1="67424" x2="72251" y2="68939"/>
                          <a14:foregroundMark x1="72251" y1="67424" x2="72251" y2="69697"/>
                          <a14:foregroundMark x1="72775" y1="66667" x2="72251" y2="69318"/>
                          <a14:foregroundMark x1="72251" y1="66288" x2="72251" y2="70833"/>
                          <a14:foregroundMark x1="39791" y1="17424" x2="35602" y2="38636"/>
                          <a14:foregroundMark x1="42408" y1="41667" x2="45026" y2="60227"/>
                          <a14:foregroundMark x1="48691" y1="56061" x2="48168" y2="63636"/>
                        </a14:backgroundRemoval>
                      </a14:imgEffect>
                    </a14:imgLayer>
                  </a14:imgProps>
                </a:ext>
                <a:ext uri="{28A0092B-C50C-407E-A947-70E740481C1C}">
                  <a14:useLocalDpi xmlns:a14="http://schemas.microsoft.com/office/drawing/2010/main" val="0"/>
                </a:ext>
              </a:extLst>
            </a:blip>
            <a:srcRect l="16325" b="29254"/>
            <a:stretch/>
          </p:blipFill>
          <p:spPr>
            <a:xfrm flipH="1">
              <a:off x="10478840" y="3510739"/>
              <a:ext cx="1081523" cy="1250273"/>
            </a:xfrm>
            <a:prstGeom prst="rect">
              <a:avLst/>
            </a:prstGeom>
            <a:grpFill/>
          </p:spPr>
        </p:pic>
      </p:grpSp>
      <p:pic>
        <p:nvPicPr>
          <p:cNvPr id="31" name="Picture 30" descr="A picture containing text&#10;&#10;Description automatically generated">
            <a:extLst>
              <a:ext uri="{FF2B5EF4-FFF2-40B4-BE49-F238E27FC236}">
                <a16:creationId xmlns:a16="http://schemas.microsoft.com/office/drawing/2014/main" id="{0A67C871-6104-45E7-BEAC-87445C5F03D1}"/>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89" b="89992" l="10000" r="90000">
                        <a14:foregroundMark x1="65556" y1="17598" x2="74222" y2="26105"/>
                        <a14:foregroundMark x1="74222" y1="17765" x2="84556" y2="29775"/>
                        <a14:foregroundMark x1="78778" y1="16430" x2="80778" y2="25771"/>
                        <a14:foregroundMark x1="77222" y1="20601" x2="79556" y2="30192"/>
                        <a14:foregroundMark x1="77222" y1="20851" x2="74111" y2="30359"/>
                        <a14:foregroundMark x1="74111" y1="30359" x2="72667" y2="32027"/>
                        <a14:foregroundMark x1="70111" y1="27857" x2="68000" y2="40617"/>
                        <a14:foregroundMark x1="68000" y1="40617" x2="67778" y2="40701"/>
                        <a14:foregroundMark x1="65000" y1="45038" x2="61222" y2="50792"/>
                        <a14:foregroundMark x1="60111" y1="57465" x2="58222" y2="65555"/>
                        <a14:foregroundMark x1="58222" y1="65555" x2="58111" y2="65638"/>
                        <a14:foregroundMark x1="59444" y1="62802" x2="61222" y2="63386"/>
                        <a14:foregroundMark x1="65556" y1="60884" x2="65778" y2="62969"/>
                        <a14:foregroundMark x1="68000" y1="58799" x2="67556" y2="62385"/>
                        <a14:foregroundMark x1="68000" y1="54545" x2="67778" y2="59383"/>
                        <a14:foregroundMark x1="67556" y1="50792" x2="65444" y2="56714"/>
                        <a14:foregroundMark x1="63222" y1="51293" x2="63222" y2="57798"/>
                        <a14:foregroundMark x1="64000" y1="47873" x2="70111" y2="53795"/>
                        <a14:foregroundMark x1="65778" y1="42702" x2="71667" y2="45455"/>
                        <a14:foregroundMark x1="80444" y1="27273" x2="86667" y2="33194"/>
                        <a14:foregroundMark x1="88111" y1="20183" x2="88111" y2="28857"/>
                        <a14:foregroundMark x1="87111" y1="22352" x2="87889" y2="29024"/>
                        <a14:foregroundMark x1="84889" y1="21018" x2="75778" y2="24520"/>
                        <a14:foregroundMark x1="75778" y1="24520" x2="75444" y2="24270"/>
                        <a14:foregroundMark x1="65556" y1="14345" x2="64778" y2="16847"/>
                        <a14:foregroundMark x1="52000" y1="9925" x2="47778" y2="16430"/>
                        <a14:foregroundMark x1="50000" y1="13178" x2="48000" y2="17765"/>
                        <a14:foregroundMark x1="44222" y1="13761" x2="39889" y2="15596"/>
                        <a14:foregroundMark x1="41667" y1="12761" x2="37778" y2="15430"/>
                        <a14:foregroundMark x1="43111" y1="12177" x2="51222" y2="11426"/>
                        <a14:foregroundMark x1="45111" y1="11843" x2="64556" y2="8257"/>
                        <a14:foregroundMark x1="59667" y1="7089" x2="69000" y2="8007"/>
                      </a14:backgroundRemoval>
                    </a14:imgEffect>
                  </a14:imgLayer>
                </a14:imgProps>
              </a:ext>
              <a:ext uri="{28A0092B-C50C-407E-A947-70E740481C1C}">
                <a14:useLocalDpi xmlns:a14="http://schemas.microsoft.com/office/drawing/2010/main" val="0"/>
              </a:ext>
            </a:extLst>
          </a:blip>
          <a:srcRect b="20467"/>
          <a:stretch/>
        </p:blipFill>
        <p:spPr>
          <a:xfrm>
            <a:off x="10811538" y="5461760"/>
            <a:ext cx="1346579" cy="1426765"/>
          </a:xfrm>
          <a:prstGeom prst="rect">
            <a:avLst/>
          </a:prstGeom>
        </p:spPr>
      </p:pic>
      <p:sp>
        <p:nvSpPr>
          <p:cNvPr id="18" name="Rectangle 17">
            <a:extLst>
              <a:ext uri="{FF2B5EF4-FFF2-40B4-BE49-F238E27FC236}">
                <a16:creationId xmlns:a16="http://schemas.microsoft.com/office/drawing/2014/main" id="{37E38D65-082C-4499-B090-9820FA4465B0}"/>
              </a:ext>
            </a:extLst>
          </p:cNvPr>
          <p:cNvSpPr/>
          <p:nvPr/>
        </p:nvSpPr>
        <p:spPr>
          <a:xfrm>
            <a:off x="12202917" y="295355"/>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Rectangle 19">
            <a:extLst>
              <a:ext uri="{FF2B5EF4-FFF2-40B4-BE49-F238E27FC236}">
                <a16:creationId xmlns:a16="http://schemas.microsoft.com/office/drawing/2014/main" id="{D39068B9-6FB8-4801-B8CC-B2C01D532ECD}"/>
              </a:ext>
            </a:extLst>
          </p:cNvPr>
          <p:cNvSpPr/>
          <p:nvPr/>
        </p:nvSpPr>
        <p:spPr>
          <a:xfrm>
            <a:off x="-5139114" y="33530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1" name="Rectangle 20">
            <a:extLst>
              <a:ext uri="{FF2B5EF4-FFF2-40B4-BE49-F238E27FC236}">
                <a16:creationId xmlns:a16="http://schemas.microsoft.com/office/drawing/2014/main" id="{8CF59934-0564-4C36-A051-01F90E6973D3}"/>
              </a:ext>
            </a:extLst>
          </p:cNvPr>
          <p:cNvSpPr/>
          <p:nvPr/>
        </p:nvSpPr>
        <p:spPr>
          <a:xfrm>
            <a:off x="-12245965" y="6049751"/>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5" name="Picture 24">
            <a:extLst>
              <a:ext uri="{FF2B5EF4-FFF2-40B4-BE49-F238E27FC236}">
                <a16:creationId xmlns:a16="http://schemas.microsoft.com/office/drawing/2014/main" id="{62A87226-90D0-4C7A-A54A-519683DA9C0D}"/>
              </a:ext>
            </a:extLst>
          </p:cNvPr>
          <p:cNvPicPr>
            <a:picLocks noChangeAspect="1"/>
          </p:cNvPicPr>
          <p:nvPr/>
        </p:nvPicPr>
        <p:blipFill>
          <a:blip r:embed="rId9" cstate="hqprint">
            <a:extLst>
              <a:ext uri="{BEBA8EAE-BF5A-486C-A8C5-ECC9F3942E4B}">
                <a14:imgProps xmlns:a14="http://schemas.microsoft.com/office/drawing/2010/main">
                  <a14:imgLayer r:embed="rId10">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36629" y="7822"/>
            <a:ext cx="2022944" cy="431865"/>
          </a:xfrm>
          <a:prstGeom prst="rect">
            <a:avLst/>
          </a:prstGeom>
        </p:spPr>
      </p:pic>
      <p:pic>
        <p:nvPicPr>
          <p:cNvPr id="28" name="Picture 27">
            <a:extLst>
              <a:ext uri="{FF2B5EF4-FFF2-40B4-BE49-F238E27FC236}">
                <a16:creationId xmlns:a16="http://schemas.microsoft.com/office/drawing/2014/main" id="{1809718A-CAFC-4D8F-9109-40F4ACF0549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2637828" y="19772"/>
            <a:ext cx="1087106" cy="897853"/>
          </a:xfrm>
          <a:prstGeom prst="rect">
            <a:avLst/>
          </a:prstGeom>
        </p:spPr>
      </p:pic>
      <p:pic>
        <p:nvPicPr>
          <p:cNvPr id="29" name="Picture 28">
            <a:extLst>
              <a:ext uri="{FF2B5EF4-FFF2-40B4-BE49-F238E27FC236}">
                <a16:creationId xmlns:a16="http://schemas.microsoft.com/office/drawing/2014/main" id="{19ED871D-ED80-48B0-BFAD-508BAFCDD05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062332" y="-153572"/>
            <a:ext cx="1087106" cy="897853"/>
          </a:xfrm>
          <a:prstGeom prst="rect">
            <a:avLst/>
          </a:prstGeom>
        </p:spPr>
      </p:pic>
      <p:sp>
        <p:nvSpPr>
          <p:cNvPr id="2" name="TextBox 1">
            <a:extLst>
              <a:ext uri="{FF2B5EF4-FFF2-40B4-BE49-F238E27FC236}">
                <a16:creationId xmlns:a16="http://schemas.microsoft.com/office/drawing/2014/main" id="{4EAD80E6-2175-DF4D-A10F-E09BE966E444}"/>
              </a:ext>
            </a:extLst>
          </p:cNvPr>
          <p:cNvSpPr txBox="1"/>
          <p:nvPr/>
        </p:nvSpPr>
        <p:spPr>
          <a:xfrm>
            <a:off x="4307201" y="1446134"/>
            <a:ext cx="6796227" cy="3139321"/>
          </a:xfrm>
          <a:prstGeom prst="rect">
            <a:avLst/>
          </a:prstGeom>
          <a:noFill/>
        </p:spPr>
        <p:txBody>
          <a:bodyPr wrap="square" rtlCol="0">
            <a:spAutoFit/>
          </a:bodyPr>
          <a:lstStyle/>
          <a:p>
            <a:pPr algn="ctr"/>
            <a:r>
              <a:rPr lang="en-US" sz="6600" dirty="0" err="1">
                <a:solidFill>
                  <a:srgbClr val="FF0000"/>
                </a:solidFill>
                <a:latin typeface="Times New Roman" panose="02020603050405020304" pitchFamily="18" charset="0"/>
                <a:ea typeface="Ayuthaya" pitchFamily="2" charset="-34"/>
                <a:cs typeface="Times New Roman" panose="02020603050405020304" pitchFamily="18" charset="0"/>
              </a:rPr>
              <a:t>Hoạt</a:t>
            </a:r>
            <a:r>
              <a:rPr lang="en-US" sz="6600" dirty="0">
                <a:solidFill>
                  <a:srgbClr val="FF0000"/>
                </a:solidFill>
                <a:latin typeface="Times New Roman" panose="02020603050405020304" pitchFamily="18" charset="0"/>
                <a:ea typeface="Ayuthaya" pitchFamily="2" charset="-34"/>
                <a:cs typeface="Times New Roman" panose="02020603050405020304" pitchFamily="18" charset="0"/>
              </a:rPr>
              <a:t> </a:t>
            </a:r>
            <a:r>
              <a:rPr lang="en-US" sz="6600" dirty="0" err="1">
                <a:solidFill>
                  <a:srgbClr val="FF0000"/>
                </a:solidFill>
                <a:latin typeface="Times New Roman" panose="02020603050405020304" pitchFamily="18" charset="0"/>
                <a:ea typeface="Ayuthaya" pitchFamily="2" charset="-34"/>
                <a:cs typeface="Times New Roman" panose="02020603050405020304" pitchFamily="18" charset="0"/>
              </a:rPr>
              <a:t>động</a:t>
            </a:r>
            <a:r>
              <a:rPr lang="en-US" sz="6600" dirty="0">
                <a:solidFill>
                  <a:srgbClr val="FF0000"/>
                </a:solidFill>
                <a:latin typeface="Times New Roman" panose="02020603050405020304" pitchFamily="18" charset="0"/>
                <a:ea typeface="Ayuthaya" pitchFamily="2" charset="-34"/>
                <a:cs typeface="Times New Roman" panose="02020603050405020304" pitchFamily="18" charset="0"/>
              </a:rPr>
              <a:t> 1: </a:t>
            </a:r>
            <a:r>
              <a:rPr lang="en-VN" sz="6600" dirty="0">
                <a:solidFill>
                  <a:srgbClr val="FF0000"/>
                </a:solidFill>
                <a:latin typeface="Times New Roman" panose="02020603050405020304" pitchFamily="18" charset="0"/>
                <a:ea typeface="Ayuthaya" pitchFamily="2" charset="-34"/>
                <a:cs typeface="Times New Roman" panose="02020603050405020304" pitchFamily="18" charset="0"/>
              </a:rPr>
              <a:t>Giới thiệu tư liệu sưu tầm</a:t>
            </a:r>
          </a:p>
        </p:txBody>
      </p:sp>
    </p:spTree>
    <p:extLst>
      <p:ext uri="{BB962C8B-B14F-4D97-AF65-F5344CB8AC3E}">
        <p14:creationId xmlns:p14="http://schemas.microsoft.com/office/powerpoint/2010/main" val="2107133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utoRev="1" fill="hold" nodeType="withEffect">
                                  <p:stCondLst>
                                    <p:cond delay="0"/>
                                  </p:stCondLst>
                                  <p:childTnLst>
                                    <p:animMotion origin="layout" path="M 2.08333E-6 4.07407E-6 L 2.08333E-6 -0.04005 " pathEditMode="relative" rAng="0" ptsTypes="AA">
                                      <p:cBhvr>
                                        <p:cTn id="6" dur="2350" fill="hold"/>
                                        <p:tgtEl>
                                          <p:spTgt spid="3"/>
                                        </p:tgtEl>
                                        <p:attrNameLst>
                                          <p:attrName>ppt_x</p:attrName>
                                          <p:attrName>ppt_y</p:attrName>
                                        </p:attrNameLst>
                                      </p:cBhvr>
                                      <p:rCtr x="0" y="-2014"/>
                                    </p:animMotion>
                                  </p:childTnLst>
                                </p:cTn>
                              </p:par>
                              <p:par>
                                <p:cTn id="7" presetID="2" presetClass="entr" presetSubtype="4"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ppt_x"/>
                                          </p:val>
                                        </p:tav>
                                        <p:tav tm="100000">
                                          <p:val>
                                            <p:strVal val="#ppt_x"/>
                                          </p:val>
                                        </p:tav>
                                      </p:tavLst>
                                    </p:anim>
                                    <p:anim calcmode="lin" valueType="num">
                                      <p:cBhvr additive="base">
                                        <p:cTn id="1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BC1EE-2E91-4E99-B2DB-82021050F2C3}"/>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00DCAAF9-3663-4B3D-B2C5-FFAC8F531AAA}"/>
              </a:ext>
            </a:extLst>
          </p:cNvPr>
          <p:cNvSpPr/>
          <p:nvPr/>
        </p:nvSpPr>
        <p:spPr>
          <a:xfrm>
            <a:off x="0" y="0"/>
            <a:ext cx="12213834"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583336DA-19DC-4D7C-A564-1B04A28DE27B}"/>
              </a:ext>
            </a:extLst>
          </p:cNvPr>
          <p:cNvSpPr/>
          <p:nvPr/>
        </p:nvSpPr>
        <p:spPr>
          <a:xfrm>
            <a:off x="-21834" y="6004560"/>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3DF1C8C-0AF1-4091-977C-F054167F95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23032" y="4274344"/>
            <a:ext cx="1673653" cy="215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ACC367F-A200-40E2-9561-A64237B969B4}"/>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5095444" y="210787"/>
            <a:ext cx="2022944" cy="431865"/>
          </a:xfrm>
          <a:prstGeom prst="rect">
            <a:avLst/>
          </a:prstGeom>
        </p:spPr>
      </p:pic>
      <p:sp>
        <p:nvSpPr>
          <p:cNvPr id="12" name="Rectangle 11">
            <a:extLst>
              <a:ext uri="{FF2B5EF4-FFF2-40B4-BE49-F238E27FC236}">
                <a16:creationId xmlns:a16="http://schemas.microsoft.com/office/drawing/2014/main" id="{B00E539A-91A2-40E2-98E3-774D2AAF0C63}"/>
              </a:ext>
            </a:extLst>
          </p:cNvPr>
          <p:cNvSpPr/>
          <p:nvPr/>
        </p:nvSpPr>
        <p:spPr>
          <a:xfrm>
            <a:off x="7107471" y="384144"/>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45A6D0E8-2B8D-40AF-B94C-48FF6E417693}"/>
              </a:ext>
            </a:extLst>
          </p:cNvPr>
          <p:cNvSpPr/>
          <p:nvPr/>
        </p:nvSpPr>
        <p:spPr>
          <a:xfrm>
            <a:off x="0" y="42321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87AC3A61-69C9-46EF-9706-CF912B3A7C1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917" b="96667" l="10000" r="90000">
                        <a14:foregroundMark x1="26667" y1="18333" x2="29048" y2="21667"/>
                        <a14:foregroundMark x1="30952" y1="15833" x2="33810" y2="19583"/>
                        <a14:foregroundMark x1="36667" y1="15000" x2="40000" y2="17083"/>
                        <a14:foregroundMark x1="43810" y1="12500" x2="49524" y2="16667"/>
                        <a14:foregroundMark x1="49048" y1="14167" x2="51429" y2="21667"/>
                        <a14:foregroundMark x1="44286" y1="13333" x2="46667" y2="22917"/>
                        <a14:foregroundMark x1="43810" y1="17917" x2="43810" y2="27500"/>
                        <a14:foregroundMark x1="50000" y1="19167" x2="60000" y2="26250"/>
                        <a14:foregroundMark x1="59524" y1="16250" x2="60952" y2="20833"/>
                        <a14:foregroundMark x1="56667" y1="13333" x2="58571" y2="20000"/>
                        <a14:foregroundMark x1="51905" y1="11667" x2="58571" y2="14167"/>
                        <a14:foregroundMark x1="40000" y1="10000" x2="42857" y2="7083"/>
                        <a14:foregroundMark x1="34762" y1="10000" x2="41429" y2="7500"/>
                        <a14:foregroundMark x1="46190" y1="3333" x2="46190" y2="3333"/>
                        <a14:foregroundMark x1="57143" y1="81250" x2="60476" y2="85833"/>
                        <a14:foregroundMark x1="62857" y1="89583" x2="62857" y2="89583"/>
                        <a14:foregroundMark x1="64286" y1="88750" x2="64762" y2="85417"/>
                        <a14:foregroundMark x1="67143" y1="79583" x2="68095" y2="83750"/>
                        <a14:foregroundMark x1="70952" y1="77083" x2="70952" y2="81667"/>
                        <a14:foregroundMark x1="66667" y1="94167" x2="66667" y2="94167"/>
                        <a14:foregroundMark x1="66667" y1="92083" x2="68095" y2="94583"/>
                        <a14:foregroundMark x1="72381" y1="85000" x2="72857" y2="87917"/>
                        <a14:foregroundMark x1="70952" y1="96667" x2="70952" y2="96667"/>
                        <a14:foregroundMark x1="50476" y1="87083" x2="60476" y2="88750"/>
                        <a14:foregroundMark x1="43810" y1="83750" x2="47143" y2="83750"/>
                        <a14:foregroundMark x1="41905" y1="85000" x2="49524" y2="86250"/>
                        <a14:foregroundMark x1="72381" y1="77500" x2="73810" y2="78750"/>
                        <a14:foregroundMark x1="44762" y1="44167" x2="46190" y2="49583"/>
                        <a14:foregroundMark x1="40952" y1="44167" x2="47619" y2="50417"/>
                        <a14:foregroundMark x1="54762" y1="42500" x2="56667" y2="47917"/>
                        <a14:foregroundMark x1="53810" y1="44583" x2="55714" y2="51250"/>
                        <a14:foregroundMark x1="46190" y1="26667" x2="46667" y2="40000"/>
                        <a14:foregroundMark x1="43333" y1="29167" x2="42381" y2="39583"/>
                      </a14:backgroundRemoval>
                    </a14:imgEffect>
                  </a14:imgLayer>
                </a14:imgProps>
              </a:ext>
              <a:ext uri="{28A0092B-C50C-407E-A947-70E740481C1C}">
                <a14:useLocalDpi xmlns:a14="http://schemas.microsoft.com/office/drawing/2010/main" val="0"/>
              </a:ext>
            </a:extLst>
          </a:blip>
          <a:stretch>
            <a:fillRect/>
          </a:stretch>
        </p:blipFill>
        <p:spPr>
          <a:xfrm flipH="1">
            <a:off x="10160260" y="4407458"/>
            <a:ext cx="2031740" cy="2155608"/>
          </a:xfrm>
          <a:prstGeom prst="rect">
            <a:avLst/>
          </a:prstGeom>
        </p:spPr>
      </p:pic>
      <p:pic>
        <p:nvPicPr>
          <p:cNvPr id="17" name="Picture 16">
            <a:extLst>
              <a:ext uri="{FF2B5EF4-FFF2-40B4-BE49-F238E27FC236}">
                <a16:creationId xmlns:a16="http://schemas.microsoft.com/office/drawing/2014/main" id="{46AEB3FA-B17B-4FA1-8C22-92EC8B91AD2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0937540" y="8799"/>
            <a:ext cx="1087106" cy="897853"/>
          </a:xfrm>
          <a:prstGeom prst="rect">
            <a:avLst/>
          </a:prstGeom>
        </p:spPr>
      </p:pic>
      <p:pic>
        <p:nvPicPr>
          <p:cNvPr id="18" name="Picture 17">
            <a:extLst>
              <a:ext uri="{FF2B5EF4-FFF2-40B4-BE49-F238E27FC236}">
                <a16:creationId xmlns:a16="http://schemas.microsoft.com/office/drawing/2014/main" id="{B4B8C517-42BD-4C08-BE3F-5BCEB0AD3E0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89186" y="10803"/>
            <a:ext cx="1087106" cy="897853"/>
          </a:xfrm>
          <a:prstGeom prst="rect">
            <a:avLst/>
          </a:prstGeom>
        </p:spPr>
      </p:pic>
      <p:pic>
        <p:nvPicPr>
          <p:cNvPr id="22" name="Picture 21">
            <a:extLst>
              <a:ext uri="{FF2B5EF4-FFF2-40B4-BE49-F238E27FC236}">
                <a16:creationId xmlns:a16="http://schemas.microsoft.com/office/drawing/2014/main" id="{3BAB571E-3426-4236-BD69-856573347FB9}"/>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11965" y="4114110"/>
            <a:ext cx="3346236" cy="2980681"/>
          </a:xfrm>
          <a:prstGeom prst="rect">
            <a:avLst/>
          </a:prstGeom>
        </p:spPr>
      </p:pic>
      <p:grpSp>
        <p:nvGrpSpPr>
          <p:cNvPr id="7" name="Group 6">
            <a:extLst>
              <a:ext uri="{FF2B5EF4-FFF2-40B4-BE49-F238E27FC236}">
                <a16:creationId xmlns:a16="http://schemas.microsoft.com/office/drawing/2014/main" id="{9778201F-91AC-8141-833C-FABD282E6153}"/>
              </a:ext>
            </a:extLst>
          </p:cNvPr>
          <p:cNvGrpSpPr/>
          <p:nvPr/>
        </p:nvGrpSpPr>
        <p:grpSpPr>
          <a:xfrm>
            <a:off x="1276291" y="915451"/>
            <a:ext cx="10101457" cy="4244378"/>
            <a:chOff x="1276292" y="915451"/>
            <a:chExt cx="9661248" cy="3785467"/>
          </a:xfrm>
        </p:grpSpPr>
        <p:sp>
          <p:nvSpPr>
            <p:cNvPr id="3" name="Cloud 2">
              <a:extLst>
                <a:ext uri="{FF2B5EF4-FFF2-40B4-BE49-F238E27FC236}">
                  <a16:creationId xmlns:a16="http://schemas.microsoft.com/office/drawing/2014/main" id="{F273B2EC-60E9-194F-A426-450CAF31BD78}"/>
                </a:ext>
              </a:extLst>
            </p:cNvPr>
            <p:cNvSpPr/>
            <p:nvPr/>
          </p:nvSpPr>
          <p:spPr>
            <a:xfrm>
              <a:off x="1276292" y="915451"/>
              <a:ext cx="9661248" cy="3785467"/>
            </a:xfrm>
            <a:prstGeom prst="cloud">
              <a:avLst/>
            </a:prstGeom>
            <a:solidFill>
              <a:schemeClr val="bg1"/>
            </a:solidFill>
            <a:ln w="38100">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2" name="TextBox 1">
              <a:extLst>
                <a:ext uri="{FF2B5EF4-FFF2-40B4-BE49-F238E27FC236}">
                  <a16:creationId xmlns:a16="http://schemas.microsoft.com/office/drawing/2014/main" id="{7AB90B35-2637-DD42-A241-F8C8D1EF1011}"/>
                </a:ext>
              </a:extLst>
            </p:cNvPr>
            <p:cNvSpPr txBox="1"/>
            <p:nvPr/>
          </p:nvSpPr>
          <p:spPr>
            <a:xfrm>
              <a:off x="2415319" y="1493248"/>
              <a:ext cx="7576174" cy="3046940"/>
            </a:xfrm>
            <a:prstGeom prst="rect">
              <a:avLst/>
            </a:prstGeom>
            <a:solidFill>
              <a:schemeClr val="bg1"/>
            </a:solidFill>
          </p:spPr>
          <p:txBody>
            <a:bodyPr wrap="square" rtlCol="0">
              <a:spAutoFit/>
            </a:bodyPr>
            <a:lstStyle/>
            <a:p>
              <a:pPr algn="ctr"/>
              <a:r>
                <a:rPr lang="en-US" sz="3600" dirty="0" err="1">
                  <a:solidFill>
                    <a:srgbClr val="FF0000"/>
                  </a:solidFill>
                  <a:latin typeface="Times New Roman" panose="02020603050405020304" pitchFamily="18" charset="0"/>
                  <a:cs typeface="Times New Roman" panose="02020603050405020304" pitchFamily="18" charset="0"/>
                </a:rPr>
                <a:t>Tiết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học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đã</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nhận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nhiệm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vụ</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sưu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tầm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ảnh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thơ</a:t>
              </a:r>
              <a:r>
                <a:rPr lang="en-US" sz="3600" dirty="0">
                  <a:solidFill>
                    <a:srgbClr val="FF0000"/>
                  </a:solidFill>
                  <a:latin typeface="Times New Roman" panose="02020603050405020304" pitchFamily="18" charset="0"/>
                  <a:cs typeface="Times New Roman" panose="02020603050405020304" pitchFamily="18" charset="0"/>
                </a:rPr>
                <a:t> hay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hoạt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động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bảo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vệ</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hoà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bình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rồi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Bây</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giờ</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chúng</a:t>
              </a:r>
              <a:r>
                <a:rPr lang="en-US" sz="3600" dirty="0">
                  <a:solidFill>
                    <a:srgbClr val="FF0000"/>
                  </a:solidFill>
                  <a:latin typeface="Times New Roman" panose="02020603050405020304" pitchFamily="18" charset="0"/>
                  <a:cs typeface="Times New Roman" panose="02020603050405020304" pitchFamily="18" charset="0"/>
                </a:rPr>
                <a:t> ta </a:t>
              </a:r>
              <a:r>
                <a:rPr lang="en-US" sz="3600" dirty="0" err="1">
                  <a:solidFill>
                    <a:srgbClr val="FF0000"/>
                  </a:solidFill>
                  <a:latin typeface="Times New Roman" panose="02020603050405020304" pitchFamily="18" charset="0"/>
                  <a:cs typeface="Times New Roman" panose="02020603050405020304" pitchFamily="18" charset="0"/>
                </a:rPr>
                <a:t>cùng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nhau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giới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thiệu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lớp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nhé</a:t>
              </a:r>
              <a:r>
                <a:rPr lang="en-US" sz="3600" dirty="0">
                  <a:solidFill>
                    <a:srgbClr val="FF0000"/>
                  </a:solidFill>
                  <a:latin typeface="Times New Roman" panose="02020603050405020304" pitchFamily="18" charset="0"/>
                  <a:cs typeface="Times New Roman" panose="02020603050405020304" pitchFamily="18" charset="0"/>
                </a:rPr>
                <a:t>!</a:t>
              </a:r>
              <a:endParaRPr lang="en-VN" sz="36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2494957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938</TotalTime>
  <Words>645</Words>
  <Application>Microsoft Office PowerPoint</Application>
  <PresentationFormat>Widescreen</PresentationFormat>
  <Paragraphs>60</Paragraphs>
  <Slides>28</Slides>
  <Notes>5</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28</vt:i4>
      </vt:variant>
    </vt:vector>
  </HeadingPairs>
  <TitlesOfParts>
    <vt:vector size="41" baseType="lpstr">
      <vt:lpstr>.VnTime</vt:lpstr>
      <vt:lpstr>Amatic SC</vt:lpstr>
      <vt:lpstr>Arial</vt:lpstr>
      <vt:lpstr>Arial Unicode MS</vt:lpstr>
      <vt:lpstr>Bebas Neue</vt:lpstr>
      <vt:lpstr>Calibri</vt:lpstr>
      <vt:lpstr>Calibri Light</vt:lpstr>
      <vt:lpstr>Chalkboard SE Light</vt:lpstr>
      <vt:lpstr>iCiel Cadena</vt:lpstr>
      <vt:lpstr>Nunito</vt:lpstr>
      <vt:lpstr>Times New Roman</vt:lpstr>
      <vt:lpstr>Office Theme</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Đạo đức Em yêu hoà bình (tiết 2)                         trang 38</vt:lpstr>
      <vt:lpstr>PowerPoint Presentation</vt:lpstr>
      <vt:lpstr>PowerPoint Presentation</vt:lpstr>
      <vt:lpstr>PowerPoint Presentation</vt:lpstr>
      <vt:lpstr>PowerPoint Presentation</vt:lpstr>
      <vt:lpstr>PowerPoint Presentation</vt:lpstr>
      <vt:lpstr>PowerPoint Presentation</vt:lpstr>
      <vt:lpstr>Người dân xuống đường mít tinh phản đối chiến tranh tại Việt Nam ở Mĩ.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Công</dc:creator>
  <cp:lastModifiedBy>Admin</cp:lastModifiedBy>
  <cp:revision>74</cp:revision>
  <dcterms:created xsi:type="dcterms:W3CDTF">2021-07-10T00:27:50Z</dcterms:created>
  <dcterms:modified xsi:type="dcterms:W3CDTF">2024-03-23T03:52:58Z</dcterms:modified>
</cp:coreProperties>
</file>